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 id="2147483707" r:id="rId4"/>
    <p:sldMasterId id="2147483715" r:id="rId5"/>
  </p:sldMasterIdLst>
  <p:notesMasterIdLst>
    <p:notesMasterId r:id="rId71"/>
  </p:notesMasterIdLst>
  <p:sldIdLst>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341" r:id="rId48"/>
    <p:sldId id="354" r:id="rId49"/>
    <p:sldId id="355" r:id="rId50"/>
    <p:sldId id="356" r:id="rId51"/>
    <p:sldId id="357" r:id="rId52"/>
    <p:sldId id="358" r:id="rId53"/>
    <p:sldId id="359" r:id="rId54"/>
    <p:sldId id="360" r:id="rId55"/>
    <p:sldId id="362" r:id="rId56"/>
    <p:sldId id="363" r:id="rId57"/>
    <p:sldId id="364" r:id="rId58"/>
    <p:sldId id="365" r:id="rId59"/>
    <p:sldId id="377" r:id="rId60"/>
    <p:sldId id="366" r:id="rId61"/>
    <p:sldId id="367" r:id="rId62"/>
    <p:sldId id="369" r:id="rId63"/>
    <p:sldId id="378" r:id="rId64"/>
    <p:sldId id="372" r:id="rId65"/>
    <p:sldId id="423" r:id="rId66"/>
    <p:sldId id="373" r:id="rId67"/>
    <p:sldId id="374" r:id="rId68"/>
    <p:sldId id="375" r:id="rId69"/>
    <p:sldId id="380"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8055" autoAdjust="0"/>
    <p:restoredTop sz="96196" autoAdjust="0"/>
  </p:normalViewPr>
  <p:slideViewPr>
    <p:cSldViewPr snapToGrid="0" showGuides="1">
      <p:cViewPr>
        <p:scale>
          <a:sx n="50" d="100"/>
          <a:sy n="50" d="100"/>
        </p:scale>
        <p:origin x="-888" y="-102"/>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J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5096338806325E-2"/>
          <c:y val="4.7580407912697603E-2"/>
          <c:w val="0.8913911560093758"/>
          <c:h val="0.91810278342293639"/>
        </c:manualLayout>
      </c:layout>
      <c:doughnutChart>
        <c:varyColors val="1"/>
        <c:dLbls>
          <c:showLegendKey val="0"/>
          <c:showVal val="0"/>
          <c:showCatName val="0"/>
          <c:showSerName val="0"/>
          <c:showPercent val="0"/>
          <c:showBubbleSize val="0"/>
          <c:showLeaderLines val="0"/>
        </c:dLbls>
        <c:firstSliceAng val="0"/>
        <c:holeSize val="70"/>
      </c:doughnutChart>
    </c:plotArea>
    <c:plotVisOnly val="1"/>
    <c:dispBlanksAs val="gap"/>
    <c:showDLblsOverMax val="0"/>
  </c:chart>
  <c:txPr>
    <a:bodyPr/>
    <a:lstStyle/>
    <a:p>
      <a:pPr>
        <a:defRPr sz="1800"/>
      </a:pPr>
      <a:endParaRPr lang="ar-J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F011F0A-FA31-4911-99DB-D450BB61E889}" type="datetimeFigureOut">
              <a:rPr lang="ar-JO" smtClean="0"/>
              <a:t>11/08/1442</a:t>
            </a:fld>
            <a:endParaRPr lang="ar-JO"/>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F869FFB-B851-4E33-95E9-9C49E8E84F66}" type="slidenum">
              <a:rPr lang="ar-JO" smtClean="0"/>
              <a:t>‹#›</a:t>
            </a:fld>
            <a:endParaRPr lang="ar-JO"/>
          </a:p>
        </p:txBody>
      </p:sp>
    </p:spTree>
    <p:extLst>
      <p:ext uri="{BB962C8B-B14F-4D97-AF65-F5344CB8AC3E}">
        <p14:creationId xmlns:p14="http://schemas.microsoft.com/office/powerpoint/2010/main" val="28711392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sz="2800" b="1" dirty="0"/>
          </a:p>
        </p:txBody>
      </p:sp>
      <p:sp>
        <p:nvSpPr>
          <p:cNvPr id="4" name="Slide Number Placeholder 3"/>
          <p:cNvSpPr>
            <a:spLocks noGrp="1"/>
          </p:cNvSpPr>
          <p:nvPr>
            <p:ph type="sldNum" sz="quarter" idx="10"/>
          </p:nvPr>
        </p:nvSpPr>
        <p:spPr/>
        <p:txBody>
          <a:bodyPr/>
          <a:lstStyle/>
          <a:p>
            <a:fld id="{5974FCC2-52D1-44BC-AAFB-5DE23BDB05F4}" type="slidenum">
              <a:rPr lang="ar-JO" smtClean="0">
                <a:solidFill>
                  <a:prstClr val="black"/>
                </a:solidFill>
              </a:rPr>
              <a:pPr/>
              <a:t>7</a:t>
            </a:fld>
            <a:endParaRPr lang="ar-JO">
              <a:solidFill>
                <a:prstClr val="black"/>
              </a:solidFill>
            </a:endParaRPr>
          </a:p>
        </p:txBody>
      </p:sp>
    </p:spTree>
    <p:extLst>
      <p:ext uri="{BB962C8B-B14F-4D97-AF65-F5344CB8AC3E}">
        <p14:creationId xmlns:p14="http://schemas.microsoft.com/office/powerpoint/2010/main" val="2364980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048847" name="Google Shape;11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Congenital conditions</a:t>
            </a:r>
            <a:r>
              <a:rPr lang="en-US" baseline="0" dirty="0"/>
              <a:t> :</a:t>
            </a:r>
            <a:endParaRPr lang="en-US" dirty="0"/>
          </a:p>
          <a:p>
            <a:pPr marL="0" lvl="0" indent="0" algn="l" rtl="0">
              <a:spcBef>
                <a:spcPts val="0"/>
              </a:spcBef>
              <a:spcAft>
                <a:spcPts val="0"/>
              </a:spcAft>
              <a:buNone/>
            </a:pPr>
            <a:r>
              <a:rPr lang="en-US" dirty="0"/>
              <a:t>1-Vaginal atresia</a:t>
            </a:r>
          </a:p>
          <a:p>
            <a:pPr marL="0" lvl="0" indent="0" algn="l" rtl="0">
              <a:spcBef>
                <a:spcPts val="0"/>
              </a:spcBef>
              <a:spcAft>
                <a:spcPts val="0"/>
              </a:spcAft>
              <a:buNone/>
            </a:pPr>
            <a:r>
              <a:rPr lang="en-US" dirty="0"/>
              <a:t>2- Vaginal septum</a:t>
            </a:r>
          </a:p>
          <a:p>
            <a:pPr marL="0" lvl="0" indent="0" algn="l" rtl="0">
              <a:spcBef>
                <a:spcPts val="0"/>
              </a:spcBef>
              <a:spcAft>
                <a:spcPts val="0"/>
              </a:spcAft>
              <a:buNone/>
            </a:pPr>
            <a:r>
              <a:rPr lang="en-US" dirty="0"/>
              <a:t>3- Partially imperforate hymen</a:t>
            </a:r>
          </a:p>
          <a:p>
            <a:pPr marL="0" lvl="0" indent="0" algn="l" rtl="0">
              <a:spcBef>
                <a:spcPts val="0"/>
              </a:spcBef>
              <a:spcAft>
                <a:spcPts val="0"/>
              </a:spcAft>
              <a:buNone/>
            </a:pPr>
            <a:r>
              <a:rPr lang="en-US" dirty="0"/>
              <a:t>Vin : </a:t>
            </a:r>
            <a:r>
              <a:rPr lang="en-US" dirty="0" err="1"/>
              <a:t>Vulval</a:t>
            </a:r>
            <a:r>
              <a:rPr lang="en-US" dirty="0"/>
              <a:t> intraepithelial </a:t>
            </a:r>
            <a:r>
              <a:rPr lang="en-US" dirty="0" err="1"/>
              <a:t>neoplasia</a:t>
            </a:r>
            <a:endParaRPr dirty="0"/>
          </a:p>
        </p:txBody>
      </p:sp>
      <p:sp>
        <p:nvSpPr>
          <p:cNvPr id="1048848" name="Google Shape;1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048854" name="Google Shape;113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Symptoms of vestibulodynia include: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Pain that occurs when the vestibule is touched, either during sexual penetration, insertion of a tampon, or sometimes during other physical activity such as bike riding</a:t>
            </a:r>
          </a:p>
          <a:p>
            <a:pPr marL="0" lvl="0" indent="0" algn="l" rtl="0">
              <a:spcBef>
                <a:spcPts val="0"/>
              </a:spcBef>
              <a:spcAft>
                <a:spcPts val="0"/>
              </a:spcAft>
              <a:buNone/>
            </a:pPr>
            <a:r>
              <a:rPr lang="en-US" dirty="0"/>
              <a:t>    Pain that is not present all the time</a:t>
            </a:r>
          </a:p>
          <a:p>
            <a:pPr marL="0" lvl="0" indent="0" algn="l" rtl="0">
              <a:spcBef>
                <a:spcPts val="0"/>
              </a:spcBef>
              <a:spcAft>
                <a:spcPts val="0"/>
              </a:spcAft>
              <a:buNone/>
            </a:pPr>
            <a:r>
              <a:rPr lang="en-US" dirty="0"/>
              <a:t>    Pain that is confined to the vestibule and lower vagina</a:t>
            </a:r>
          </a:p>
          <a:p>
            <a:pPr marL="0" lvl="0" indent="0" algn="l" rtl="0">
              <a:spcBef>
                <a:spcPts val="0"/>
              </a:spcBef>
              <a:spcAft>
                <a:spcPts val="0"/>
              </a:spcAft>
              <a:buNone/>
            </a:pPr>
            <a:r>
              <a:rPr lang="en-US" dirty="0"/>
              <a:t>    In some patients, pain on urination</a:t>
            </a:r>
            <a:endParaRPr dirty="0"/>
          </a:p>
        </p:txBody>
      </p:sp>
      <p:sp>
        <p:nvSpPr>
          <p:cNvPr id="1048855" name="Google Shape;1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048861" name="Google Shape;12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 the pubococcygeus or pelvic floor muscles. These muscles have high resting tone, </a:t>
            </a:r>
            <a:r>
              <a:rPr lang="en-US" dirty="0" err="1"/>
              <a:t>ie</a:t>
            </a:r>
            <a:r>
              <a:rPr lang="en-US" dirty="0"/>
              <a:t>, they are contracting even at apparent times of rest and may completely close </a:t>
            </a:r>
          </a:p>
          <a:p>
            <a:pPr marL="0" lvl="0" indent="0" algn="l" rtl="0">
              <a:spcBef>
                <a:spcPts val="0"/>
              </a:spcBef>
              <a:spcAft>
                <a:spcPts val="0"/>
              </a:spcAft>
              <a:buNone/>
            </a:pPr>
            <a:r>
              <a:rPr lang="en-US" dirty="0"/>
              <a:t>Before diagnosing vulvodynia, your doctor will ask you questions about your medical, sexual and surgical history and to understand the location, nature and extent of your symptoms.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Your doctor might also perform 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Pelvic exam. Your doctor visually examines your external genitals and vagina for signs of infection or other causes of your symptoms. Even if there's no visual evidence of infection, your doctor might take a sample of cells from your vagina to test for an infection, such as a yeast infection or bacterial </a:t>
            </a:r>
            <a:r>
              <a:rPr lang="en-US" dirty="0" err="1"/>
              <a:t>vaginosis</a:t>
            </a:r>
            <a:r>
              <a:rPr lang="en-US" dirty="0"/>
              <a:t>.</a:t>
            </a:r>
          </a:p>
          <a:p>
            <a:pPr marL="0" lvl="0" indent="0" algn="l" rtl="0">
              <a:spcBef>
                <a:spcPts val="0"/>
              </a:spcBef>
              <a:spcAft>
                <a:spcPts val="0"/>
              </a:spcAft>
              <a:buNone/>
            </a:pPr>
            <a:r>
              <a:rPr lang="en-US" dirty="0"/>
              <a:t>    Cotton swab test. Your doctor uses a moistened cotton swab to gently check for specific, localized areas of pain in your vulvar region</a:t>
            </a:r>
            <a:endParaRPr dirty="0"/>
          </a:p>
        </p:txBody>
      </p:sp>
      <p:sp>
        <p:nvSpPr>
          <p:cNvPr id="1048862" name="Google Shape;12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048868" name="Google Shape;144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Pain may be present in the labia, clitoris, vestibule, perineum, </a:t>
            </a:r>
            <a:r>
              <a:rPr lang="en-US" dirty="0" err="1"/>
              <a:t>mon</a:t>
            </a:r>
            <a:r>
              <a:rPr lang="en-US" dirty="0"/>
              <a:t> pubis, and inner thighs.</a:t>
            </a:r>
            <a:endParaRPr dirty="0"/>
          </a:p>
        </p:txBody>
      </p:sp>
      <p:sp>
        <p:nvSpPr>
          <p:cNvPr id="1048869" name="Google Shape;14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048876" name="Google Shape;143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77" name="Google Shape;14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048886" name="Google Shape;150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 can provide temporary symptom relief. Your doctor might recommend applying </a:t>
            </a:r>
            <a:r>
              <a:rPr lang="en-US" dirty="0" err="1"/>
              <a:t>lidocaine</a:t>
            </a:r>
            <a:r>
              <a:rPr lang="en-US" dirty="0"/>
              <a:t> 30 minutes before sexual intercourse to reduce your discomfort. Using </a:t>
            </a:r>
            <a:r>
              <a:rPr lang="en-US" dirty="0" err="1"/>
              <a:t>lidocaine</a:t>
            </a:r>
            <a:r>
              <a:rPr lang="en-US" dirty="0"/>
              <a:t> ointment can cause your partner to have temporary numbness after sexual contact.</a:t>
            </a:r>
          </a:p>
          <a:p>
            <a:pPr marL="0" lvl="0" indent="0" algn="l" rtl="0">
              <a:spcBef>
                <a:spcPts val="0"/>
              </a:spcBef>
              <a:spcAft>
                <a:spcPts val="0"/>
              </a:spcAft>
              <a:buNone/>
            </a:pPr>
            <a:r>
              <a:rPr lang="en-US" dirty="0" err="1"/>
              <a:t>Kegel</a:t>
            </a:r>
            <a:r>
              <a:rPr lang="en-US" dirty="0"/>
              <a:t> exercise, also known as pelvic-floor exercise, involves repeatedly contracting and relaxing the muscles that form part of the pelvic floor, now sometimes colloquially referred to as the "</a:t>
            </a:r>
            <a:r>
              <a:rPr lang="en-US" dirty="0" err="1"/>
              <a:t>Kegel</a:t>
            </a:r>
            <a:r>
              <a:rPr lang="en-US" dirty="0"/>
              <a:t> muscles". The exercise can be performed multiple[quantify] times each day, for several minutes at a time, but take one to three months to begin to have an effect.[citation needed] </a:t>
            </a:r>
          </a:p>
          <a:p>
            <a:pPr marL="0" lvl="0" indent="0" algn="l" rtl="0">
              <a:spcBef>
                <a:spcPts val="0"/>
              </a:spcBef>
              <a:spcAft>
                <a:spcPts val="0"/>
              </a:spcAft>
              <a:buNone/>
            </a:pPr>
            <a:r>
              <a:rPr lang="en-US" dirty="0"/>
              <a:t>surgery to remove the affected skin and tissue (</a:t>
            </a:r>
            <a:r>
              <a:rPr lang="en-US" dirty="0" err="1"/>
              <a:t>vestibulectomy</a:t>
            </a:r>
            <a:r>
              <a:rPr lang="en-US" dirty="0"/>
              <a:t>) relieves pain in some women.</a:t>
            </a:r>
          </a:p>
          <a:p>
            <a:pPr marL="0" lvl="0" indent="0" algn="l" rtl="0">
              <a:spcBef>
                <a:spcPts val="0"/>
              </a:spcBef>
              <a:spcAft>
                <a:spcPts val="0"/>
              </a:spcAft>
              <a:buNone/>
            </a:pPr>
            <a:r>
              <a:rPr lang="en-US" dirty="0"/>
              <a:t>Vulvodynia resolves spontaneously in about 40% of patients.</a:t>
            </a:r>
            <a:endParaRPr dirty="0"/>
          </a:p>
        </p:txBody>
      </p:sp>
      <p:sp>
        <p:nvSpPr>
          <p:cNvPr id="1048887" name="Google Shape;150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048894" name="Google Shape;133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insertion of some or all types of objects into the vagina, sexually motivated or otherwise, including the usage of speculums and tampons.[</a:t>
            </a:r>
          </a:p>
          <a:p>
            <a:pPr marL="0" lvl="0" indent="0" algn="l" rtl="0">
              <a:spcBef>
                <a:spcPts val="0"/>
              </a:spcBef>
              <a:spcAft>
                <a:spcPts val="0"/>
              </a:spcAft>
              <a:buNone/>
            </a:pPr>
            <a:r>
              <a:rPr lang="en-US" dirty="0"/>
              <a:t>Specific muscle involvement is unclear, but the condition may involve the pubococcygeus muscle, </a:t>
            </a:r>
            <a:r>
              <a:rPr lang="en-US" dirty="0" err="1"/>
              <a:t>levator</a:t>
            </a:r>
            <a:r>
              <a:rPr lang="en-US" dirty="0"/>
              <a:t> </a:t>
            </a:r>
            <a:r>
              <a:rPr lang="en-US" dirty="0" err="1"/>
              <a:t>ani</a:t>
            </a:r>
            <a:r>
              <a:rPr lang="en-US" dirty="0"/>
              <a:t>, </a:t>
            </a:r>
            <a:r>
              <a:rPr lang="en-US" dirty="0" err="1"/>
              <a:t>bulbocavernosus</a:t>
            </a:r>
            <a:r>
              <a:rPr lang="en-US" dirty="0"/>
              <a:t>, </a:t>
            </a:r>
            <a:r>
              <a:rPr lang="en-US" dirty="0" err="1"/>
              <a:t>circumvaginal</a:t>
            </a:r>
            <a:r>
              <a:rPr lang="en-US" dirty="0"/>
              <a:t>, or </a:t>
            </a:r>
            <a:r>
              <a:rPr lang="en-US" dirty="0" err="1"/>
              <a:t>perivaginal</a:t>
            </a:r>
            <a:r>
              <a:rPr lang="en-US" dirty="0"/>
              <a:t> muscles.[9] </a:t>
            </a:r>
          </a:p>
          <a:p>
            <a:pPr marL="0" lvl="0" indent="0" algn="l" rtl="0">
              <a:spcBef>
                <a:spcPts val="0"/>
              </a:spcBef>
              <a:spcAft>
                <a:spcPts val="0"/>
              </a:spcAft>
              <a:buNone/>
            </a:pPr>
            <a:r>
              <a:rPr lang="en-US" dirty="0"/>
              <a:t>Psychological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According to a 2011 study those with vaginismus are twice as likely to have a history of childhood sexual interference and held less positive attitudes about their sexuality, whereas no correlation was noted for lack of sexual knowledge or (non-sexual) physical abuse.[21]</a:t>
            </a:r>
          </a:p>
          <a:p>
            <a:pPr marL="0" lvl="0" indent="0" algn="l" rtl="0">
              <a:spcBef>
                <a:spcPts val="0"/>
              </a:spcBef>
              <a:spcAft>
                <a:spcPts val="0"/>
              </a:spcAft>
              <a:buNone/>
            </a:pPr>
            <a:r>
              <a:rPr lang="en-US" dirty="0"/>
              <a:t>Physical</a:t>
            </a:r>
          </a:p>
          <a:p>
            <a:pPr marL="0" lvl="0" indent="0" algn="l" rtl="0">
              <a:spcBef>
                <a:spcPts val="0"/>
              </a:spcBef>
              <a:spcAft>
                <a:spcPts val="0"/>
              </a:spcAft>
              <a:buNone/>
            </a:pPr>
            <a:r>
              <a:rPr lang="en-US" dirty="0"/>
              <a:t>Dilators for treating vaginismus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Often, when faced with a person experiencing painful intercourse, a gynecologist will recommend </a:t>
            </a:r>
            <a:r>
              <a:rPr lang="en-US" dirty="0" err="1"/>
              <a:t>Kegel</a:t>
            </a:r>
            <a:r>
              <a:rPr lang="en-US" dirty="0"/>
              <a:t> exercises and provide some additional lubricants.[22][23][24][25] Strengthening the muscles that unconsciously tighten during vaginismus may be extremely counter-intuitive for some people. Although vaginismus has not been shown to affect a person's ability to produce lubrication, providing additional lubricant can be helpful in achieving successful penetration. This is due to the fact that women may not produce natural lubrication if anxious or in pain. Treatment of vaginismus may involve the use </a:t>
            </a:r>
            <a:r>
              <a:rPr lang="en-US" dirty="0" err="1"/>
              <a:t>Hegar</a:t>
            </a:r>
            <a:r>
              <a:rPr lang="en-US" dirty="0"/>
              <a:t> dilators, (sometimes called vaginal trainers) progressively increasing the size of the dilator inserted into the vagina.[26][27]</a:t>
            </a:r>
          </a:p>
          <a:p>
            <a:pPr marL="0" lvl="0" indent="0" algn="l" rtl="0">
              <a:spcBef>
                <a:spcPts val="0"/>
              </a:spcBef>
              <a:spcAft>
                <a:spcPts val="0"/>
              </a:spcAft>
              <a:buNone/>
            </a:pPr>
            <a:r>
              <a:rPr lang="en-US" dirty="0"/>
              <a:t>Neuromodulators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Botulinum</a:t>
            </a:r>
            <a:r>
              <a:rPr lang="en-US" dirty="0"/>
              <a:t> toxin A (Botox) has been considered as a treatment option, under the idea of temporarily reducing the </a:t>
            </a:r>
            <a:r>
              <a:rPr lang="en-US" dirty="0" err="1"/>
              <a:t>hypertonicity</a:t>
            </a:r>
            <a:r>
              <a:rPr lang="en-US" dirty="0"/>
              <a:t> of the pelvic floor muscles. Although no random controlled trials have been done with this treatment, experimental studies with small samples have shown it to be effective, with sustained positive results through 10 months.[9][28] Similar in its mechanism of treatment, </a:t>
            </a:r>
            <a:r>
              <a:rPr lang="en-US" dirty="0" err="1"/>
              <a:t>lidocaine</a:t>
            </a:r>
            <a:r>
              <a:rPr lang="en-US" dirty="0"/>
              <a:t> has also been tried as an experimental option.[9][29]</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Anxiolytics and antidepressants are other pharmacotherapies that have been offered to people in conjunction with other psychotherapy modalities, or if these people's experience high levels of anxiety from their condition.[9] Evidence for these medications; however, is limited</a:t>
            </a:r>
          </a:p>
          <a:p>
            <a:pPr marL="0" lvl="0" indent="0" algn="l" rtl="0">
              <a:spcBef>
                <a:spcPts val="0"/>
              </a:spcBef>
              <a:spcAft>
                <a:spcPts val="0"/>
              </a:spcAft>
              <a:buNone/>
            </a:pPr>
            <a:endParaRPr dirty="0"/>
          </a:p>
        </p:txBody>
      </p:sp>
      <p:sp>
        <p:nvSpPr>
          <p:cNvPr id="1048895" name="Google Shape;13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048903" name="Google Shape;147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 Repaired laceration during vaginal Delivery ( using forceps ) </a:t>
            </a:r>
          </a:p>
          <a:p>
            <a:pPr marL="0" lvl="0" indent="0" algn="l" rtl="0">
              <a:spcBef>
                <a:spcPts val="0"/>
              </a:spcBef>
              <a:spcAft>
                <a:spcPts val="0"/>
              </a:spcAft>
              <a:buNone/>
            </a:pPr>
            <a:r>
              <a:rPr lang="en-US" dirty="0"/>
              <a:t>Diverticulum :  an abnormal sac or pouch formed at a weak point in the wall of the alimentary tract.</a:t>
            </a:r>
          </a:p>
          <a:p>
            <a:pPr marL="0" lvl="0" indent="0" algn="l" rtl="0">
              <a:spcBef>
                <a:spcPts val="0"/>
              </a:spcBef>
              <a:spcAft>
                <a:spcPts val="0"/>
              </a:spcAft>
              <a:buNone/>
            </a:pPr>
            <a:r>
              <a:rPr lang="en-US" dirty="0"/>
              <a:t>Urethral diverticulum (UD) is a condition in which a variably sized “pocket” or outpouching forms next to the urethra. Because it most often connects to the urethra, this outpouching repeatedly gets filled with urine during the act of urination thus causing symptoms.</a:t>
            </a:r>
          </a:p>
        </p:txBody>
      </p:sp>
      <p:sp>
        <p:nvSpPr>
          <p:cNvPr id="1048904" name="Google Shape;147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048910" name="Google Shape;14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11" name="Google Shape;14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048917" name="Google Shape;151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18" name="Google Shape;15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5974FCC2-52D1-44BC-AAFB-5DE23BDB05F4}" type="slidenum">
              <a:rPr lang="ar-JO" smtClean="0">
                <a:solidFill>
                  <a:prstClr val="black"/>
                </a:solidFill>
              </a:rPr>
              <a:pPr/>
              <a:t>13</a:t>
            </a:fld>
            <a:endParaRPr lang="ar-JO">
              <a:solidFill>
                <a:prstClr val="black"/>
              </a:solidFill>
            </a:endParaRPr>
          </a:p>
        </p:txBody>
      </p:sp>
    </p:spTree>
    <p:extLst>
      <p:ext uri="{BB962C8B-B14F-4D97-AF65-F5344CB8AC3E}">
        <p14:creationId xmlns:p14="http://schemas.microsoft.com/office/powerpoint/2010/main" val="1269834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048924" name="Google Shape;1530;g6d0d7fff0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25" name="Google Shape;1531;g6d0d7fff0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048938" name="Google Shape;134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39" name="Google Shape;135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048946" name="Google Shape;145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47" name="Google Shape;14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048954" name="Google Shape;145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55" name="Google Shape;14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048962" name="Google Shape;1543;g6d0d7fff0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63" name="Google Shape;1544;g6d0d7fff0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048621" name="Google Shape;1556;g6d0d7fff05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22" name="Google Shape;1557;g6d0d7fff05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048613" name="Google Shape;1597;g6d0d7fff05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Infection Screening; </a:t>
            </a:r>
            <a:r>
              <a:rPr lang="en-US" dirty="0" err="1"/>
              <a:t>Vulval</a:t>
            </a:r>
            <a:r>
              <a:rPr lang="en-US" dirty="0"/>
              <a:t>, high vaginal, cervical and endometrial swaps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48614" name="Google Shape;1598;g6d0d7fff05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048605" name="Google Shape;134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06" name="Google Shape;135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048591" name="Google Shape;1623;g6d0d7fff05_0_1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8592" name="Google Shape;1624;g6d0d7fff05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1048642"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43"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1048780" name="Google Shape;85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81" name="Google Shape;8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48793" name="Google Shape;10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94" name="Google Shape;10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48802" name="Google Shape;109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03" name="Google Shape;1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048810" name="Google Shape;1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11" name="Google Shape;1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048824" name="Google Shape;1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25" name="Google Shape;1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048840" name="Google Shape;12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41" name="Google Shape;12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xmlns="" id="{526ACF5D-48A0-483A-A38C-84E44D9CE0A6}"/>
              </a:ext>
            </a:extLst>
          </p:cNvPr>
          <p:cNvSpPr/>
          <p:nvPr userDrawn="1"/>
        </p:nvSpPr>
        <p:spPr>
          <a:xfrm>
            <a:off x="6480216" y="5071159"/>
            <a:ext cx="5138665"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Rectangle 1">
            <a:extLst>
              <a:ext uri="{FF2B5EF4-FFF2-40B4-BE49-F238E27FC236}">
                <a16:creationId xmlns:a16="http://schemas.microsoft.com/office/drawing/2014/main" xmlns="" id="{300F3B76-9F74-4AA8-8C18-53BFCCD83147}"/>
              </a:ext>
            </a:extLst>
          </p:cNvPr>
          <p:cNvSpPr/>
          <p:nvPr userDrawn="1"/>
        </p:nvSpPr>
        <p:spPr>
          <a:xfrm>
            <a:off x="0" y="1988840"/>
            <a:ext cx="12192000" cy="28803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4" name="Graphic 14">
            <a:extLst>
              <a:ext uri="{FF2B5EF4-FFF2-40B4-BE49-F238E27FC236}">
                <a16:creationId xmlns:a16="http://schemas.microsoft.com/office/drawing/2014/main" xmlns="" id="{E7536121-7CEF-462B-9CC7-8672D3864A47}"/>
              </a:ext>
            </a:extLst>
          </p:cNvPr>
          <p:cNvGrpSpPr/>
          <p:nvPr userDrawn="1"/>
        </p:nvGrpSpPr>
        <p:grpSpPr>
          <a:xfrm>
            <a:off x="6682498" y="1419025"/>
            <a:ext cx="4936383" cy="3882549"/>
            <a:chOff x="2444748" y="555045"/>
            <a:chExt cx="7282048" cy="5727454"/>
          </a:xfrm>
        </p:grpSpPr>
        <p:sp>
          <p:nvSpPr>
            <p:cNvPr id="5" name="Freeform: Shape 4">
              <a:extLst>
                <a:ext uri="{FF2B5EF4-FFF2-40B4-BE49-F238E27FC236}">
                  <a16:creationId xmlns:a16="http://schemas.microsoft.com/office/drawing/2014/main" xmlns="" id="{57EDCB51-C79E-4483-AC7F-FE9911E3B34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30DC3899-00AC-47C9-8613-7688FF6D63A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xmlns="" id="{8E912EDE-6A0C-4642-9219-92E0E2914E5D}"/>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07F46C71-5497-4A60-878F-1AC60EF1BAAF}"/>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xmlns="" id="{1B3E439D-4FB0-4BD5-8A4E-CDD0328177F8}"/>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xmlns="" id="{BCD3132E-772B-4565-A449-26068953B1C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39F72F6A-56E6-4DA5-93D5-55A599782A7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1BD9FDB8-0DB9-4552-8659-770E37A2725A}"/>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 name="Picture Placeholder 2">
            <a:extLst>
              <a:ext uri="{FF2B5EF4-FFF2-40B4-BE49-F238E27FC236}">
                <a16:creationId xmlns:a16="http://schemas.microsoft.com/office/drawing/2014/main" xmlns="" id="{5B28073D-ED33-4D9D-9F2F-CE07362780DE}"/>
              </a:ext>
            </a:extLst>
          </p:cNvPr>
          <p:cNvSpPr>
            <a:spLocks noGrp="1"/>
          </p:cNvSpPr>
          <p:nvPr>
            <p:ph type="pic" idx="15" hasCustomPrompt="1"/>
          </p:nvPr>
        </p:nvSpPr>
        <p:spPr>
          <a:xfrm>
            <a:off x="6887874" y="1660298"/>
            <a:ext cx="4540883"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4" name="Text Placeholder 9">
            <a:extLst>
              <a:ext uri="{FF2B5EF4-FFF2-40B4-BE49-F238E27FC236}">
                <a16:creationId xmlns:a16="http://schemas.microsoft.com/office/drawing/2014/main" xmlns="" id="{9AD9A432-9135-4790-905D-CD48EAD6433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253E471-D703-4C2B-8B8D-60C0F7BF5E9A}"/>
              </a:ext>
            </a:extLst>
          </p:cNvPr>
          <p:cNvSpPr/>
          <p:nvPr userDrawn="1"/>
        </p:nvSpPr>
        <p:spPr>
          <a:xfrm>
            <a:off x="3066222" y="3939481"/>
            <a:ext cx="4464000" cy="212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3" name="그림 개체 틀 2">
            <a:extLst>
              <a:ext uri="{FF2B5EF4-FFF2-40B4-BE49-F238E27FC236}">
                <a16:creationId xmlns:a16="http://schemas.microsoft.com/office/drawing/2014/main" xmlns="" id="{AE039EAB-B78B-4912-A49E-7799571567D6}"/>
              </a:ext>
            </a:extLst>
          </p:cNvPr>
          <p:cNvSpPr>
            <a:spLocks noGrp="1"/>
          </p:cNvSpPr>
          <p:nvPr>
            <p:ph type="pic" sz="quarter" idx="13" hasCustomPrompt="1"/>
          </p:nvPr>
        </p:nvSpPr>
        <p:spPr>
          <a:xfrm flipH="1">
            <a:off x="7145771" y="3930935"/>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16646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2" y="0"/>
                </a:lnTo>
                <a:cubicBezTo>
                  <a:pt x="3481477" y="140809"/>
                  <a:pt x="3483811" y="417419"/>
                  <a:pt x="3484116" y="558228"/>
                </a:cubicBezTo>
                <a:cubicBezTo>
                  <a:pt x="3241294" y="690823"/>
                  <a:pt x="3392809" y="595682"/>
                  <a:pt x="3209623" y="702026"/>
                </a:cubicBezTo>
                <a:cubicBezTo>
                  <a:pt x="3342466" y="770912"/>
                  <a:pt x="3354142" y="760160"/>
                  <a:pt x="3476995" y="833132"/>
                </a:cubicBezTo>
                <a:cubicBezTo>
                  <a:pt x="3478430" y="947552"/>
                  <a:pt x="3480239" y="853239"/>
                  <a:pt x="3474149" y="1385171"/>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4" name="Rectangle 3">
            <a:extLst>
              <a:ext uri="{FF2B5EF4-FFF2-40B4-BE49-F238E27FC236}">
                <a16:creationId xmlns:a16="http://schemas.microsoft.com/office/drawing/2014/main" xmlns="" id="{4FC13D15-D52A-4DCC-8836-549E9FB4AFE2}"/>
              </a:ext>
            </a:extLst>
          </p:cNvPr>
          <p:cNvSpPr/>
          <p:nvPr userDrawn="1"/>
        </p:nvSpPr>
        <p:spPr>
          <a:xfrm>
            <a:off x="3066222" y="1815149"/>
            <a:ext cx="4464000" cy="21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5" name="그림 개체 틀 2">
            <a:extLst>
              <a:ext uri="{FF2B5EF4-FFF2-40B4-BE49-F238E27FC236}">
                <a16:creationId xmlns:a16="http://schemas.microsoft.com/office/drawing/2014/main" xmlns="" id="{9B84B1C0-D9EE-424F-B817-6591D75D2AF1}"/>
              </a:ext>
            </a:extLst>
          </p:cNvPr>
          <p:cNvSpPr>
            <a:spLocks noGrp="1"/>
          </p:cNvSpPr>
          <p:nvPr>
            <p:ph type="pic" sz="quarter" idx="12" hasCustomPrompt="1"/>
          </p:nvPr>
        </p:nvSpPr>
        <p:spPr>
          <a:xfrm flipH="1">
            <a:off x="7145771" y="1815149"/>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3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396890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67126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8811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0850"/>
              <a:gd name="connsiteX1" fmla="*/ 3481173 w 3484116"/>
              <a:gd name="connsiteY1" fmla="*/ 0 h 1390850"/>
              <a:gd name="connsiteX2" fmla="*/ 3484116 w 3484116"/>
              <a:gd name="connsiteY2" fmla="*/ 558228 h 1390850"/>
              <a:gd name="connsiteX3" fmla="*/ 3223669 w 3484116"/>
              <a:gd name="connsiteY3" fmla="*/ 690668 h 1390850"/>
              <a:gd name="connsiteX4" fmla="*/ 3476995 w 3484116"/>
              <a:gd name="connsiteY4" fmla="*/ 838811 h 1390850"/>
              <a:gd name="connsiteX5" fmla="*/ 3481172 w 3484116"/>
              <a:gd name="connsiteY5" fmla="*/ 1390850 h 1390850"/>
              <a:gd name="connsiteX6" fmla="*/ 0 w 3484116"/>
              <a:gd name="connsiteY6" fmla="*/ 1385171 h 1390850"/>
              <a:gd name="connsiteX7" fmla="*/ 0 w 3484116"/>
              <a:gd name="connsiteY7" fmla="*/ 0 h 1390850"/>
              <a:gd name="connsiteX0" fmla="*/ 0 w 3484116"/>
              <a:gd name="connsiteY0" fmla="*/ 0 h 1385171"/>
              <a:gd name="connsiteX1" fmla="*/ 3481173 w 3484116"/>
              <a:gd name="connsiteY1" fmla="*/ 0 h 1385171"/>
              <a:gd name="connsiteX2" fmla="*/ 3484116 w 3484116"/>
              <a:gd name="connsiteY2" fmla="*/ 558228 h 1385171"/>
              <a:gd name="connsiteX3" fmla="*/ 3223669 w 3484116"/>
              <a:gd name="connsiteY3" fmla="*/ 690668 h 1385171"/>
              <a:gd name="connsiteX4" fmla="*/ 3476995 w 3484116"/>
              <a:gd name="connsiteY4" fmla="*/ 838811 h 1385171"/>
              <a:gd name="connsiteX5" fmla="*/ 3481172 w 3484116"/>
              <a:gd name="connsiteY5" fmla="*/ 1385170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3" y="0"/>
                </a:lnTo>
                <a:cubicBezTo>
                  <a:pt x="3481478" y="140809"/>
                  <a:pt x="3483811" y="417419"/>
                  <a:pt x="3484116" y="558228"/>
                </a:cubicBezTo>
                <a:cubicBezTo>
                  <a:pt x="3241294" y="690823"/>
                  <a:pt x="3463042" y="555927"/>
                  <a:pt x="3223669" y="690668"/>
                </a:cubicBezTo>
                <a:cubicBezTo>
                  <a:pt x="3461864" y="833385"/>
                  <a:pt x="3241765" y="697687"/>
                  <a:pt x="3476995" y="838811"/>
                </a:cubicBezTo>
                <a:cubicBezTo>
                  <a:pt x="3478430" y="953231"/>
                  <a:pt x="3487262" y="853238"/>
                  <a:pt x="3481172" y="1385170"/>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8" name="Text Placeholder 9">
            <a:extLst>
              <a:ext uri="{FF2B5EF4-FFF2-40B4-BE49-F238E27FC236}">
                <a16:creationId xmlns:a16="http://schemas.microsoft.com/office/drawing/2014/main" xmlns="" id="{43B49957-DF32-4E4B-9822-B38CE45860C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xmlns="" id="{6AFC8E2B-3DB4-4AF6-953A-C33362BE5CC9}"/>
              </a:ext>
            </a:extLst>
          </p:cNvPr>
          <p:cNvGrpSpPr/>
          <p:nvPr userDrawn="1"/>
        </p:nvGrpSpPr>
        <p:grpSpPr>
          <a:xfrm>
            <a:off x="729449" y="1780758"/>
            <a:ext cx="2449180" cy="4305530"/>
            <a:chOff x="445712" y="1449040"/>
            <a:chExt cx="2113018" cy="3924176"/>
          </a:xfrm>
        </p:grpSpPr>
        <p:sp>
          <p:nvSpPr>
            <p:cNvPr id="3" name="Rounded Rectangle 4">
              <a:extLst>
                <a:ext uri="{FF2B5EF4-FFF2-40B4-BE49-F238E27FC236}">
                  <a16:creationId xmlns:a16="http://schemas.microsoft.com/office/drawing/2014/main" xmlns="" id="{7A4DDBEC-A6AA-4FAE-939C-E51F0753BB3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Rectangle 5">
              <a:extLst>
                <a:ext uri="{FF2B5EF4-FFF2-40B4-BE49-F238E27FC236}">
                  <a16:creationId xmlns:a16="http://schemas.microsoft.com/office/drawing/2014/main" xmlns="" id="{F405B79D-D36E-42E0-B1E4-02A7AD9C7BE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xmlns="" id="{D4EBD95C-281A-45E3-A0A3-4157F1194F9D}"/>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xmlns="" id="{36DEDE59-F2FA-467D-8AB9-83B595D753E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8">
                <a:extLst>
                  <a:ext uri="{FF2B5EF4-FFF2-40B4-BE49-F238E27FC236}">
                    <a16:creationId xmlns:a16="http://schemas.microsoft.com/office/drawing/2014/main" xmlns="" id="{F591F9C8-76E3-4024-AFE8-335C2C7EB214}"/>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xmlns="" id="{80EABF78-93EB-4570-BB19-5F5295FD48FB}"/>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xmlns="" id="{65B89BB1-85FB-4C6F-A2B2-3F30C3A5B9C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727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222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solidFill>
                <a:prstClr val="white"/>
              </a:solidFill>
            </a:endParaRPr>
          </a:p>
        </p:txBody>
      </p:sp>
    </p:spTree>
    <p:extLst>
      <p:ext uri="{BB962C8B-B14F-4D97-AF65-F5344CB8AC3E}">
        <p14:creationId xmlns:p14="http://schemas.microsoft.com/office/powerpoint/2010/main" val="790605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solidFill>
                  <a:prstClr val="white"/>
                </a:solidFill>
              </a:endParaRPr>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solidFill>
                  <a:prstClr val="white"/>
                </a:solidFill>
              </a:endParaRPr>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solidFill>
                  <a:prstClr val="white"/>
                </a:solidFill>
              </a:endParaRPr>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solidFill>
                  <a:prstClr val="white"/>
                </a:solidFill>
              </a:endParaRPr>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08388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148701448"/>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그림 개체 틀 8">
            <a:extLst>
              <a:ext uri="{FF2B5EF4-FFF2-40B4-BE49-F238E27FC236}">
                <a16:creationId xmlns=""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solidFill>
                  <a:prstClr val="white"/>
                </a:solidFill>
              </a:endParaRPr>
            </a:p>
          </p:txBody>
        </p:sp>
        <p:sp>
          <p:nvSpPr>
            <p:cNvPr id="21" name="Freeform: Shape 20">
              <a:extLst>
                <a:ext uri="{FF2B5EF4-FFF2-40B4-BE49-F238E27FC236}">
                  <a16:creationId xmlns=""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solidFill>
                  <a:prstClr val="white"/>
                </a:solidFill>
              </a:endParaRPr>
            </a:p>
          </p:txBody>
        </p:sp>
        <p:sp>
          <p:nvSpPr>
            <p:cNvPr id="22" name="Freeform: Shape 21">
              <a:extLst>
                <a:ext uri="{FF2B5EF4-FFF2-40B4-BE49-F238E27FC236}">
                  <a16:creationId xmlns=""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solidFill>
                  <a:prstClr val="white"/>
                </a:solidFill>
              </a:endParaRPr>
            </a:p>
          </p:txBody>
        </p:sp>
      </p:grpSp>
    </p:spTree>
    <p:extLst>
      <p:ext uri="{BB962C8B-B14F-4D97-AF65-F5344CB8AC3E}">
        <p14:creationId xmlns:p14="http://schemas.microsoft.com/office/powerpoint/2010/main" val="3321572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73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048623" name="Google Shape;1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624" name="Google Shape;1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8625"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626"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627"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fld id="{00000000-1234-1234-1234-1234123412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3965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ar-JO"/>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a:xfrm>
            <a:off x="8737600" y="6356351"/>
            <a:ext cx="2844800" cy="365125"/>
          </a:xfrm>
          <a:prstGeom prst="rect">
            <a:avLst/>
          </a:prstGeom>
        </p:spPr>
        <p:txBody>
          <a:bodyPr/>
          <a:lstStyle/>
          <a:p>
            <a:fld id="{7F311439-D9B1-4625-89B7-C80D7F281812}" type="datetimeFigureOut">
              <a:rPr lang="ar-JO" smtClean="0"/>
              <a:t>11/08/1442</a:t>
            </a:fld>
            <a:endParaRPr lang="ar-JO"/>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ar-JO"/>
          </a:p>
        </p:txBody>
      </p:sp>
      <p:sp>
        <p:nvSpPr>
          <p:cNvPr id="6" name="Slide Number Placeholder 5"/>
          <p:cNvSpPr>
            <a:spLocks noGrp="1"/>
          </p:cNvSpPr>
          <p:nvPr>
            <p:ph type="sldNum" sz="quarter" idx="12"/>
          </p:nvPr>
        </p:nvSpPr>
        <p:spPr>
          <a:xfrm>
            <a:off x="609600" y="6356351"/>
            <a:ext cx="2844800" cy="365125"/>
          </a:xfrm>
          <a:prstGeom prst="rect">
            <a:avLst/>
          </a:prstGeom>
        </p:spPr>
        <p:txBody>
          <a:bodyPr/>
          <a:lstStyle/>
          <a:p>
            <a:fld id="{263DE0DB-B260-4DE2-A176-2CEFB51546E7}" type="slidenum">
              <a:rPr lang="ar-JO" smtClean="0"/>
              <a:t>‹#›</a:t>
            </a:fld>
            <a:endParaRPr lang="ar-JO"/>
          </a:p>
        </p:txBody>
      </p:sp>
    </p:spTree>
    <p:extLst>
      <p:ext uri="{BB962C8B-B14F-4D97-AF65-F5344CB8AC3E}">
        <p14:creationId xmlns:p14="http://schemas.microsoft.com/office/powerpoint/2010/main" val="3418393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1"/>
        <p:cNvGrpSpPr/>
        <p:nvPr/>
      </p:nvGrpSpPr>
      <p:grpSpPr>
        <a:xfrm>
          <a:off x="0" y="0"/>
          <a:ext cx="0" cy="0"/>
          <a:chOff x="0" y="0"/>
          <a:chExt cx="0" cy="0"/>
        </a:xfrm>
      </p:grpSpPr>
      <p:sp>
        <p:nvSpPr>
          <p:cNvPr id="1048581"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582"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583"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584"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585"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fld id="{00000000-1234-1234-1234-1234123412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25847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27"/>
        <p:cNvGrpSpPr/>
        <p:nvPr/>
      </p:nvGrpSpPr>
      <p:grpSpPr>
        <a:xfrm>
          <a:off x="0" y="0"/>
          <a:ext cx="0" cy="0"/>
          <a:chOff x="0" y="0"/>
          <a:chExt cx="0" cy="0"/>
        </a:xfrm>
      </p:grpSpPr>
      <p:sp>
        <p:nvSpPr>
          <p:cNvPr id="1048984" name="Google Shape;28;p26"/>
          <p:cNvSpPr txBox="1">
            <a:spLocks noGrp="1"/>
          </p:cNvSpPr>
          <p:nvPr>
            <p:ph type="title"/>
          </p:nvPr>
        </p:nvSpPr>
        <p:spPr>
          <a:xfrm>
            <a:off x="838200" y="169063"/>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985" name="Google Shape;29;p26"/>
          <p:cNvSpPr txBox="1">
            <a:spLocks noGrp="1"/>
          </p:cNvSpPr>
          <p:nvPr>
            <p:ph type="body" idx="1"/>
          </p:nvPr>
        </p:nvSpPr>
        <p:spPr>
          <a:xfrm>
            <a:off x="838200" y="3048788"/>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dk1"/>
              </a:buClr>
              <a:buSzPts val="2000"/>
              <a:buNone/>
              <a:defRPr sz="2000">
                <a:solidFill>
                  <a:schemeClr val="dk1"/>
                </a:solidFill>
              </a:defRPr>
            </a:lvl2pPr>
            <a:lvl3pPr marL="1371600" lvl="2" indent="-228600" algn="l">
              <a:lnSpc>
                <a:spcPct val="90000"/>
              </a:lnSpc>
              <a:spcBef>
                <a:spcPts val="500"/>
              </a:spcBef>
              <a:spcAft>
                <a:spcPts val="0"/>
              </a:spcAft>
              <a:buClr>
                <a:schemeClr val="dk1"/>
              </a:buClr>
              <a:buSzPts val="1800"/>
              <a:buNone/>
              <a:defRPr sz="1800">
                <a:solidFill>
                  <a:schemeClr val="dk1"/>
                </a:solidFill>
              </a:defRPr>
            </a:lvl3pPr>
            <a:lvl4pPr marL="1828800" lvl="3" indent="-228600" algn="l">
              <a:lnSpc>
                <a:spcPct val="90000"/>
              </a:lnSpc>
              <a:spcBef>
                <a:spcPts val="500"/>
              </a:spcBef>
              <a:spcAft>
                <a:spcPts val="0"/>
              </a:spcAft>
              <a:buClr>
                <a:schemeClr val="dk1"/>
              </a:buClr>
              <a:buSzPts val="1600"/>
              <a:buNone/>
              <a:defRPr sz="1600">
                <a:solidFill>
                  <a:schemeClr val="dk1"/>
                </a:solidFill>
              </a:defRPr>
            </a:lvl4pPr>
            <a:lvl5pPr marL="2286000" lvl="4" indent="-228600" algn="l">
              <a:lnSpc>
                <a:spcPct val="90000"/>
              </a:lnSpc>
              <a:spcBef>
                <a:spcPts val="500"/>
              </a:spcBef>
              <a:spcAft>
                <a:spcPts val="0"/>
              </a:spcAft>
              <a:buClr>
                <a:schemeClr val="dk1"/>
              </a:buClr>
              <a:buSzPts val="1600"/>
              <a:buNone/>
              <a:defRPr sz="1600">
                <a:solidFill>
                  <a:schemeClr val="dk1"/>
                </a:solidFill>
              </a:defRPr>
            </a:lvl5pPr>
            <a:lvl6pPr marL="2743200" lvl="5" indent="-228600" algn="l">
              <a:lnSpc>
                <a:spcPct val="90000"/>
              </a:lnSpc>
              <a:spcBef>
                <a:spcPts val="500"/>
              </a:spcBef>
              <a:spcAft>
                <a:spcPts val="0"/>
              </a:spcAft>
              <a:buClr>
                <a:schemeClr val="dk1"/>
              </a:buClr>
              <a:buSzPts val="1600"/>
              <a:buNone/>
              <a:defRPr sz="1600">
                <a:solidFill>
                  <a:schemeClr val="dk1"/>
                </a:solidFill>
              </a:defRPr>
            </a:lvl6pPr>
            <a:lvl7pPr marL="3200400" lvl="6" indent="-228600" algn="l">
              <a:lnSpc>
                <a:spcPct val="90000"/>
              </a:lnSpc>
              <a:spcBef>
                <a:spcPts val="500"/>
              </a:spcBef>
              <a:spcAft>
                <a:spcPts val="0"/>
              </a:spcAft>
              <a:buClr>
                <a:schemeClr val="dk1"/>
              </a:buClr>
              <a:buSzPts val="1600"/>
              <a:buNone/>
              <a:defRPr sz="1600">
                <a:solidFill>
                  <a:schemeClr val="dk1"/>
                </a:solidFill>
              </a:defRPr>
            </a:lvl7pPr>
            <a:lvl8pPr marL="3657600" lvl="7" indent="-228600" algn="l">
              <a:lnSpc>
                <a:spcPct val="90000"/>
              </a:lnSpc>
              <a:spcBef>
                <a:spcPts val="500"/>
              </a:spcBef>
              <a:spcAft>
                <a:spcPts val="0"/>
              </a:spcAft>
              <a:buClr>
                <a:schemeClr val="dk1"/>
              </a:buClr>
              <a:buSzPts val="1600"/>
              <a:buNone/>
              <a:defRPr sz="1600">
                <a:solidFill>
                  <a:schemeClr val="dk1"/>
                </a:solidFill>
              </a:defRPr>
            </a:lvl8pPr>
            <a:lvl9pPr marL="4114800" lvl="8" indent="-228600" algn="l">
              <a:lnSpc>
                <a:spcPct val="90000"/>
              </a:lnSpc>
              <a:spcBef>
                <a:spcPts val="500"/>
              </a:spcBef>
              <a:spcAft>
                <a:spcPts val="0"/>
              </a:spcAft>
              <a:buClr>
                <a:schemeClr val="dk1"/>
              </a:buClr>
              <a:buSzPts val="1600"/>
              <a:buNone/>
              <a:defRPr sz="1600">
                <a:solidFill>
                  <a:schemeClr val="dk1"/>
                </a:solidFill>
              </a:defRPr>
            </a:lvl9pPr>
          </a:lstStyle>
          <a:p>
            <a:endParaRPr/>
          </a:p>
        </p:txBody>
      </p:sp>
      <p:sp>
        <p:nvSpPr>
          <p:cNvPr id="1048986"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987"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988"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fld id="{00000000-1234-1234-1234-1234123412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5528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1048989"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990"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991"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992"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993"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994"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fld id="{00000000-1234-1234-1234-1234123412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6047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1048995"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996"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8997"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998"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8999"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9000"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9001"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9002"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fld id="{00000000-1234-1234-1234-1234123412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44157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1048964"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965"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966"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967"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fld id="{00000000-1234-1234-1234-1234123412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98834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54"/>
        <p:cNvGrpSpPr/>
        <p:nvPr/>
      </p:nvGrpSpPr>
      <p:grpSpPr>
        <a:xfrm>
          <a:off x="0" y="0"/>
          <a:ext cx="0" cy="0"/>
          <a:chOff x="0" y="0"/>
          <a:chExt cx="0" cy="0"/>
        </a:xfrm>
      </p:grpSpPr>
      <p:sp>
        <p:nvSpPr>
          <p:cNvPr id="1049003"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9004"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9005"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fld id="{00000000-1234-1234-1234-1234123412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8039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1049006"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9007"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9008"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9009"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9010"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9011"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fld id="{00000000-1234-1234-1234-1234123412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92633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5"/>
        <p:cNvGrpSpPr/>
        <p:nvPr/>
      </p:nvGrpSpPr>
      <p:grpSpPr>
        <a:xfrm>
          <a:off x="0" y="0"/>
          <a:ext cx="0" cy="0"/>
          <a:chOff x="0" y="0"/>
          <a:chExt cx="0" cy="0"/>
        </a:xfrm>
      </p:grpSpPr>
      <p:sp>
        <p:nvSpPr>
          <p:cNvPr id="1048973"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974" name="Google Shape;67;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048975"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8976"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977"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978"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fld id="{00000000-1234-1234-1234-1234123412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72019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1048979"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980"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981"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982"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983"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fld id="{00000000-1234-1234-1234-1234123412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85359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1048968"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969"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970"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971"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solidFill>
                <a:srgbClr val="FFFFFF"/>
              </a:solidFill>
            </a:endParaRPr>
          </a:p>
        </p:txBody>
      </p:sp>
      <p:sp>
        <p:nvSpPr>
          <p:cNvPr id="1048972"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fld id="{00000000-1234-1234-1234-1234123412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7735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xmlns="" id="{0C343531-C33C-4C25-92D2-37F38D8E1435}"/>
              </a:ext>
            </a:extLst>
          </p:cNvPr>
          <p:cNvSpPr>
            <a:spLocks noGrp="1"/>
          </p:cNvSpPr>
          <p:nvPr>
            <p:ph type="pic" sz="quarter" idx="11" hasCustomPrompt="1"/>
          </p:nvPr>
        </p:nvSpPr>
        <p:spPr>
          <a:xfrm>
            <a:off x="903133"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Rectangle 4">
            <a:extLst>
              <a:ext uri="{FF2B5EF4-FFF2-40B4-BE49-F238E27FC236}">
                <a16:creationId xmlns:a16="http://schemas.microsoft.com/office/drawing/2014/main" xmlns="" id="{C83EB247-24FE-43DB-876D-46FBE118966B}"/>
              </a:ext>
            </a:extLst>
          </p:cNvPr>
          <p:cNvSpPr/>
          <p:nvPr userDrawn="1"/>
        </p:nvSpPr>
        <p:spPr>
          <a:xfrm>
            <a:off x="2622935" y="2468896"/>
            <a:ext cx="1728000" cy="2208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6" name="그림 개체 틀 2">
            <a:extLst>
              <a:ext uri="{FF2B5EF4-FFF2-40B4-BE49-F238E27FC236}">
                <a16:creationId xmlns:a16="http://schemas.microsoft.com/office/drawing/2014/main" xmlns="" id="{C683DC15-5527-4F50-A643-AF008C41805E}"/>
              </a:ext>
            </a:extLst>
          </p:cNvPr>
          <p:cNvSpPr>
            <a:spLocks noGrp="1"/>
          </p:cNvSpPr>
          <p:nvPr>
            <p:ph type="pic" sz="quarter" idx="47" hasCustomPrompt="1"/>
          </p:nvPr>
        </p:nvSpPr>
        <p:spPr>
          <a:xfrm>
            <a:off x="4362193"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xmlns="" id="{53A10AE7-835F-4269-A407-A66B752CE321}"/>
              </a:ext>
            </a:extLst>
          </p:cNvPr>
          <p:cNvSpPr/>
          <p:nvPr userDrawn="1"/>
        </p:nvSpPr>
        <p:spPr>
          <a:xfrm>
            <a:off x="6091723" y="2468896"/>
            <a:ext cx="1728000" cy="22082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8" name="그림 개체 틀 2">
            <a:extLst>
              <a:ext uri="{FF2B5EF4-FFF2-40B4-BE49-F238E27FC236}">
                <a16:creationId xmlns:a16="http://schemas.microsoft.com/office/drawing/2014/main" xmlns="" id="{4EF1627A-720E-4173-B3EC-9C778F349ABB}"/>
              </a:ext>
            </a:extLst>
          </p:cNvPr>
          <p:cNvSpPr>
            <a:spLocks noGrp="1"/>
          </p:cNvSpPr>
          <p:nvPr>
            <p:ph type="pic" sz="quarter" idx="50" hasCustomPrompt="1"/>
          </p:nvPr>
        </p:nvSpPr>
        <p:spPr>
          <a:xfrm>
            <a:off x="7812544"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xmlns="" id="{493DA0D7-2EC3-4A44-971B-0235F439E141}"/>
              </a:ext>
            </a:extLst>
          </p:cNvPr>
          <p:cNvSpPr/>
          <p:nvPr userDrawn="1"/>
        </p:nvSpPr>
        <p:spPr>
          <a:xfrm>
            <a:off x="9542072" y="2468896"/>
            <a:ext cx="1728000" cy="22082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Tree>
    <p:extLst>
      <p:ext uri="{BB962C8B-B14F-4D97-AF65-F5344CB8AC3E}">
        <p14:creationId xmlns:p14="http://schemas.microsoft.com/office/powerpoint/2010/main" val="76866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1.jp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10000"/>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alphaModFix amt="10000"/>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80" r:id="rId7"/>
    <p:sldLayoutId id="2147483681" r:id="rId8"/>
    <p:sldLayoutId id="2147483682" r:id="rId9"/>
    <p:sldLayoutId id="2147483683" r:id="rId10"/>
    <p:sldLayoutId id="2147483684" r:id="rId11"/>
    <p:sldLayoutId id="2147483686" r:id="rId12"/>
    <p:sldLayoutId id="2147483689" r:id="rId13"/>
    <p:sldLayoutId id="2147483687" r:id="rId14"/>
    <p:sldLayoutId id="2147483688"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10000"/>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487746"/>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363B45"/>
        </a:solidFill>
        <a:effectLst/>
      </p:bgPr>
    </p:bg>
    <p:spTree>
      <p:nvGrpSpPr>
        <p:cNvPr id="1" name="Shape 9"/>
        <p:cNvGrpSpPr/>
        <p:nvPr/>
      </p:nvGrpSpPr>
      <p:grpSpPr>
        <a:xfrm>
          <a:off x="0" y="0"/>
          <a:ext cx="0" cy="0"/>
          <a:chOff x="0" y="0"/>
          <a:chExt cx="0" cy="0"/>
        </a:xfrm>
      </p:grpSpPr>
      <p:sp>
        <p:nvSpPr>
          <p:cNvPr id="1048576"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a:buNone/>
              <a:defRPr sz="4400" i="0" u="none" strike="noStrike" cap="none">
                <a:solidFill>
                  <a:schemeClr val="dk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1048577"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9pPr>
          </a:lstStyle>
          <a:p>
            <a:endParaRPr/>
          </a:p>
        </p:txBody>
      </p:sp>
      <p:sp>
        <p:nvSpPr>
          <p:cNvPr id="1048578"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Font typeface="Montserrat"/>
              <a:buNone/>
              <a:defRPr sz="120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9pPr>
          </a:lstStyle>
          <a:p>
            <a:pPr>
              <a:buClr>
                <a:srgbClr val="000000"/>
              </a:buClr>
            </a:pPr>
            <a:endParaRPr kern="0">
              <a:solidFill>
                <a:srgbClr val="FFFFFF"/>
              </a:solidFill>
            </a:endParaRPr>
          </a:p>
        </p:txBody>
      </p:sp>
      <p:sp>
        <p:nvSpPr>
          <p:cNvPr id="1048579"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Font typeface="Montserrat"/>
              <a:buNone/>
              <a:defRPr sz="1200" i="0" u="none" strike="noStrike" cap="none">
                <a:solidFill>
                  <a:schemeClr val="dk1"/>
                </a:solidFill>
                <a:latin typeface="Montserrat"/>
                <a:ea typeface="Montserrat"/>
                <a:cs typeface="Montserrat"/>
                <a:sym typeface="Montserrat"/>
              </a:defRPr>
            </a:lvl1pPr>
            <a:lvl2pPr marR="0" lvl="1"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Font typeface="Montserrat"/>
              <a:buNone/>
              <a:defRPr sz="1800" i="0" u="none" strike="noStrike" cap="none">
                <a:solidFill>
                  <a:schemeClr val="dk1"/>
                </a:solidFill>
                <a:latin typeface="Montserrat"/>
                <a:ea typeface="Montserrat"/>
                <a:cs typeface="Montserrat"/>
                <a:sym typeface="Montserrat"/>
              </a:defRPr>
            </a:lvl9pPr>
          </a:lstStyle>
          <a:p>
            <a:pPr>
              <a:buClr>
                <a:srgbClr val="000000"/>
              </a:buClr>
            </a:pPr>
            <a:endParaRPr kern="0">
              <a:solidFill>
                <a:srgbClr val="FFFFFF"/>
              </a:solidFill>
            </a:endParaRPr>
          </a:p>
        </p:txBody>
      </p:sp>
      <p:sp>
        <p:nvSpPr>
          <p:cNvPr id="1048580"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i="0" u="none" strike="noStrike" cap="none">
                <a:solidFill>
                  <a:schemeClr val="dk1"/>
                </a:solidFill>
                <a:latin typeface="Montserrat"/>
                <a:ea typeface="Montserrat"/>
                <a:cs typeface="Montserrat"/>
                <a:sym typeface="Montserrat"/>
              </a:defRPr>
            </a:lvl1pPr>
            <a:lvl2pPr marL="0" marR="0" lvl="1" indent="0" algn="r" rtl="0">
              <a:spcBef>
                <a:spcPts val="0"/>
              </a:spcBef>
              <a:buNone/>
              <a:defRPr sz="1200" i="0" u="none" strike="noStrike" cap="none">
                <a:solidFill>
                  <a:schemeClr val="dk1"/>
                </a:solidFill>
                <a:latin typeface="Montserrat"/>
                <a:ea typeface="Montserrat"/>
                <a:cs typeface="Montserrat"/>
                <a:sym typeface="Montserrat"/>
              </a:defRPr>
            </a:lvl2pPr>
            <a:lvl3pPr marL="0" marR="0" lvl="2" indent="0" algn="r" rtl="0">
              <a:spcBef>
                <a:spcPts val="0"/>
              </a:spcBef>
              <a:buNone/>
              <a:defRPr sz="1200" i="0" u="none" strike="noStrike" cap="none">
                <a:solidFill>
                  <a:schemeClr val="dk1"/>
                </a:solidFill>
                <a:latin typeface="Montserrat"/>
                <a:ea typeface="Montserrat"/>
                <a:cs typeface="Montserrat"/>
                <a:sym typeface="Montserrat"/>
              </a:defRPr>
            </a:lvl3pPr>
            <a:lvl4pPr marL="0" marR="0" lvl="3" indent="0" algn="r" rtl="0">
              <a:spcBef>
                <a:spcPts val="0"/>
              </a:spcBef>
              <a:buNone/>
              <a:defRPr sz="1200" i="0" u="none" strike="noStrike" cap="none">
                <a:solidFill>
                  <a:schemeClr val="dk1"/>
                </a:solidFill>
                <a:latin typeface="Montserrat"/>
                <a:ea typeface="Montserrat"/>
                <a:cs typeface="Montserrat"/>
                <a:sym typeface="Montserrat"/>
              </a:defRPr>
            </a:lvl4pPr>
            <a:lvl5pPr marL="0" marR="0" lvl="4" indent="0" algn="r" rtl="0">
              <a:spcBef>
                <a:spcPts val="0"/>
              </a:spcBef>
              <a:buNone/>
              <a:defRPr sz="1200" i="0" u="none" strike="noStrike" cap="none">
                <a:solidFill>
                  <a:schemeClr val="dk1"/>
                </a:solidFill>
                <a:latin typeface="Montserrat"/>
                <a:ea typeface="Montserrat"/>
                <a:cs typeface="Montserrat"/>
                <a:sym typeface="Montserrat"/>
              </a:defRPr>
            </a:lvl5pPr>
            <a:lvl6pPr marL="0" marR="0" lvl="5" indent="0" algn="r" rtl="0">
              <a:spcBef>
                <a:spcPts val="0"/>
              </a:spcBef>
              <a:buNone/>
              <a:defRPr sz="1200" i="0" u="none" strike="noStrike" cap="none">
                <a:solidFill>
                  <a:schemeClr val="dk1"/>
                </a:solidFill>
                <a:latin typeface="Montserrat"/>
                <a:ea typeface="Montserrat"/>
                <a:cs typeface="Montserrat"/>
                <a:sym typeface="Montserrat"/>
              </a:defRPr>
            </a:lvl6pPr>
            <a:lvl7pPr marL="0" marR="0" lvl="6" indent="0" algn="r" rtl="0">
              <a:spcBef>
                <a:spcPts val="0"/>
              </a:spcBef>
              <a:buNone/>
              <a:defRPr sz="1200" i="0" u="none" strike="noStrike" cap="none">
                <a:solidFill>
                  <a:schemeClr val="dk1"/>
                </a:solidFill>
                <a:latin typeface="Montserrat"/>
                <a:ea typeface="Montserrat"/>
                <a:cs typeface="Montserrat"/>
                <a:sym typeface="Montserrat"/>
              </a:defRPr>
            </a:lvl7pPr>
            <a:lvl8pPr marL="0" marR="0" lvl="7" indent="0" algn="r" rtl="0">
              <a:spcBef>
                <a:spcPts val="0"/>
              </a:spcBef>
              <a:buNone/>
              <a:defRPr sz="1200" i="0" u="none" strike="noStrike" cap="none">
                <a:solidFill>
                  <a:schemeClr val="dk1"/>
                </a:solidFill>
                <a:latin typeface="Montserrat"/>
                <a:ea typeface="Montserrat"/>
                <a:cs typeface="Montserrat"/>
                <a:sym typeface="Montserrat"/>
              </a:defRPr>
            </a:lvl8pPr>
            <a:lvl9pPr marL="0" marR="0" lvl="8" indent="0" algn="r" rtl="0">
              <a:spcBef>
                <a:spcPts val="0"/>
              </a:spcBef>
              <a:buNone/>
              <a:defRPr sz="1200" i="0" u="none" strike="noStrike" cap="none">
                <a:solidFill>
                  <a:schemeClr val="dk1"/>
                </a:solidFill>
                <a:latin typeface="Montserrat"/>
                <a:ea typeface="Montserrat"/>
                <a:cs typeface="Montserrat"/>
                <a:sym typeface="Montserrat"/>
              </a:defRPr>
            </a:lvl9pPr>
          </a:lstStyle>
          <a:p>
            <a:pPr>
              <a:buClr>
                <a:srgbClr val="000000"/>
              </a:buClr>
              <a:buFont typeface="Arial"/>
              <a:buNone/>
            </a:pPr>
            <a:fld id="{00000000-1234-1234-1234-123412341234}" type="slidenum">
              <a:rPr lang="en-US" kern="0">
                <a:solidFill>
                  <a:srgbClr val="FFFFFF"/>
                </a:solidFill>
              </a:rPr>
              <a:pPr>
                <a:buClr>
                  <a:srgbClr val="000000"/>
                </a:buClr>
                <a:buFont typeface="Arial"/>
                <a:buNone/>
              </a:pPr>
              <a:t>‹#›</a:t>
            </a:fld>
            <a:endParaRPr lang="en-US" kern="0">
              <a:solidFill>
                <a:srgbClr val="FFFFFF"/>
              </a:solidFill>
            </a:endParaRPr>
          </a:p>
        </p:txBody>
      </p:sp>
    </p:spTree>
    <p:extLst>
      <p:ext uri="{BB962C8B-B14F-4D97-AF65-F5344CB8AC3E}">
        <p14:creationId xmlns:p14="http://schemas.microsoft.com/office/powerpoint/2010/main" val="807923188"/>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5" Type="http://schemas.openxmlformats.org/officeDocument/2006/relationships/image" Target="../media/image10.jp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E09F8985-DB9A-450F-AE50-A456FEFCC14B}"/>
              </a:ext>
            </a:extLst>
          </p:cNvPr>
          <p:cNvGrpSpPr/>
          <p:nvPr/>
        </p:nvGrpSpPr>
        <p:grpSpPr>
          <a:xfrm>
            <a:off x="0" y="2194451"/>
            <a:ext cx="12192000" cy="2601498"/>
            <a:chOff x="0" y="2088945"/>
            <a:chExt cx="12192000" cy="2601498"/>
          </a:xfrm>
          <a:solidFill>
            <a:schemeClr val="accent1">
              <a:lumMod val="60000"/>
              <a:lumOff val="40000"/>
            </a:schemeClr>
          </a:solidFill>
        </p:grpSpPr>
        <p:sp>
          <p:nvSpPr>
            <p:cNvPr id="2" name="Rectangle 1">
              <a:extLst>
                <a:ext uri="{FF2B5EF4-FFF2-40B4-BE49-F238E27FC236}">
                  <a16:creationId xmlns="" xmlns:a16="http://schemas.microsoft.com/office/drawing/2014/main" id="{1BD6D9B2-F343-42BF-84B2-B257FAF0C92B}"/>
                </a:ext>
              </a:extLst>
            </p:cNvPr>
            <p:cNvSpPr/>
            <p:nvPr/>
          </p:nvSpPr>
          <p:spPr>
            <a:xfrm>
              <a:off x="0" y="2088945"/>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a:extLst>
                <a:ext uri="{FF2B5EF4-FFF2-40B4-BE49-F238E27FC236}">
                  <a16:creationId xmlns=""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a:extLst>
                <a:ext uri="{FF2B5EF4-FFF2-40B4-BE49-F238E27FC236}">
                  <a16:creationId xmlns=""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4">
            <a:extLst>
              <a:ext uri="{FF2B5EF4-FFF2-40B4-BE49-F238E27FC236}">
                <a16:creationId xmlns="" xmlns:a16="http://schemas.microsoft.com/office/drawing/2014/main" id="{844828CC-6F61-47EC-85E2-B21863D23656}"/>
              </a:ext>
            </a:extLst>
          </p:cNvPr>
          <p:cNvGrpSpPr/>
          <p:nvPr/>
        </p:nvGrpSpPr>
        <p:grpSpPr>
          <a:xfrm>
            <a:off x="5458501" y="627826"/>
            <a:ext cx="6537352" cy="5390508"/>
            <a:chOff x="5899199" y="853605"/>
            <a:chExt cx="5668988" cy="4896565"/>
          </a:xfrm>
        </p:grpSpPr>
        <p:sp>
          <p:nvSpPr>
            <p:cNvPr id="145" name="Freeform: Shape 144">
              <a:extLst>
                <a:ext uri="{FF2B5EF4-FFF2-40B4-BE49-F238E27FC236}">
                  <a16:creationId xmlns="" xmlns:a16="http://schemas.microsoft.com/office/drawing/2014/main" id="{18D175AA-4F47-4729-B0F3-B094AA2B4497}"/>
                </a:ext>
              </a:extLst>
            </p:cNvPr>
            <p:cNvSpPr>
              <a:spLocks/>
            </p:cNvSpPr>
            <p:nvPr/>
          </p:nvSpPr>
          <p:spPr bwMode="auto">
            <a:xfrm rot="3516856">
              <a:off x="6331046" y="1303566"/>
              <a:ext cx="4651277" cy="4241931"/>
            </a:xfrm>
            <a:custGeom>
              <a:avLst/>
              <a:gdLst>
                <a:gd name="connsiteX0" fmla="*/ 3897079 w 4651277"/>
                <a:gd name="connsiteY0" fmla="*/ 2775104 h 4241931"/>
                <a:gd name="connsiteX1" fmla="*/ 3897072 w 4651277"/>
                <a:gd name="connsiteY1" fmla="*/ 2775245 h 4241931"/>
                <a:gd name="connsiteX2" fmla="*/ 3897236 w 4651277"/>
                <a:gd name="connsiteY2" fmla="*/ 2775218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8 h 4241931"/>
                <a:gd name="connsiteX7" fmla="*/ 3877729 w 4651277"/>
                <a:gd name="connsiteY7" fmla="*/ 2513815 h 4241931"/>
                <a:gd name="connsiteX8" fmla="*/ 3877901 w 4651277"/>
                <a:gd name="connsiteY8" fmla="*/ 2487464 h 4241931"/>
                <a:gd name="connsiteX9" fmla="*/ 3888276 w 4651277"/>
                <a:gd name="connsiteY9" fmla="*/ 2487069 h 4241931"/>
                <a:gd name="connsiteX10" fmla="*/ 3891886 w 4651277"/>
                <a:gd name="connsiteY10" fmla="*/ 2490770 h 4241931"/>
                <a:gd name="connsiteX11" fmla="*/ 3891216 w 4651277"/>
                <a:gd name="connsiteY11" fmla="*/ 2494296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8 w 4651277"/>
                <a:gd name="connsiteY17" fmla="*/ 2490422 h 4241931"/>
                <a:gd name="connsiteX18" fmla="*/ 3870148 w 4651277"/>
                <a:gd name="connsiteY18" fmla="*/ 2488776 h 4241931"/>
                <a:gd name="connsiteX19" fmla="*/ 3869606 w 4651277"/>
                <a:gd name="connsiteY19" fmla="*/ 2488750 h 4241931"/>
                <a:gd name="connsiteX20" fmla="*/ 3844058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2 w 4651277"/>
                <a:gd name="connsiteY24" fmla="*/ 2054951 h 4241931"/>
                <a:gd name="connsiteX25" fmla="*/ 4089266 w 4651277"/>
                <a:gd name="connsiteY25" fmla="*/ 2055669 h 4241931"/>
                <a:gd name="connsiteX26" fmla="*/ 3885513 w 4651277"/>
                <a:gd name="connsiteY26" fmla="*/ 1821923 h 4241931"/>
                <a:gd name="connsiteX27" fmla="*/ 3885167 w 4651277"/>
                <a:gd name="connsiteY27" fmla="*/ 1822589 h 4241931"/>
                <a:gd name="connsiteX28" fmla="*/ 3886626 w 4651277"/>
                <a:gd name="connsiteY28" fmla="*/ 1822716 h 4241931"/>
                <a:gd name="connsiteX29" fmla="*/ 3891162 w 4651277"/>
                <a:gd name="connsiteY29" fmla="*/ 1820860 h 4241931"/>
                <a:gd name="connsiteX30" fmla="*/ 3821509 w 4651277"/>
                <a:gd name="connsiteY30" fmla="*/ 1811281 h 4241931"/>
                <a:gd name="connsiteX31" fmla="*/ 3822504 w 4651277"/>
                <a:gd name="connsiteY31" fmla="*/ 1811642 h 4241931"/>
                <a:gd name="connsiteX32" fmla="*/ 3822243 w 4651277"/>
                <a:gd name="connsiteY32" fmla="*/ 1811284 h 4241931"/>
                <a:gd name="connsiteX33" fmla="*/ 3767516 w 4651277"/>
                <a:gd name="connsiteY33" fmla="*/ 1561443 h 4241931"/>
                <a:gd name="connsiteX34" fmla="*/ 3765081 w 4651277"/>
                <a:gd name="connsiteY34" fmla="*/ 1577440 h 4241931"/>
                <a:gd name="connsiteX35" fmla="*/ 3767063 w 4651277"/>
                <a:gd name="connsiteY35" fmla="*/ 1592964 h 4241931"/>
                <a:gd name="connsiteX36" fmla="*/ 3763927 w 4651277"/>
                <a:gd name="connsiteY36" fmla="*/ 1607782 h 4241931"/>
                <a:gd name="connsiteX37" fmla="*/ 3761546 w 4651277"/>
                <a:gd name="connsiteY37" fmla="*/ 1609280 h 4241931"/>
                <a:gd name="connsiteX38" fmla="*/ 3797457 w 4651277"/>
                <a:gd name="connsiteY38" fmla="*/ 1614968 h 4241931"/>
                <a:gd name="connsiteX39" fmla="*/ 3788624 w 4651277"/>
                <a:gd name="connsiteY39" fmla="*/ 1604063 h 4241931"/>
                <a:gd name="connsiteX40" fmla="*/ 3776032 w 4651277"/>
                <a:gd name="connsiteY40" fmla="*/ 1576162 h 4241931"/>
                <a:gd name="connsiteX41" fmla="*/ 2526548 w 4651277"/>
                <a:gd name="connsiteY41" fmla="*/ 3066943 h 4241931"/>
                <a:gd name="connsiteX42" fmla="*/ 2526941 w 4651277"/>
                <a:gd name="connsiteY42" fmla="*/ 3067714 h 4241931"/>
                <a:gd name="connsiteX43" fmla="*/ 2540254 w 4651277"/>
                <a:gd name="connsiteY43" fmla="*/ 3062845 h 4241931"/>
                <a:gd name="connsiteX44" fmla="*/ 2539881 w 4651277"/>
                <a:gd name="connsiteY44" fmla="*/ 3062027 h 4241931"/>
                <a:gd name="connsiteX45" fmla="*/ 2539743 w 4651277"/>
                <a:gd name="connsiteY45" fmla="*/ 3061741 h 4241931"/>
                <a:gd name="connsiteX46" fmla="*/ 3386337 w 4651277"/>
                <a:gd name="connsiteY46" fmla="*/ 529816 h 4241931"/>
                <a:gd name="connsiteX47" fmla="*/ 3387319 w 4651277"/>
                <a:gd name="connsiteY47" fmla="*/ 533022 h 4241931"/>
                <a:gd name="connsiteX48" fmla="*/ 3390370 w 4651277"/>
                <a:gd name="connsiteY48" fmla="*/ 545620 h 4241931"/>
                <a:gd name="connsiteX49" fmla="*/ 3423565 w 4651277"/>
                <a:gd name="connsiteY49" fmla="*/ 548694 h 4241931"/>
                <a:gd name="connsiteX50" fmla="*/ 3424013 w 4651277"/>
                <a:gd name="connsiteY50" fmla="*/ 548364 h 4241931"/>
                <a:gd name="connsiteX51" fmla="*/ 3429555 w 4651277"/>
                <a:gd name="connsiteY51" fmla="*/ 530803 h 4241931"/>
                <a:gd name="connsiteX52" fmla="*/ 3427865 w 4651277"/>
                <a:gd name="connsiteY52" fmla="*/ 511430 h 4241931"/>
                <a:gd name="connsiteX53" fmla="*/ 3425437 w 4651277"/>
                <a:gd name="connsiteY53" fmla="*/ 507611 h 4241931"/>
                <a:gd name="connsiteX54" fmla="*/ 3420176 w 4651277"/>
                <a:gd name="connsiteY54" fmla="*/ 511007 h 4241931"/>
                <a:gd name="connsiteX55" fmla="*/ 3392266 w 4651277"/>
                <a:gd name="connsiteY55" fmla="*/ 521522 h 4241931"/>
                <a:gd name="connsiteX56" fmla="*/ 1071940 w 4651277"/>
                <a:gd name="connsiteY56" fmla="*/ 3407137 h 4241931"/>
                <a:gd name="connsiteX57" fmla="*/ 1073275 w 4651277"/>
                <a:gd name="connsiteY57" fmla="*/ 3407279 h 4241931"/>
                <a:gd name="connsiteX58" fmla="*/ 1073048 w 4651277"/>
                <a:gd name="connsiteY58" fmla="*/ 3406948 h 4241931"/>
                <a:gd name="connsiteX59" fmla="*/ 842232 w 4651277"/>
                <a:gd name="connsiteY59" fmla="*/ 3128002 h 4241931"/>
                <a:gd name="connsiteX60" fmla="*/ 853613 w 4651277"/>
                <a:gd name="connsiteY60" fmla="*/ 3150615 h 4241931"/>
                <a:gd name="connsiteX61" fmla="*/ 883500 w 4651277"/>
                <a:gd name="connsiteY61" fmla="*/ 3172512 h 4241931"/>
                <a:gd name="connsiteX62" fmla="*/ 895668 w 4651277"/>
                <a:gd name="connsiteY62" fmla="*/ 3159366 h 4241931"/>
                <a:gd name="connsiteX63" fmla="*/ 895051 w 4651277"/>
                <a:gd name="connsiteY63" fmla="*/ 3159242 h 4241931"/>
                <a:gd name="connsiteX64" fmla="*/ 884086 w 4651277"/>
                <a:gd name="connsiteY64" fmla="*/ 3150235 h 4241931"/>
                <a:gd name="connsiteX65" fmla="*/ 861788 w 4651277"/>
                <a:gd name="connsiteY65" fmla="*/ 3130176 h 4241931"/>
                <a:gd name="connsiteX66" fmla="*/ 846830 w 4651277"/>
                <a:gd name="connsiteY66" fmla="*/ 3126461 h 4241931"/>
                <a:gd name="connsiteX67" fmla="*/ 1182718 w 4651277"/>
                <a:gd name="connsiteY67" fmla="*/ 1487138 h 4241931"/>
                <a:gd name="connsiteX68" fmla="*/ 1184885 w 4651277"/>
                <a:gd name="connsiteY68" fmla="*/ 1486780 h 4241931"/>
                <a:gd name="connsiteX69" fmla="*/ 1184389 w 4651277"/>
                <a:gd name="connsiteY69" fmla="*/ 1486142 h 4241931"/>
                <a:gd name="connsiteX70" fmla="*/ 1183954 w 4651277"/>
                <a:gd name="connsiteY70" fmla="*/ 1486556 h 4241931"/>
                <a:gd name="connsiteX71" fmla="*/ 1182718 w 4651277"/>
                <a:gd name="connsiteY71" fmla="*/ 1487138 h 4241931"/>
                <a:gd name="connsiteX72" fmla="*/ 1148542 w 4651277"/>
                <a:gd name="connsiteY72" fmla="*/ 1390278 h 4241931"/>
                <a:gd name="connsiteX73" fmla="*/ 1148805 w 4651277"/>
                <a:gd name="connsiteY73" fmla="*/ 1398307 h 4241931"/>
                <a:gd name="connsiteX74" fmla="*/ 1150120 w 4651277"/>
                <a:gd name="connsiteY74" fmla="*/ 1419807 h 4241931"/>
                <a:gd name="connsiteX75" fmla="*/ 1148674 w 4651277"/>
                <a:gd name="connsiteY75" fmla="*/ 1423488 h 4241931"/>
                <a:gd name="connsiteX76" fmla="*/ 1150306 w 4651277"/>
                <a:gd name="connsiteY76" fmla="*/ 1421569 h 4241931"/>
                <a:gd name="connsiteX77" fmla="*/ 1150446 w 4651277"/>
                <a:gd name="connsiteY77" fmla="*/ 1406292 h 4241931"/>
                <a:gd name="connsiteX78" fmla="*/ 1150974 w 4651277"/>
                <a:gd name="connsiteY78" fmla="*/ 1390797 h 4241931"/>
                <a:gd name="connsiteX79" fmla="*/ 1160764 w 4651277"/>
                <a:gd name="connsiteY79" fmla="*/ 1385670 h 4241931"/>
                <a:gd name="connsiteX80" fmla="*/ 1158556 w 4651277"/>
                <a:gd name="connsiteY80" fmla="*/ 1383721 h 4241931"/>
                <a:gd name="connsiteX81" fmla="*/ 1152826 w 4651277"/>
                <a:gd name="connsiteY81" fmla="*/ 1383736 h 4241931"/>
                <a:gd name="connsiteX82" fmla="*/ 1148542 w 4651277"/>
                <a:gd name="connsiteY82" fmla="*/ 1390278 h 4241931"/>
                <a:gd name="connsiteX83" fmla="*/ 1176775 w 4651277"/>
                <a:gd name="connsiteY83" fmla="*/ 1335146 h 4241931"/>
                <a:gd name="connsiteX84" fmla="*/ 1176922 w 4651277"/>
                <a:gd name="connsiteY84" fmla="*/ 1344593 h 4241931"/>
                <a:gd name="connsiteX85" fmla="*/ 1178171 w 4651277"/>
                <a:gd name="connsiteY85" fmla="*/ 1355232 h 4241931"/>
                <a:gd name="connsiteX86" fmla="*/ 1178988 w 4651277"/>
                <a:gd name="connsiteY86" fmla="*/ 1344413 h 4241931"/>
                <a:gd name="connsiteX87" fmla="*/ 1434125 w 4651277"/>
                <a:gd name="connsiteY87" fmla="*/ 357635 h 4241931"/>
                <a:gd name="connsiteX88" fmla="*/ 1444615 w 4651277"/>
                <a:gd name="connsiteY88" fmla="*/ 349964 h 4241931"/>
                <a:gd name="connsiteX89" fmla="*/ 1442833 w 4651277"/>
                <a:gd name="connsiteY89" fmla="*/ 352363 h 4241931"/>
                <a:gd name="connsiteX90" fmla="*/ 1435282 w 4651277"/>
                <a:gd name="connsiteY90" fmla="*/ 357773 h 4241931"/>
                <a:gd name="connsiteX91" fmla="*/ 901578 w 4651277"/>
                <a:gd name="connsiteY91" fmla="*/ 1089026 h 4241931"/>
                <a:gd name="connsiteX92" fmla="*/ 902450 w 4651277"/>
                <a:gd name="connsiteY92" fmla="*/ 1097146 h 4241931"/>
                <a:gd name="connsiteX93" fmla="*/ 902526 w 4651277"/>
                <a:gd name="connsiteY93" fmla="*/ 1097155 h 4241931"/>
                <a:gd name="connsiteX94" fmla="*/ 903198 w 4651277"/>
                <a:gd name="connsiteY94" fmla="*/ 1086956 h 4241931"/>
                <a:gd name="connsiteX95" fmla="*/ 757666 w 4651277"/>
                <a:gd name="connsiteY95" fmla="*/ 1050727 h 4241931"/>
                <a:gd name="connsiteX96" fmla="*/ 751018 w 4651277"/>
                <a:gd name="connsiteY96" fmla="*/ 1071490 h 4241931"/>
                <a:gd name="connsiteX97" fmla="*/ 758841 w 4651277"/>
                <a:gd name="connsiteY97" fmla="*/ 1071058 h 4241931"/>
                <a:gd name="connsiteX98" fmla="*/ 769344 w 4651277"/>
                <a:gd name="connsiteY98" fmla="*/ 1066423 h 4241931"/>
                <a:gd name="connsiteX99" fmla="*/ 764664 w 4651277"/>
                <a:gd name="connsiteY99" fmla="*/ 1057752 h 4241931"/>
                <a:gd name="connsiteX100" fmla="*/ 394920 w 4651277"/>
                <a:gd name="connsiteY100" fmla="*/ 954017 h 4241931"/>
                <a:gd name="connsiteX101" fmla="*/ 407227 w 4651277"/>
                <a:gd name="connsiteY101" fmla="*/ 946656 h 4241931"/>
                <a:gd name="connsiteX102" fmla="*/ 424128 w 4651277"/>
                <a:gd name="connsiteY102" fmla="*/ 922299 h 4241931"/>
                <a:gd name="connsiteX103" fmla="*/ 452395 w 4651277"/>
                <a:gd name="connsiteY103" fmla="*/ 908274 h 4241931"/>
                <a:gd name="connsiteX104" fmla="*/ 459935 w 4651277"/>
                <a:gd name="connsiteY104" fmla="*/ 911515 h 4241931"/>
                <a:gd name="connsiteX105" fmla="*/ 483116 w 4651277"/>
                <a:gd name="connsiteY105" fmla="*/ 899146 h 4241931"/>
                <a:gd name="connsiteX106" fmla="*/ 490125 w 4651277"/>
                <a:gd name="connsiteY106" fmla="*/ 893227 h 4241931"/>
                <a:gd name="connsiteX107" fmla="*/ 505508 w 4651277"/>
                <a:gd name="connsiteY107" fmla="*/ 899211 h 4241931"/>
                <a:gd name="connsiteX108" fmla="*/ 533045 w 4651277"/>
                <a:gd name="connsiteY108" fmla="*/ 903097 h 4241931"/>
                <a:gd name="connsiteX109" fmla="*/ 549057 w 4651277"/>
                <a:gd name="connsiteY109" fmla="*/ 904707 h 4241931"/>
                <a:gd name="connsiteX110" fmla="*/ 576911 w 4651277"/>
                <a:gd name="connsiteY110" fmla="*/ 960445 h 4241931"/>
                <a:gd name="connsiteX111" fmla="*/ 592268 w 4651277"/>
                <a:gd name="connsiteY111" fmla="*/ 969814 h 4241931"/>
                <a:gd name="connsiteX112" fmla="*/ 635566 w 4651277"/>
                <a:gd name="connsiteY112" fmla="*/ 969038 h 4241931"/>
                <a:gd name="connsiteX113" fmla="*/ 656699 w 4651277"/>
                <a:gd name="connsiteY113" fmla="*/ 977852 h 4241931"/>
                <a:gd name="connsiteX114" fmla="*/ 677578 w 4651277"/>
                <a:gd name="connsiteY114" fmla="*/ 980396 h 4241931"/>
                <a:gd name="connsiteX115" fmla="*/ 708863 w 4651277"/>
                <a:gd name="connsiteY115" fmla="*/ 989282 h 4241931"/>
                <a:gd name="connsiteX116" fmla="*/ 709249 w 4651277"/>
                <a:gd name="connsiteY116" fmla="*/ 990880 h 4241931"/>
                <a:gd name="connsiteX117" fmla="*/ 730538 w 4651277"/>
                <a:gd name="connsiteY117" fmla="*/ 987041 h 4241931"/>
                <a:gd name="connsiteX118" fmla="*/ 733369 w 4651277"/>
                <a:gd name="connsiteY118" fmla="*/ 981508 h 4241931"/>
                <a:gd name="connsiteX119" fmla="*/ 741250 w 4651277"/>
                <a:gd name="connsiteY119" fmla="*/ 939228 h 4241931"/>
                <a:gd name="connsiteX120" fmla="*/ 770388 w 4651277"/>
                <a:gd name="connsiteY120" fmla="*/ 922209 h 4241931"/>
                <a:gd name="connsiteX121" fmla="*/ 772846 w 4651277"/>
                <a:gd name="connsiteY121" fmla="*/ 931130 h 4241931"/>
                <a:gd name="connsiteX122" fmla="*/ 771985 w 4651277"/>
                <a:gd name="connsiteY122" fmla="*/ 935690 h 4241931"/>
                <a:gd name="connsiteX123" fmla="*/ 777370 w 4651277"/>
                <a:gd name="connsiteY123" fmla="*/ 940500 h 4241931"/>
                <a:gd name="connsiteX124" fmla="*/ 782283 w 4651277"/>
                <a:gd name="connsiteY124" fmla="*/ 952504 h 4241931"/>
                <a:gd name="connsiteX125" fmla="*/ 776624 w 4651277"/>
                <a:gd name="connsiteY125" fmla="*/ 964007 h 4241931"/>
                <a:gd name="connsiteX126" fmla="*/ 768714 w 4651277"/>
                <a:gd name="connsiteY126" fmla="*/ 968596 h 4241931"/>
                <a:gd name="connsiteX127" fmla="*/ 769873 w 4651277"/>
                <a:gd name="connsiteY127" fmla="*/ 975063 h 4241931"/>
                <a:gd name="connsiteX128" fmla="*/ 789860 w 4651277"/>
                <a:gd name="connsiteY128" fmla="*/ 1001522 h 4241931"/>
                <a:gd name="connsiteX129" fmla="*/ 801796 w 4651277"/>
                <a:gd name="connsiteY129" fmla="*/ 1013423 h 4241931"/>
                <a:gd name="connsiteX130" fmla="*/ 804836 w 4651277"/>
                <a:gd name="connsiteY130" fmla="*/ 1014108 h 4241931"/>
                <a:gd name="connsiteX131" fmla="*/ 810408 w 4651277"/>
                <a:gd name="connsiteY131" fmla="*/ 1011186 h 4241931"/>
                <a:gd name="connsiteX132" fmla="*/ 847470 w 4651277"/>
                <a:gd name="connsiteY132" fmla="*/ 994970 h 4241931"/>
                <a:gd name="connsiteX133" fmla="*/ 858657 w 4651277"/>
                <a:gd name="connsiteY133" fmla="*/ 987297 h 4241931"/>
                <a:gd name="connsiteX134" fmla="*/ 874361 w 4651277"/>
                <a:gd name="connsiteY134" fmla="*/ 995010 h 4241931"/>
                <a:gd name="connsiteX135" fmla="*/ 927779 w 4651277"/>
                <a:gd name="connsiteY135" fmla="*/ 1035418 h 4241931"/>
                <a:gd name="connsiteX136" fmla="*/ 932742 w 4651277"/>
                <a:gd name="connsiteY136" fmla="*/ 1035538 h 4241931"/>
                <a:gd name="connsiteX137" fmla="*/ 935226 w 4651277"/>
                <a:gd name="connsiteY137" fmla="*/ 1039553 h 4241931"/>
                <a:gd name="connsiteX138" fmla="*/ 940983 w 4651277"/>
                <a:gd name="connsiteY138" fmla="*/ 1033338 h 4241931"/>
                <a:gd name="connsiteX139" fmla="*/ 935821 w 4651277"/>
                <a:gd name="connsiteY139" fmla="*/ 1023593 h 4241931"/>
                <a:gd name="connsiteX140" fmla="*/ 913760 w 4651277"/>
                <a:gd name="connsiteY140" fmla="*/ 1010868 h 4241931"/>
                <a:gd name="connsiteX141" fmla="*/ 908193 w 4651277"/>
                <a:gd name="connsiteY141" fmla="*/ 1013124 h 4241931"/>
                <a:gd name="connsiteX142" fmla="*/ 918086 w 4651277"/>
                <a:gd name="connsiteY142" fmla="*/ 991595 h 4241931"/>
                <a:gd name="connsiteX143" fmla="*/ 923864 w 4651277"/>
                <a:gd name="connsiteY143" fmla="*/ 967585 h 4241931"/>
                <a:gd name="connsiteX144" fmla="*/ 911850 w 4651277"/>
                <a:gd name="connsiteY144" fmla="*/ 958668 h 4241931"/>
                <a:gd name="connsiteX145" fmla="*/ 893528 w 4651277"/>
                <a:gd name="connsiteY145" fmla="*/ 951841 h 4241931"/>
                <a:gd name="connsiteX146" fmla="*/ 898383 w 4651277"/>
                <a:gd name="connsiteY146" fmla="*/ 935411 h 4241931"/>
                <a:gd name="connsiteX147" fmla="*/ 900622 w 4651277"/>
                <a:gd name="connsiteY147" fmla="*/ 928906 h 4241931"/>
                <a:gd name="connsiteX148" fmla="*/ 889714 w 4651277"/>
                <a:gd name="connsiteY148" fmla="*/ 923737 h 4241931"/>
                <a:gd name="connsiteX149" fmla="*/ 871980 w 4651277"/>
                <a:gd name="connsiteY149" fmla="*/ 910814 h 4241931"/>
                <a:gd name="connsiteX150" fmla="*/ 847332 w 4651277"/>
                <a:gd name="connsiteY150" fmla="*/ 874932 h 4241931"/>
                <a:gd name="connsiteX151" fmla="*/ 841915 w 4651277"/>
                <a:gd name="connsiteY151" fmla="*/ 864377 h 4241931"/>
                <a:gd name="connsiteX152" fmla="*/ 826359 w 4651277"/>
                <a:gd name="connsiteY152" fmla="*/ 834814 h 4241931"/>
                <a:gd name="connsiteX153" fmla="*/ 827615 w 4651277"/>
                <a:gd name="connsiteY153" fmla="*/ 825752 h 4241931"/>
                <a:gd name="connsiteX154" fmla="*/ 837279 w 4651277"/>
                <a:gd name="connsiteY154" fmla="*/ 794828 h 4241931"/>
                <a:gd name="connsiteX155" fmla="*/ 836885 w 4651277"/>
                <a:gd name="connsiteY155" fmla="*/ 786176 h 4241931"/>
                <a:gd name="connsiteX156" fmla="*/ 852800 w 4651277"/>
                <a:gd name="connsiteY156" fmla="*/ 762101 h 4241931"/>
                <a:gd name="connsiteX157" fmla="*/ 864539 w 4651277"/>
                <a:gd name="connsiteY157" fmla="*/ 744488 h 4241931"/>
                <a:gd name="connsiteX158" fmla="*/ 871755 w 4651277"/>
                <a:gd name="connsiteY158" fmla="*/ 722748 h 4241931"/>
                <a:gd name="connsiteX159" fmla="*/ 872404 w 4651277"/>
                <a:gd name="connsiteY159" fmla="*/ 707713 h 4241931"/>
                <a:gd name="connsiteX160" fmla="*/ 866503 w 4651277"/>
                <a:gd name="connsiteY160" fmla="*/ 692377 h 4241931"/>
                <a:gd name="connsiteX161" fmla="*/ 859922 w 4651277"/>
                <a:gd name="connsiteY161" fmla="*/ 687011 h 4241931"/>
                <a:gd name="connsiteX162" fmla="*/ 847757 w 4651277"/>
                <a:gd name="connsiteY162" fmla="*/ 690905 h 4241931"/>
                <a:gd name="connsiteX163" fmla="*/ 831296 w 4651277"/>
                <a:gd name="connsiteY163" fmla="*/ 680990 h 4241931"/>
                <a:gd name="connsiteX164" fmla="*/ 830431 w 4651277"/>
                <a:gd name="connsiteY164" fmla="*/ 660556 h 4241931"/>
                <a:gd name="connsiteX165" fmla="*/ 842534 w 4651277"/>
                <a:gd name="connsiteY165" fmla="*/ 646527 h 4241931"/>
                <a:gd name="connsiteX166" fmla="*/ 847783 w 4651277"/>
                <a:gd name="connsiteY166" fmla="*/ 638749 h 4241931"/>
                <a:gd name="connsiteX167" fmla="*/ 835406 w 4651277"/>
                <a:gd name="connsiteY167" fmla="*/ 626246 h 4241931"/>
                <a:gd name="connsiteX168" fmla="*/ 833304 w 4651277"/>
                <a:gd name="connsiteY168" fmla="*/ 626943 h 4241931"/>
                <a:gd name="connsiteX169" fmla="*/ 819248 w 4651277"/>
                <a:gd name="connsiteY169" fmla="*/ 628857 h 4241931"/>
                <a:gd name="connsiteX170" fmla="*/ 813029 w 4651277"/>
                <a:gd name="connsiteY170" fmla="*/ 608001 h 4241931"/>
                <a:gd name="connsiteX171" fmla="*/ 821182 w 4651277"/>
                <a:gd name="connsiteY171" fmla="*/ 590753 h 4241931"/>
                <a:gd name="connsiteX172" fmla="*/ 831485 w 4651277"/>
                <a:gd name="connsiteY172" fmla="*/ 589945 h 4241931"/>
                <a:gd name="connsiteX173" fmla="*/ 836962 w 4651277"/>
                <a:gd name="connsiteY173" fmla="*/ 591560 h 4241931"/>
                <a:gd name="connsiteX174" fmla="*/ 838006 w 4651277"/>
                <a:gd name="connsiteY174" fmla="*/ 585177 h 4241931"/>
                <a:gd name="connsiteX175" fmla="*/ 832589 w 4651277"/>
                <a:gd name="connsiteY175" fmla="*/ 574621 h 4241931"/>
                <a:gd name="connsiteX176" fmla="*/ 844297 w 4651277"/>
                <a:gd name="connsiteY176" fmla="*/ 551941 h 4241931"/>
                <a:gd name="connsiteX177" fmla="*/ 848337 w 4651277"/>
                <a:gd name="connsiteY177" fmla="*/ 551287 h 4241931"/>
                <a:gd name="connsiteX178" fmla="*/ 866763 w 4651277"/>
                <a:gd name="connsiteY178" fmla="*/ 528166 h 4241931"/>
                <a:gd name="connsiteX179" fmla="*/ 874296 w 4651277"/>
                <a:gd name="connsiteY179" fmla="*/ 511946 h 4241931"/>
                <a:gd name="connsiteX180" fmla="*/ 881271 w 4651277"/>
                <a:gd name="connsiteY180" fmla="*/ 506890 h 4241931"/>
                <a:gd name="connsiteX181" fmla="*/ 895567 w 4651277"/>
                <a:gd name="connsiteY181" fmla="*/ 469218 h 4241931"/>
                <a:gd name="connsiteX182" fmla="*/ 893053 w 4651277"/>
                <a:gd name="connsiteY182" fmla="*/ 449192 h 4241931"/>
                <a:gd name="connsiteX183" fmla="*/ 900284 w 4651277"/>
                <a:gd name="connsiteY183" fmla="*/ 439523 h 4241931"/>
                <a:gd name="connsiteX184" fmla="*/ 908015 w 4651277"/>
                <a:gd name="connsiteY184" fmla="*/ 446703 h 4241931"/>
                <a:gd name="connsiteX185" fmla="*/ 935325 w 4651277"/>
                <a:gd name="connsiteY185" fmla="*/ 451650 h 4241931"/>
                <a:gd name="connsiteX186" fmla="*/ 955007 w 4651277"/>
                <a:gd name="connsiteY186" fmla="*/ 438541 h 4241931"/>
                <a:gd name="connsiteX187" fmla="*/ 977460 w 4651277"/>
                <a:gd name="connsiteY187" fmla="*/ 440844 h 4241931"/>
                <a:gd name="connsiteX188" fmla="*/ 1019519 w 4651277"/>
                <a:gd name="connsiteY188" fmla="*/ 426905 h 4241931"/>
                <a:gd name="connsiteX189" fmla="*/ 1024027 w 4651277"/>
                <a:gd name="connsiteY189" fmla="*/ 418962 h 4241931"/>
                <a:gd name="connsiteX190" fmla="*/ 1054530 w 4651277"/>
                <a:gd name="connsiteY190" fmla="*/ 433965 h 4241931"/>
                <a:gd name="connsiteX191" fmla="*/ 1082669 w 4651277"/>
                <a:gd name="connsiteY191" fmla="*/ 416132 h 4241931"/>
                <a:gd name="connsiteX192" fmla="*/ 1084016 w 4651277"/>
                <a:gd name="connsiteY192" fmla="*/ 422272 h 4241931"/>
                <a:gd name="connsiteX193" fmla="*/ 1107832 w 4651277"/>
                <a:gd name="connsiteY193" fmla="*/ 442787 h 4241931"/>
                <a:gd name="connsiteX194" fmla="*/ 1128122 w 4651277"/>
                <a:gd name="connsiteY194" fmla="*/ 454725 h 4241931"/>
                <a:gd name="connsiteX195" fmla="*/ 1153601 w 4651277"/>
                <a:gd name="connsiteY195" fmla="*/ 467827 h 4241931"/>
                <a:gd name="connsiteX196" fmla="*/ 1155642 w 4651277"/>
                <a:gd name="connsiteY196" fmla="*/ 456996 h 4241931"/>
                <a:gd name="connsiteX197" fmla="*/ 1156095 w 4651277"/>
                <a:gd name="connsiteY197" fmla="*/ 437634 h 4241931"/>
                <a:gd name="connsiteX198" fmla="*/ 1165444 w 4651277"/>
                <a:gd name="connsiteY198" fmla="*/ 439339 h 4241931"/>
                <a:gd name="connsiteX199" fmla="*/ 1198671 w 4651277"/>
                <a:gd name="connsiteY199" fmla="*/ 452617 h 4241931"/>
                <a:gd name="connsiteX200" fmla="*/ 1270353 w 4651277"/>
                <a:gd name="connsiteY200" fmla="*/ 440250 h 4241931"/>
                <a:gd name="connsiteX201" fmla="*/ 1308223 w 4651277"/>
                <a:gd name="connsiteY201" fmla="*/ 439777 h 4241931"/>
                <a:gd name="connsiteX202" fmla="*/ 1321763 w 4651277"/>
                <a:gd name="connsiteY202" fmla="*/ 428016 h 4241931"/>
                <a:gd name="connsiteX203" fmla="*/ 1334516 w 4651277"/>
                <a:gd name="connsiteY203" fmla="*/ 418027 h 4241931"/>
                <a:gd name="connsiteX204" fmla="*/ 1338527 w 4651277"/>
                <a:gd name="connsiteY204" fmla="*/ 431380 h 4241931"/>
                <a:gd name="connsiteX205" fmla="*/ 1348242 w 4651277"/>
                <a:gd name="connsiteY205" fmla="*/ 455745 h 4241931"/>
                <a:gd name="connsiteX206" fmla="*/ 1387252 w 4651277"/>
                <a:gd name="connsiteY206" fmla="*/ 495472 h 4241931"/>
                <a:gd name="connsiteX207" fmla="*/ 1391837 w 4651277"/>
                <a:gd name="connsiteY207" fmla="*/ 495408 h 4241931"/>
                <a:gd name="connsiteX208" fmla="*/ 1416978 w 4651277"/>
                <a:gd name="connsiteY208" fmla="*/ 473734 h 4241931"/>
                <a:gd name="connsiteX209" fmla="*/ 1459404 w 4651277"/>
                <a:gd name="connsiteY209" fmla="*/ 441306 h 4241931"/>
                <a:gd name="connsiteX210" fmla="*/ 1469781 w 4651277"/>
                <a:gd name="connsiteY210" fmla="*/ 440250 h 4241931"/>
                <a:gd name="connsiteX211" fmla="*/ 1481549 w 4651277"/>
                <a:gd name="connsiteY211" fmla="*/ 423949 h 4241931"/>
                <a:gd name="connsiteX212" fmla="*/ 1461863 w 4651277"/>
                <a:gd name="connsiteY212" fmla="*/ 391126 h 4241931"/>
                <a:gd name="connsiteX213" fmla="*/ 1459824 w 4651277"/>
                <a:gd name="connsiteY213" fmla="*/ 373082 h 4241931"/>
                <a:gd name="connsiteX214" fmla="*/ 1468739 w 4651277"/>
                <a:gd name="connsiteY214" fmla="*/ 351406 h 4241931"/>
                <a:gd name="connsiteX215" fmla="*/ 1464112 w 4651277"/>
                <a:gd name="connsiteY215" fmla="*/ 338871 h 4241931"/>
                <a:gd name="connsiteX216" fmla="*/ 1460545 w 4651277"/>
                <a:gd name="connsiteY216" fmla="*/ 338313 h 4241931"/>
                <a:gd name="connsiteX217" fmla="*/ 1512110 w 4651277"/>
                <a:gd name="connsiteY217" fmla="*/ 300603 h 4241931"/>
                <a:gd name="connsiteX218" fmla="*/ 1512639 w 4651277"/>
                <a:gd name="connsiteY218" fmla="*/ 301468 h 4241931"/>
                <a:gd name="connsiteX219" fmla="*/ 1518925 w 4651277"/>
                <a:gd name="connsiteY219" fmla="*/ 302455 h 4241931"/>
                <a:gd name="connsiteX220" fmla="*/ 1592775 w 4651277"/>
                <a:gd name="connsiteY220" fmla="*/ 337949 h 4241931"/>
                <a:gd name="connsiteX221" fmla="*/ 1609283 w 4651277"/>
                <a:gd name="connsiteY221" fmla="*/ 384943 h 4241931"/>
                <a:gd name="connsiteX222" fmla="*/ 1618784 w 4651277"/>
                <a:gd name="connsiteY222" fmla="*/ 393836 h 4241931"/>
                <a:gd name="connsiteX223" fmla="*/ 1646487 w 4651277"/>
                <a:gd name="connsiteY223" fmla="*/ 387871 h 4241931"/>
                <a:gd name="connsiteX224" fmla="*/ 1656853 w 4651277"/>
                <a:gd name="connsiteY224" fmla="*/ 392900 h 4241931"/>
                <a:gd name="connsiteX225" fmla="*/ 1697241 w 4651277"/>
                <a:gd name="connsiteY225" fmla="*/ 414806 h 4241931"/>
                <a:gd name="connsiteX226" fmla="*/ 1703912 w 4651277"/>
                <a:gd name="connsiteY226" fmla="*/ 406155 h 4241931"/>
                <a:gd name="connsiteX227" fmla="*/ 1723639 w 4651277"/>
                <a:gd name="connsiteY227" fmla="*/ 381491 h 4241931"/>
                <a:gd name="connsiteX228" fmla="*/ 1751084 w 4651277"/>
                <a:gd name="connsiteY228" fmla="*/ 397791 h 4241931"/>
                <a:gd name="connsiteX229" fmla="*/ 1750050 w 4651277"/>
                <a:gd name="connsiteY229" fmla="*/ 414469 h 4241931"/>
                <a:gd name="connsiteX230" fmla="*/ 1771479 w 4651277"/>
                <a:gd name="connsiteY230" fmla="*/ 433479 h 4241931"/>
                <a:gd name="connsiteX231" fmla="*/ 1791671 w 4651277"/>
                <a:gd name="connsiteY231" fmla="*/ 427858 h 4241931"/>
                <a:gd name="connsiteX232" fmla="*/ 1811648 w 4651277"/>
                <a:gd name="connsiteY232" fmla="*/ 420162 h 4241931"/>
                <a:gd name="connsiteX233" fmla="*/ 1828465 w 4651277"/>
                <a:gd name="connsiteY233" fmla="*/ 420549 h 4241931"/>
                <a:gd name="connsiteX234" fmla="*/ 1828507 w 4651277"/>
                <a:gd name="connsiteY234" fmla="*/ 435439 h 4241931"/>
                <a:gd name="connsiteX235" fmla="*/ 1831732 w 4651277"/>
                <a:gd name="connsiteY235" fmla="*/ 469308 h 4241931"/>
                <a:gd name="connsiteX236" fmla="*/ 1847892 w 4651277"/>
                <a:gd name="connsiteY236" fmla="*/ 475634 h 4241931"/>
                <a:gd name="connsiteX237" fmla="*/ 1880126 w 4651277"/>
                <a:gd name="connsiteY237" fmla="*/ 458510 h 4241931"/>
                <a:gd name="connsiteX238" fmla="*/ 1931438 w 4651277"/>
                <a:gd name="connsiteY238" fmla="*/ 455808 h 4241931"/>
                <a:gd name="connsiteX239" fmla="*/ 1943892 w 4651277"/>
                <a:gd name="connsiteY239" fmla="*/ 454541 h 4241931"/>
                <a:gd name="connsiteX240" fmla="*/ 1961453 w 4651277"/>
                <a:gd name="connsiteY240" fmla="*/ 439538 h 4241931"/>
                <a:gd name="connsiteX241" fmla="*/ 1987828 w 4651277"/>
                <a:gd name="connsiteY241" fmla="*/ 418394 h 4241931"/>
                <a:gd name="connsiteX242" fmla="*/ 1975043 w 4651277"/>
                <a:gd name="connsiteY242" fmla="*/ 406059 h 4241931"/>
                <a:gd name="connsiteX243" fmla="*/ 1967342 w 4651277"/>
                <a:gd name="connsiteY243" fmla="*/ 392156 h 4241931"/>
                <a:gd name="connsiteX244" fmla="*/ 1982906 w 4651277"/>
                <a:gd name="connsiteY244" fmla="*/ 373999 h 4241931"/>
                <a:gd name="connsiteX245" fmla="*/ 1993404 w 4651277"/>
                <a:gd name="connsiteY245" fmla="*/ 384469 h 4241931"/>
                <a:gd name="connsiteX246" fmla="*/ 2001183 w 4651277"/>
                <a:gd name="connsiteY246" fmla="*/ 395007 h 4241931"/>
                <a:gd name="connsiteX247" fmla="*/ 2026849 w 4651277"/>
                <a:gd name="connsiteY247" fmla="*/ 370998 h 4241931"/>
                <a:gd name="connsiteX248" fmla="*/ 2023876 w 4651277"/>
                <a:gd name="connsiteY248" fmla="*/ 354098 h 4241931"/>
                <a:gd name="connsiteX249" fmla="*/ 2033778 w 4651277"/>
                <a:gd name="connsiteY249" fmla="*/ 340083 h 4241931"/>
                <a:gd name="connsiteX250" fmla="*/ 2048794 w 4651277"/>
                <a:gd name="connsiteY250" fmla="*/ 345479 h 4241931"/>
                <a:gd name="connsiteX251" fmla="*/ 2057325 w 4651277"/>
                <a:gd name="connsiteY251" fmla="*/ 373772 h 4241931"/>
                <a:gd name="connsiteX252" fmla="*/ 2070321 w 4651277"/>
                <a:gd name="connsiteY252" fmla="*/ 397232 h 4241931"/>
                <a:gd name="connsiteX253" fmla="*/ 2071511 w 4651277"/>
                <a:gd name="connsiteY253" fmla="*/ 397143 h 4241931"/>
                <a:gd name="connsiteX254" fmla="*/ 2069934 w 4651277"/>
                <a:gd name="connsiteY254" fmla="*/ 387948 h 4241931"/>
                <a:gd name="connsiteX255" fmla="*/ 2060255 w 4651277"/>
                <a:gd name="connsiteY255" fmla="*/ 375986 h 4241931"/>
                <a:gd name="connsiteX256" fmla="*/ 2064924 w 4651277"/>
                <a:gd name="connsiteY256" fmla="*/ 367708 h 4241931"/>
                <a:gd name="connsiteX257" fmla="*/ 2081666 w 4651277"/>
                <a:gd name="connsiteY257" fmla="*/ 366819 h 4241931"/>
                <a:gd name="connsiteX258" fmla="*/ 2129578 w 4651277"/>
                <a:gd name="connsiteY258" fmla="*/ 334347 h 4241931"/>
                <a:gd name="connsiteX259" fmla="*/ 2116160 w 4651277"/>
                <a:gd name="connsiteY259" fmla="*/ 315351 h 4241931"/>
                <a:gd name="connsiteX260" fmla="*/ 2102325 w 4651277"/>
                <a:gd name="connsiteY260" fmla="*/ 302218 h 4241931"/>
                <a:gd name="connsiteX261" fmla="*/ 2119407 w 4651277"/>
                <a:gd name="connsiteY261" fmla="*/ 294010 h 4241931"/>
                <a:gd name="connsiteX262" fmla="*/ 2224738 w 4651277"/>
                <a:gd name="connsiteY262" fmla="*/ 243162 h 4241931"/>
                <a:gd name="connsiteX263" fmla="*/ 2229478 w 4651277"/>
                <a:gd name="connsiteY263" fmla="*/ 222474 h 4241931"/>
                <a:gd name="connsiteX264" fmla="*/ 2233028 w 4651277"/>
                <a:gd name="connsiteY264" fmla="*/ 193087 h 4241931"/>
                <a:gd name="connsiteX265" fmla="*/ 2257860 w 4651277"/>
                <a:gd name="connsiteY265" fmla="*/ 207097 h 4241931"/>
                <a:gd name="connsiteX266" fmla="*/ 2292598 w 4651277"/>
                <a:gd name="connsiteY266" fmla="*/ 187735 h 4241931"/>
                <a:gd name="connsiteX267" fmla="*/ 2292817 w 4651277"/>
                <a:gd name="connsiteY267" fmla="*/ 187109 h 4241931"/>
                <a:gd name="connsiteX268" fmla="*/ 2286426 w 4651277"/>
                <a:gd name="connsiteY268" fmla="*/ 166089 h 4241931"/>
                <a:gd name="connsiteX269" fmla="*/ 2271697 w 4651277"/>
                <a:gd name="connsiteY269" fmla="*/ 148167 h 4241931"/>
                <a:gd name="connsiteX270" fmla="*/ 2200551 w 4651277"/>
                <a:gd name="connsiteY270" fmla="*/ 141725 h 4241931"/>
                <a:gd name="connsiteX271" fmla="*/ 2177954 w 4651277"/>
                <a:gd name="connsiteY271" fmla="*/ 156063 h 4241931"/>
                <a:gd name="connsiteX272" fmla="*/ 2161941 w 4651277"/>
                <a:gd name="connsiteY272" fmla="*/ 156914 h 4241931"/>
                <a:gd name="connsiteX273" fmla="*/ 2166815 w 4651277"/>
                <a:gd name="connsiteY273" fmla="*/ 128838 h 4241931"/>
                <a:gd name="connsiteX274" fmla="*/ 2176178 w 4651277"/>
                <a:gd name="connsiteY274" fmla="*/ 122581 h 4241931"/>
                <a:gd name="connsiteX275" fmla="*/ 2220346 w 4651277"/>
                <a:gd name="connsiteY275" fmla="*/ 115856 h 4241931"/>
                <a:gd name="connsiteX276" fmla="*/ 2224591 w 4651277"/>
                <a:gd name="connsiteY276" fmla="*/ 99573 h 4241931"/>
                <a:gd name="connsiteX277" fmla="*/ 2236573 w 4651277"/>
                <a:gd name="connsiteY277" fmla="*/ 77768 h 4241931"/>
                <a:gd name="connsiteX278" fmla="*/ 2240288 w 4651277"/>
                <a:gd name="connsiteY278" fmla="*/ 79030 h 4241931"/>
                <a:gd name="connsiteX279" fmla="*/ 2269604 w 4651277"/>
                <a:gd name="connsiteY279" fmla="*/ 94992 h 4241931"/>
                <a:gd name="connsiteX280" fmla="*/ 2282204 w 4651277"/>
                <a:gd name="connsiteY280" fmla="*/ 84835 h 4241931"/>
                <a:gd name="connsiteX281" fmla="*/ 2285805 w 4651277"/>
                <a:gd name="connsiteY281" fmla="*/ 83914 h 4241931"/>
                <a:gd name="connsiteX282" fmla="*/ 2306411 w 4651277"/>
                <a:gd name="connsiteY282" fmla="*/ 73331 h 4241931"/>
                <a:gd name="connsiteX283" fmla="*/ 2339875 w 4651277"/>
                <a:gd name="connsiteY283" fmla="*/ 29946 h 4241931"/>
                <a:gd name="connsiteX284" fmla="*/ 2392011 w 4651277"/>
                <a:gd name="connsiteY284" fmla="*/ 22069 h 4241931"/>
                <a:gd name="connsiteX285" fmla="*/ 2449746 w 4651277"/>
                <a:gd name="connsiteY285" fmla="*/ 23384 h 4241931"/>
                <a:gd name="connsiteX286" fmla="*/ 2451124 w 4651277"/>
                <a:gd name="connsiteY286" fmla="*/ 21850 h 4241931"/>
                <a:gd name="connsiteX287" fmla="*/ 2508326 w 4651277"/>
                <a:gd name="connsiteY287" fmla="*/ 26842 h 4241931"/>
                <a:gd name="connsiteX288" fmla="*/ 2528565 w 4651277"/>
                <a:gd name="connsiteY288" fmla="*/ 50586 h 4241931"/>
                <a:gd name="connsiteX289" fmla="*/ 2545177 w 4651277"/>
                <a:gd name="connsiteY289" fmla="*/ 19776 h 4241931"/>
                <a:gd name="connsiteX290" fmla="*/ 2549345 w 4651277"/>
                <a:gd name="connsiteY290" fmla="*/ 2036 h 4241931"/>
                <a:gd name="connsiteX291" fmla="*/ 2559883 w 4651277"/>
                <a:gd name="connsiteY291" fmla="*/ 8046 h 4241931"/>
                <a:gd name="connsiteX292" fmla="*/ 2562074 w 4651277"/>
                <a:gd name="connsiteY292" fmla="*/ 21798 h 4241931"/>
                <a:gd name="connsiteX293" fmla="*/ 2568791 w 4651277"/>
                <a:gd name="connsiteY293" fmla="*/ 52100 h 4241931"/>
                <a:gd name="connsiteX294" fmla="*/ 2601553 w 4651277"/>
                <a:gd name="connsiteY294" fmla="*/ 64228 h 4241931"/>
                <a:gd name="connsiteX295" fmla="*/ 2625296 w 4651277"/>
                <a:gd name="connsiteY295" fmla="*/ 43989 h 4241931"/>
                <a:gd name="connsiteX296" fmla="*/ 2645290 w 4651277"/>
                <a:gd name="connsiteY296" fmla="*/ 35628 h 4241931"/>
                <a:gd name="connsiteX297" fmla="*/ 2655912 w 4651277"/>
                <a:gd name="connsiteY297" fmla="*/ 56963 h 4241931"/>
                <a:gd name="connsiteX298" fmla="*/ 2657690 w 4651277"/>
                <a:gd name="connsiteY298" fmla="*/ 90445 h 4241931"/>
                <a:gd name="connsiteX299" fmla="*/ 2676280 w 4651277"/>
                <a:gd name="connsiteY299" fmla="*/ 110626 h 4241931"/>
                <a:gd name="connsiteX300" fmla="*/ 2711006 w 4651277"/>
                <a:gd name="connsiteY300" fmla="*/ 146010 h 4241931"/>
                <a:gd name="connsiteX301" fmla="*/ 2766305 w 4651277"/>
                <a:gd name="connsiteY301" fmla="*/ 183951 h 4241931"/>
                <a:gd name="connsiteX302" fmla="*/ 2774785 w 4651277"/>
                <a:gd name="connsiteY302" fmla="*/ 182383 h 4241931"/>
                <a:gd name="connsiteX303" fmla="*/ 2787061 w 4651277"/>
                <a:gd name="connsiteY303" fmla="*/ 171241 h 4241931"/>
                <a:gd name="connsiteX304" fmla="*/ 2822613 w 4651277"/>
                <a:gd name="connsiteY304" fmla="*/ 167164 h 4241931"/>
                <a:gd name="connsiteX305" fmla="*/ 2851379 w 4651277"/>
                <a:gd name="connsiteY305" fmla="*/ 159068 h 4241931"/>
                <a:gd name="connsiteX306" fmla="*/ 2865410 w 4651277"/>
                <a:gd name="connsiteY306" fmla="*/ 175841 h 4241931"/>
                <a:gd name="connsiteX307" fmla="*/ 2868616 w 4651277"/>
                <a:gd name="connsiteY307" fmla="*/ 203591 h 4241931"/>
                <a:gd name="connsiteX308" fmla="*/ 2876460 w 4651277"/>
                <a:gd name="connsiteY308" fmla="*/ 217590 h 4241931"/>
                <a:gd name="connsiteX309" fmla="*/ 2879988 w 4651277"/>
                <a:gd name="connsiteY309" fmla="*/ 214776 h 4241931"/>
                <a:gd name="connsiteX310" fmla="*/ 2883159 w 4651277"/>
                <a:gd name="connsiteY310" fmla="*/ 198914 h 4241931"/>
                <a:gd name="connsiteX311" fmla="*/ 2919613 w 4651277"/>
                <a:gd name="connsiteY311" fmla="*/ 156832 h 4241931"/>
                <a:gd name="connsiteX312" fmla="*/ 2928147 w 4651277"/>
                <a:gd name="connsiteY312" fmla="*/ 138860 h 4241931"/>
                <a:gd name="connsiteX313" fmla="*/ 2945881 w 4651277"/>
                <a:gd name="connsiteY313" fmla="*/ 129160 h 4241931"/>
                <a:gd name="connsiteX314" fmla="*/ 3020035 w 4651277"/>
                <a:gd name="connsiteY314" fmla="*/ 96025 h 4241931"/>
                <a:gd name="connsiteX315" fmla="*/ 3059179 w 4651277"/>
                <a:gd name="connsiteY315" fmla="*/ 77157 h 4241931"/>
                <a:gd name="connsiteX316" fmla="*/ 3077043 w 4651277"/>
                <a:gd name="connsiteY316" fmla="*/ 97377 h 4241931"/>
                <a:gd name="connsiteX317" fmla="*/ 3110061 w 4651277"/>
                <a:gd name="connsiteY317" fmla="*/ 86865 h 4241931"/>
                <a:gd name="connsiteX318" fmla="*/ 3141966 w 4651277"/>
                <a:gd name="connsiteY318" fmla="*/ 69112 h 4241931"/>
                <a:gd name="connsiteX319" fmla="*/ 3160021 w 4651277"/>
                <a:gd name="connsiteY319" fmla="*/ 92972 h 4241931"/>
                <a:gd name="connsiteX320" fmla="*/ 3174507 w 4651277"/>
                <a:gd name="connsiteY320" fmla="*/ 104612 h 4241931"/>
                <a:gd name="connsiteX321" fmla="*/ 3184041 w 4651277"/>
                <a:gd name="connsiteY321" fmla="*/ 91696 h 4241931"/>
                <a:gd name="connsiteX322" fmla="*/ 3184575 w 4651277"/>
                <a:gd name="connsiteY322" fmla="*/ 88018 h 4241931"/>
                <a:gd name="connsiteX323" fmla="*/ 3192073 w 4651277"/>
                <a:gd name="connsiteY323" fmla="*/ 64262 h 4241931"/>
                <a:gd name="connsiteX324" fmla="*/ 3201007 w 4651277"/>
                <a:gd name="connsiteY324" fmla="*/ 81307 h 4241931"/>
                <a:gd name="connsiteX325" fmla="*/ 3205002 w 4651277"/>
                <a:gd name="connsiteY325" fmla="*/ 101532 h 4241931"/>
                <a:gd name="connsiteX326" fmla="*/ 3239907 w 4651277"/>
                <a:gd name="connsiteY326" fmla="*/ 112818 h 4241931"/>
                <a:gd name="connsiteX327" fmla="*/ 3253692 w 4651277"/>
                <a:gd name="connsiteY327" fmla="*/ 97487 h 4241931"/>
                <a:gd name="connsiteX328" fmla="*/ 3276340 w 4651277"/>
                <a:gd name="connsiteY328" fmla="*/ 111615 h 4241931"/>
                <a:gd name="connsiteX329" fmla="*/ 3277538 w 4651277"/>
                <a:gd name="connsiteY329" fmla="*/ 134178 h 4241931"/>
                <a:gd name="connsiteX330" fmla="*/ 3294633 w 4651277"/>
                <a:gd name="connsiteY330" fmla="*/ 153709 h 4241931"/>
                <a:gd name="connsiteX331" fmla="*/ 3319511 w 4651277"/>
                <a:gd name="connsiteY331" fmla="*/ 182315 h 4241931"/>
                <a:gd name="connsiteX332" fmla="*/ 3357761 w 4651277"/>
                <a:gd name="connsiteY332" fmla="*/ 215322 h 4241931"/>
                <a:gd name="connsiteX333" fmla="*/ 3375693 w 4651277"/>
                <a:gd name="connsiteY333" fmla="*/ 223128 h 4241931"/>
                <a:gd name="connsiteX334" fmla="*/ 3367384 w 4651277"/>
                <a:gd name="connsiteY334" fmla="*/ 231599 h 4241931"/>
                <a:gd name="connsiteX335" fmla="*/ 3377007 w 4651277"/>
                <a:gd name="connsiteY335" fmla="*/ 247876 h 4241931"/>
                <a:gd name="connsiteX336" fmla="*/ 3404679 w 4651277"/>
                <a:gd name="connsiteY336" fmla="*/ 274146 h 4241931"/>
                <a:gd name="connsiteX337" fmla="*/ 3412506 w 4651277"/>
                <a:gd name="connsiteY337" fmla="*/ 297817 h 4241931"/>
                <a:gd name="connsiteX338" fmla="*/ 3404705 w 4651277"/>
                <a:gd name="connsiteY338" fmla="*/ 329618 h 4241931"/>
                <a:gd name="connsiteX339" fmla="*/ 3403810 w 4651277"/>
                <a:gd name="connsiteY339" fmla="*/ 381492 h 4241931"/>
                <a:gd name="connsiteX340" fmla="*/ 3416229 w 4651277"/>
                <a:gd name="connsiteY340" fmla="*/ 395431 h 4241931"/>
                <a:gd name="connsiteX341" fmla="*/ 3415823 w 4651277"/>
                <a:gd name="connsiteY341" fmla="*/ 429030 h 4241931"/>
                <a:gd name="connsiteX342" fmla="*/ 3401628 w 4651277"/>
                <a:gd name="connsiteY342" fmla="*/ 453598 h 4241931"/>
                <a:gd name="connsiteX343" fmla="*/ 3406630 w 4651277"/>
                <a:gd name="connsiteY343" fmla="*/ 464271 h 4241931"/>
                <a:gd name="connsiteX344" fmla="*/ 3407669 w 4651277"/>
                <a:gd name="connsiteY344" fmla="*/ 464755 h 4241931"/>
                <a:gd name="connsiteX345" fmla="*/ 3418321 w 4651277"/>
                <a:gd name="connsiteY345" fmla="*/ 455507 h 4241931"/>
                <a:gd name="connsiteX346" fmla="*/ 3436938 w 4651277"/>
                <a:gd name="connsiteY346" fmla="*/ 446109 h 4241931"/>
                <a:gd name="connsiteX347" fmla="*/ 3438909 w 4651277"/>
                <a:gd name="connsiteY347" fmla="*/ 448742 h 4241931"/>
                <a:gd name="connsiteX348" fmla="*/ 3451615 w 4651277"/>
                <a:gd name="connsiteY348" fmla="*/ 473672 h 4241931"/>
                <a:gd name="connsiteX349" fmla="*/ 3465140 w 4651277"/>
                <a:gd name="connsiteY349" fmla="*/ 472618 h 4241931"/>
                <a:gd name="connsiteX350" fmla="*/ 3468067 w 4651277"/>
                <a:gd name="connsiteY350" fmla="*/ 473688 h 4241931"/>
                <a:gd name="connsiteX351" fmla="*/ 3487330 w 4651277"/>
                <a:gd name="connsiteY351" fmla="*/ 476135 h 4241931"/>
                <a:gd name="connsiteX352" fmla="*/ 3531027 w 4651277"/>
                <a:gd name="connsiteY352" fmla="*/ 461995 h 4241931"/>
                <a:gd name="connsiteX353" fmla="*/ 3570810 w 4651277"/>
                <a:gd name="connsiteY353" fmla="*/ 481255 h 4241931"/>
                <a:gd name="connsiteX354" fmla="*/ 3610106 w 4651277"/>
                <a:gd name="connsiteY354" fmla="*/ 509524 h 4241931"/>
                <a:gd name="connsiteX355" fmla="*/ 3611787 w 4651277"/>
                <a:gd name="connsiteY355" fmla="*/ 509117 h 4241931"/>
                <a:gd name="connsiteX356" fmla="*/ 3648972 w 4651277"/>
                <a:gd name="connsiteY356" fmla="*/ 539676 h 4241931"/>
                <a:gd name="connsiteX357" fmla="*/ 3651715 w 4651277"/>
                <a:gd name="connsiteY357" fmla="*/ 565684 h 4241931"/>
                <a:gd name="connsiteX358" fmla="*/ 3677800 w 4651277"/>
                <a:gd name="connsiteY358" fmla="*/ 552253 h 4241931"/>
                <a:gd name="connsiteX359" fmla="*/ 3689090 w 4651277"/>
                <a:gd name="connsiteY359" fmla="*/ 541962 h 4241931"/>
                <a:gd name="connsiteX360" fmla="*/ 3693528 w 4651277"/>
                <a:gd name="connsiteY360" fmla="*/ 551111 h 4241931"/>
                <a:gd name="connsiteX361" fmla="*/ 3688525 w 4651277"/>
                <a:gd name="connsiteY361" fmla="*/ 561659 h 4241931"/>
                <a:gd name="connsiteX362" fmla="*/ 3678811 w 4651277"/>
                <a:gd name="connsiteY362" fmla="*/ 585793 h 4241931"/>
                <a:gd name="connsiteX363" fmla="*/ 3695717 w 4651277"/>
                <a:gd name="connsiteY363" fmla="*/ 609705 h 4241931"/>
                <a:gd name="connsiteX364" fmla="*/ 3721724 w 4651277"/>
                <a:gd name="connsiteY364" fmla="*/ 606963 h 4241931"/>
                <a:gd name="connsiteX365" fmla="*/ 3739511 w 4651277"/>
                <a:gd name="connsiteY365" fmla="*/ 610656 h 4241931"/>
                <a:gd name="connsiteX366" fmla="*/ 3736745 w 4651277"/>
                <a:gd name="connsiteY366" fmla="*/ 630441 h 4241931"/>
                <a:gd name="connsiteX367" fmla="*/ 3722108 w 4651277"/>
                <a:gd name="connsiteY367" fmla="*/ 654435 h 4241931"/>
                <a:gd name="connsiteX368" fmla="*/ 3725398 w 4651277"/>
                <a:gd name="connsiteY368" fmla="*/ 677198 h 4241931"/>
                <a:gd name="connsiteX369" fmla="*/ 3732642 w 4651277"/>
                <a:gd name="connsiteY369" fmla="*/ 718120 h 4241931"/>
                <a:gd name="connsiteX370" fmla="*/ 3752899 w 4651277"/>
                <a:gd name="connsiteY370" fmla="*/ 770559 h 4241931"/>
                <a:gd name="connsiteX371" fmla="*/ 3759505 w 4651277"/>
                <a:gd name="connsiteY371" fmla="*/ 773492 h 4241931"/>
                <a:gd name="connsiteX372" fmla="*/ 3773273 w 4651277"/>
                <a:gd name="connsiteY372" fmla="*/ 771607 h 4241931"/>
                <a:gd name="connsiteX373" fmla="*/ 3799787 w 4651277"/>
                <a:gd name="connsiteY373" fmla="*/ 785635 h 4241931"/>
                <a:gd name="connsiteX374" fmla="*/ 3823514 w 4651277"/>
                <a:gd name="connsiteY374" fmla="*/ 793669 h 4241931"/>
                <a:gd name="connsiteX375" fmla="*/ 3825266 w 4651277"/>
                <a:gd name="connsiteY375" fmla="*/ 811916 h 4241931"/>
                <a:gd name="connsiteX376" fmla="*/ 3814334 w 4651277"/>
                <a:gd name="connsiteY376" fmla="*/ 832622 h 4241931"/>
                <a:gd name="connsiteX377" fmla="*/ 3813124 w 4651277"/>
                <a:gd name="connsiteY377" fmla="*/ 846019 h 4241931"/>
                <a:gd name="connsiteX378" fmla="*/ 3816896 w 4651277"/>
                <a:gd name="connsiteY378" fmla="*/ 845745 h 4241931"/>
                <a:gd name="connsiteX379" fmla="*/ 3826606 w 4651277"/>
                <a:gd name="connsiteY379" fmla="*/ 836281 h 4241931"/>
                <a:gd name="connsiteX380" fmla="*/ 3871753 w 4651277"/>
                <a:gd name="connsiteY380" fmla="*/ 824457 h 4241931"/>
                <a:gd name="connsiteX381" fmla="*/ 3886171 w 4651277"/>
                <a:gd name="connsiteY381" fmla="*/ 816075 h 4241931"/>
                <a:gd name="connsiteX382" fmla="*/ 3903030 w 4651277"/>
                <a:gd name="connsiteY382" fmla="*/ 817772 h 4241931"/>
                <a:gd name="connsiteX383" fmla="*/ 3970004 w 4651277"/>
                <a:gd name="connsiteY383" fmla="*/ 830001 h 4241931"/>
                <a:gd name="connsiteX384" fmla="*/ 4006011 w 4651277"/>
                <a:gd name="connsiteY384" fmla="*/ 835505 h 4241931"/>
                <a:gd name="connsiteX385" fmla="*/ 4008781 w 4651277"/>
                <a:gd name="connsiteY385" fmla="*/ 857952 h 4241931"/>
                <a:gd name="connsiteX386" fmla="*/ 4036593 w 4651277"/>
                <a:gd name="connsiteY386" fmla="*/ 866329 h 4241931"/>
                <a:gd name="connsiteX387" fmla="*/ 4067065 w 4651277"/>
                <a:gd name="connsiteY387" fmla="*/ 869173 h 4241931"/>
                <a:gd name="connsiteX388" fmla="*/ 4068243 w 4651277"/>
                <a:gd name="connsiteY388" fmla="*/ 894227 h 4241931"/>
                <a:gd name="connsiteX389" fmla="*/ 4072744 w 4651277"/>
                <a:gd name="connsiteY389" fmla="*/ 909141 h 4241931"/>
                <a:gd name="connsiteX390" fmla="*/ 4085456 w 4651277"/>
                <a:gd name="connsiteY390" fmla="*/ 904728 h 4241931"/>
                <a:gd name="connsiteX391" fmla="*/ 4087569 w 4651277"/>
                <a:gd name="connsiteY391" fmla="*/ 902438 h 4241931"/>
                <a:gd name="connsiteX392" fmla="*/ 4104011 w 4651277"/>
                <a:gd name="connsiteY392" fmla="*/ 889565 h 4241931"/>
                <a:gd name="connsiteX393" fmla="*/ 4102112 w 4651277"/>
                <a:gd name="connsiteY393" fmla="*/ 905585 h 4241931"/>
                <a:gd name="connsiteX394" fmla="*/ 4095288 w 4651277"/>
                <a:gd name="connsiteY394" fmla="*/ 921462 h 4241931"/>
                <a:gd name="connsiteX395" fmla="*/ 4114076 w 4651277"/>
                <a:gd name="connsiteY395" fmla="*/ 945806 h 4241931"/>
                <a:gd name="connsiteX396" fmla="*/ 4130871 w 4651277"/>
                <a:gd name="connsiteY396" fmla="*/ 941738 h 4241931"/>
                <a:gd name="connsiteX397" fmla="*/ 4139837 w 4651277"/>
                <a:gd name="connsiteY397" fmla="*/ 962239 h 4241931"/>
                <a:gd name="connsiteX398" fmla="*/ 4129972 w 4651277"/>
                <a:gd name="connsiteY398" fmla="*/ 978409 h 4241931"/>
                <a:gd name="connsiteX399" fmla="*/ 4132538 w 4651277"/>
                <a:gd name="connsiteY399" fmla="*/ 1000014 h 4241931"/>
                <a:gd name="connsiteX400" fmla="*/ 4136184 w 4651277"/>
                <a:gd name="connsiteY400" fmla="*/ 1031582 h 4241931"/>
                <a:gd name="connsiteX401" fmla="*/ 4146989 w 4651277"/>
                <a:gd name="connsiteY401" fmla="*/ 1072530 h 4241931"/>
                <a:gd name="connsiteX402" fmla="*/ 4155689 w 4651277"/>
                <a:gd name="connsiteY402" fmla="*/ 1086426 h 4241931"/>
                <a:gd name="connsiteX403" fmla="*/ 4145929 w 4651277"/>
                <a:gd name="connsiteY403" fmla="*/ 1088346 h 4241931"/>
                <a:gd name="connsiteX404" fmla="*/ 4144869 w 4651277"/>
                <a:gd name="connsiteY404" fmla="*/ 1104161 h 4241931"/>
                <a:gd name="connsiteX405" fmla="*/ 4151555 w 4651277"/>
                <a:gd name="connsiteY405" fmla="*/ 1135437 h 4241931"/>
                <a:gd name="connsiteX406" fmla="*/ 4145749 w 4651277"/>
                <a:gd name="connsiteY406" fmla="*/ 1155514 h 4241931"/>
                <a:gd name="connsiteX407" fmla="*/ 4125285 w 4651277"/>
                <a:gd name="connsiteY407" fmla="*/ 1173806 h 4241931"/>
                <a:gd name="connsiteX408" fmla="*/ 4100084 w 4651277"/>
                <a:gd name="connsiteY408" fmla="*/ 1209249 h 4241931"/>
                <a:gd name="connsiteX409" fmla="*/ 4102065 w 4651277"/>
                <a:gd name="connsiteY409" fmla="*/ 1224773 h 4241931"/>
                <a:gd name="connsiteX410" fmla="*/ 4085863 w 4651277"/>
                <a:gd name="connsiteY410" fmla="*/ 1247811 h 4241931"/>
                <a:gd name="connsiteX411" fmla="*/ 4062766 w 4651277"/>
                <a:gd name="connsiteY411" fmla="*/ 1268076 h 4241931"/>
                <a:gd name="connsiteX412" fmla="*/ 4083268 w 4651277"/>
                <a:gd name="connsiteY412" fmla="*/ 1301340 h 4241931"/>
                <a:gd name="connsiteX413" fmla="*/ 4087529 w 4651277"/>
                <a:gd name="connsiteY413" fmla="*/ 1306087 h 4241931"/>
                <a:gd name="connsiteX414" fmla="*/ 4075365 w 4651277"/>
                <a:gd name="connsiteY414" fmla="*/ 1307255 h 4241931"/>
                <a:gd name="connsiteX415" fmla="*/ 4025745 w 4651277"/>
                <a:gd name="connsiteY415" fmla="*/ 1300601 h 4241931"/>
                <a:gd name="connsiteX416" fmla="*/ 4008463 w 4651277"/>
                <a:gd name="connsiteY416" fmla="*/ 1313678 h 4241931"/>
                <a:gd name="connsiteX417" fmla="*/ 3997211 w 4651277"/>
                <a:gd name="connsiteY417" fmla="*/ 1333296 h 4241931"/>
                <a:gd name="connsiteX418" fmla="*/ 3959711 w 4651277"/>
                <a:gd name="connsiteY418" fmla="*/ 1345489 h 4241931"/>
                <a:gd name="connsiteX419" fmla="*/ 3934694 w 4651277"/>
                <a:gd name="connsiteY419" fmla="*/ 1355993 h 4241931"/>
                <a:gd name="connsiteX420" fmla="*/ 3923281 w 4651277"/>
                <a:gd name="connsiteY420" fmla="*/ 1354756 h 4241931"/>
                <a:gd name="connsiteX421" fmla="*/ 3922998 w 4651277"/>
                <a:gd name="connsiteY421" fmla="*/ 1364605 h 4241931"/>
                <a:gd name="connsiteX422" fmla="*/ 3927995 w 4651277"/>
                <a:gd name="connsiteY422" fmla="*/ 1383399 h 4241931"/>
                <a:gd name="connsiteX423" fmla="*/ 3949876 w 4651277"/>
                <a:gd name="connsiteY423" fmla="*/ 1400327 h 4241931"/>
                <a:gd name="connsiteX424" fmla="*/ 3968971 w 4651277"/>
                <a:gd name="connsiteY424" fmla="*/ 1411261 h 4241931"/>
                <a:gd name="connsiteX425" fmla="*/ 3957365 w 4651277"/>
                <a:gd name="connsiteY425" fmla="*/ 1422073 h 4241931"/>
                <a:gd name="connsiteX426" fmla="*/ 3884013 w 4651277"/>
                <a:gd name="connsiteY426" fmla="*/ 1478958 h 4241931"/>
                <a:gd name="connsiteX427" fmla="*/ 3859917 w 4651277"/>
                <a:gd name="connsiteY427" fmla="*/ 1489419 h 4241931"/>
                <a:gd name="connsiteX428" fmla="*/ 3852809 w 4651277"/>
                <a:gd name="connsiteY428" fmla="*/ 1481837 h 4241931"/>
                <a:gd name="connsiteX429" fmla="*/ 3841864 w 4651277"/>
                <a:gd name="connsiteY429" fmla="*/ 1492090 h 4241931"/>
                <a:gd name="connsiteX430" fmla="*/ 3840531 w 4651277"/>
                <a:gd name="connsiteY430" fmla="*/ 1496285 h 4241931"/>
                <a:gd name="connsiteX431" fmla="*/ 3850294 w 4651277"/>
                <a:gd name="connsiteY431" fmla="*/ 1497108 h 4241931"/>
                <a:gd name="connsiteX432" fmla="*/ 3872107 w 4651277"/>
                <a:gd name="connsiteY432" fmla="*/ 1537613 h 4241931"/>
                <a:gd name="connsiteX433" fmla="*/ 3857531 w 4651277"/>
                <a:gd name="connsiteY433" fmla="*/ 1567371 h 4241931"/>
                <a:gd name="connsiteX434" fmla="*/ 3876636 w 4651277"/>
                <a:gd name="connsiteY434" fmla="*/ 1591193 h 4241931"/>
                <a:gd name="connsiteX435" fmla="*/ 3893839 w 4651277"/>
                <a:gd name="connsiteY435" fmla="*/ 1588805 h 4241931"/>
                <a:gd name="connsiteX436" fmla="*/ 3910000 w 4651277"/>
                <a:gd name="connsiteY436" fmla="*/ 1585781 h 4241931"/>
                <a:gd name="connsiteX437" fmla="*/ 3841479 w 4651277"/>
                <a:gd name="connsiteY437" fmla="*/ 1598374 h 4241931"/>
                <a:gd name="connsiteX438" fmla="*/ 3820166 w 4651277"/>
                <a:gd name="connsiteY438" fmla="*/ 1603981 h 4241931"/>
                <a:gd name="connsiteX439" fmla="*/ 3821044 w 4651277"/>
                <a:gd name="connsiteY439" fmla="*/ 1616327 h 4241931"/>
                <a:gd name="connsiteX440" fmla="*/ 3820601 w 4651277"/>
                <a:gd name="connsiteY440" fmla="*/ 1618633 h 4241931"/>
                <a:gd name="connsiteX441" fmla="*/ 3856796 w 4651277"/>
                <a:gd name="connsiteY441" fmla="*/ 1624365 h 4241931"/>
                <a:gd name="connsiteX442" fmla="*/ 3878963 w 4651277"/>
                <a:gd name="connsiteY442" fmla="*/ 1632824 h 4241931"/>
                <a:gd name="connsiteX443" fmla="*/ 3881060 w 4651277"/>
                <a:gd name="connsiteY443" fmla="*/ 1631301 h 4241931"/>
                <a:gd name="connsiteX444" fmla="*/ 3946493 w 4651277"/>
                <a:gd name="connsiteY444" fmla="*/ 1636097 h 4241931"/>
                <a:gd name="connsiteX445" fmla="*/ 4070600 w 4651277"/>
                <a:gd name="connsiteY445" fmla="*/ 1629769 h 4241931"/>
                <a:gd name="connsiteX446" fmla="*/ 4108464 w 4651277"/>
                <a:gd name="connsiteY446" fmla="*/ 1628962 h 4241931"/>
                <a:gd name="connsiteX447" fmla="*/ 4169224 w 4651277"/>
                <a:gd name="connsiteY447" fmla="*/ 1639821 h 4241931"/>
                <a:gd name="connsiteX448" fmla="*/ 4200098 w 4651277"/>
                <a:gd name="connsiteY448" fmla="*/ 1644093 h 4241931"/>
                <a:gd name="connsiteX449" fmla="*/ 4211147 w 4651277"/>
                <a:gd name="connsiteY449" fmla="*/ 1656359 h 4241931"/>
                <a:gd name="connsiteX450" fmla="*/ 4233230 w 4651277"/>
                <a:gd name="connsiteY450" fmla="*/ 1641916 h 4241931"/>
                <a:gd name="connsiteX451" fmla="*/ 4300563 w 4651277"/>
                <a:gd name="connsiteY451" fmla="*/ 1658147 h 4241931"/>
                <a:gd name="connsiteX452" fmla="*/ 4319080 w 4651277"/>
                <a:gd name="connsiteY452" fmla="*/ 1662318 h 4241931"/>
                <a:gd name="connsiteX453" fmla="*/ 4374375 w 4651277"/>
                <a:gd name="connsiteY453" fmla="*/ 1680353 h 4241931"/>
                <a:gd name="connsiteX454" fmla="*/ 4434018 w 4651277"/>
                <a:gd name="connsiteY454" fmla="*/ 1702171 h 4241931"/>
                <a:gd name="connsiteX455" fmla="*/ 4465268 w 4651277"/>
                <a:gd name="connsiteY455" fmla="*/ 1715781 h 4241931"/>
                <a:gd name="connsiteX456" fmla="*/ 4467174 w 4651277"/>
                <a:gd name="connsiteY456" fmla="*/ 1715464 h 4241931"/>
                <a:gd name="connsiteX457" fmla="*/ 4467174 w 4651277"/>
                <a:gd name="connsiteY457" fmla="*/ 1715465 h 4241931"/>
                <a:gd name="connsiteX458" fmla="*/ 4467651 w 4651277"/>
                <a:gd name="connsiteY458" fmla="*/ 1715385 h 4241931"/>
                <a:gd name="connsiteX459" fmla="*/ 4467174 w 4651277"/>
                <a:gd name="connsiteY459" fmla="*/ 1715464 h 4241931"/>
                <a:gd name="connsiteX460" fmla="*/ 4466063 w 4651277"/>
                <a:gd name="connsiteY460" fmla="*/ 1714670 h 4241931"/>
                <a:gd name="connsiteX461" fmla="*/ 4467370 w 4651277"/>
                <a:gd name="connsiteY461" fmla="*/ 1702505 h 4241931"/>
                <a:gd name="connsiteX462" fmla="*/ 4476105 w 4651277"/>
                <a:gd name="connsiteY462" fmla="*/ 1702032 h 4241931"/>
                <a:gd name="connsiteX463" fmla="*/ 4572318 w 4651277"/>
                <a:gd name="connsiteY463" fmla="*/ 1711701 h 4241931"/>
                <a:gd name="connsiteX464" fmla="*/ 4589311 w 4651277"/>
                <a:gd name="connsiteY464" fmla="*/ 1713774 h 4241931"/>
                <a:gd name="connsiteX465" fmla="*/ 4593344 w 4651277"/>
                <a:gd name="connsiteY465" fmla="*/ 1715650 h 4241931"/>
                <a:gd name="connsiteX466" fmla="*/ 4601154 w 4651277"/>
                <a:gd name="connsiteY466" fmla="*/ 1724929 h 4241931"/>
                <a:gd name="connsiteX467" fmla="*/ 4602993 w 4651277"/>
                <a:gd name="connsiteY467" fmla="*/ 1728933 h 4241931"/>
                <a:gd name="connsiteX468" fmla="*/ 4603083 w 4651277"/>
                <a:gd name="connsiteY468" fmla="*/ 1740082 h 4241931"/>
                <a:gd name="connsiteX469" fmla="*/ 4603239 w 4651277"/>
                <a:gd name="connsiteY469" fmla="*/ 1746912 h 4241931"/>
                <a:gd name="connsiteX470" fmla="*/ 4630175 w 4651277"/>
                <a:gd name="connsiteY470" fmla="*/ 1748703 h 4241931"/>
                <a:gd name="connsiteX471" fmla="*/ 4649928 w 4651277"/>
                <a:gd name="connsiteY471" fmla="*/ 1756780 h 4241931"/>
                <a:gd name="connsiteX472" fmla="*/ 4642711 w 4651277"/>
                <a:gd name="connsiteY472" fmla="*/ 1771103 h 4241931"/>
                <a:gd name="connsiteX473" fmla="*/ 4560387 w 4651277"/>
                <a:gd name="connsiteY473" fmla="*/ 1751878 h 4241931"/>
                <a:gd name="connsiteX474" fmla="*/ 4517474 w 4651277"/>
                <a:gd name="connsiteY474" fmla="*/ 1749413 h 4241931"/>
                <a:gd name="connsiteX475" fmla="*/ 4509436 w 4651277"/>
                <a:gd name="connsiteY475" fmla="*/ 1749377 h 4241931"/>
                <a:gd name="connsiteX476" fmla="*/ 4460463 w 4651277"/>
                <a:gd name="connsiteY476" fmla="*/ 1730486 h 4241931"/>
                <a:gd name="connsiteX477" fmla="*/ 4435148 w 4651277"/>
                <a:gd name="connsiteY477" fmla="*/ 1730189 h 4241931"/>
                <a:gd name="connsiteX478" fmla="*/ 4420091 w 4651277"/>
                <a:gd name="connsiteY478" fmla="*/ 1731516 h 4241931"/>
                <a:gd name="connsiteX479" fmla="*/ 4358507 w 4651277"/>
                <a:gd name="connsiteY479" fmla="*/ 1718051 h 4241931"/>
                <a:gd name="connsiteX480" fmla="*/ 4315402 w 4651277"/>
                <a:gd name="connsiteY480" fmla="*/ 1716792 h 4241931"/>
                <a:gd name="connsiteX481" fmla="*/ 4279957 w 4651277"/>
                <a:gd name="connsiteY481" fmla="*/ 1706229 h 4241931"/>
                <a:gd name="connsiteX482" fmla="*/ 4243898 w 4651277"/>
                <a:gd name="connsiteY482" fmla="*/ 1719077 h 4241931"/>
                <a:gd name="connsiteX483" fmla="*/ 4242561 w 4651277"/>
                <a:gd name="connsiteY483" fmla="*/ 1727526 h 4241931"/>
                <a:gd name="connsiteX484" fmla="*/ 4197062 w 4651277"/>
                <a:gd name="connsiteY484" fmla="*/ 1753107 h 4241931"/>
                <a:gd name="connsiteX485" fmla="*/ 4171232 w 4651277"/>
                <a:gd name="connsiteY485" fmla="*/ 1763864 h 4241931"/>
                <a:gd name="connsiteX486" fmla="*/ 4148247 w 4651277"/>
                <a:gd name="connsiteY486" fmla="*/ 1803527 h 4241931"/>
                <a:gd name="connsiteX487" fmla="*/ 4142937 w 4651277"/>
                <a:gd name="connsiteY487" fmla="*/ 1817531 h 4241931"/>
                <a:gd name="connsiteX488" fmla="*/ 4116091 w 4651277"/>
                <a:gd name="connsiteY488" fmla="*/ 1826890 h 4241931"/>
                <a:gd name="connsiteX489" fmla="*/ 4104976 w 4651277"/>
                <a:gd name="connsiteY489" fmla="*/ 1818944 h 4241931"/>
                <a:gd name="connsiteX490" fmla="*/ 4097318 w 4651277"/>
                <a:gd name="connsiteY490" fmla="*/ 1828247 h 4241931"/>
                <a:gd name="connsiteX491" fmla="*/ 4085236 w 4651277"/>
                <a:gd name="connsiteY491" fmla="*/ 1849842 h 4241931"/>
                <a:gd name="connsiteX492" fmla="*/ 4074972 w 4651277"/>
                <a:gd name="connsiteY492" fmla="*/ 1859969 h 4241931"/>
                <a:gd name="connsiteX493" fmla="*/ 4084939 w 4651277"/>
                <a:gd name="connsiteY493" fmla="*/ 1875159 h 4241931"/>
                <a:gd name="connsiteX494" fmla="*/ 4100715 w 4651277"/>
                <a:gd name="connsiteY494" fmla="*/ 1900545 h 4241931"/>
                <a:gd name="connsiteX495" fmla="*/ 4096318 w 4651277"/>
                <a:gd name="connsiteY495" fmla="*/ 1928305 h 4241931"/>
                <a:gd name="connsiteX496" fmla="*/ 4108759 w 4651277"/>
                <a:gd name="connsiteY496" fmla="*/ 1951308 h 4241931"/>
                <a:gd name="connsiteX497" fmla="*/ 4131370 w 4651277"/>
                <a:gd name="connsiteY497" fmla="*/ 1964787 h 4241931"/>
                <a:gd name="connsiteX498" fmla="*/ 4154147 w 4651277"/>
                <a:gd name="connsiteY498" fmla="*/ 1961590 h 4241931"/>
                <a:gd name="connsiteX499" fmla="*/ 4170691 w 4651277"/>
                <a:gd name="connsiteY499" fmla="*/ 1970397 h 4241931"/>
                <a:gd name="connsiteX500" fmla="*/ 4162195 w 4651277"/>
                <a:gd name="connsiteY500" fmla="*/ 2000601 h 4241931"/>
                <a:gd name="connsiteX501" fmla="*/ 4160762 w 4651277"/>
                <a:gd name="connsiteY501" fmla="*/ 2009654 h 4241931"/>
                <a:gd name="connsiteX502" fmla="*/ 4164444 w 4651277"/>
                <a:gd name="connsiteY502" fmla="*/ 2017660 h 4241931"/>
                <a:gd name="connsiteX503" fmla="*/ 4161732 w 4651277"/>
                <a:gd name="connsiteY503" fmla="*/ 2042594 h 4241931"/>
                <a:gd name="connsiteX504" fmla="*/ 4183266 w 4651277"/>
                <a:gd name="connsiteY504" fmla="*/ 2047242 h 4241931"/>
                <a:gd name="connsiteX505" fmla="*/ 4188028 w 4651277"/>
                <a:gd name="connsiteY505" fmla="*/ 2052326 h 4241931"/>
                <a:gd name="connsiteX506" fmla="*/ 4207826 w 4651277"/>
                <a:gd name="connsiteY506" fmla="*/ 2103095 h 4241931"/>
                <a:gd name="connsiteX507" fmla="*/ 4208997 w 4651277"/>
                <a:gd name="connsiteY507" fmla="*/ 2111323 h 4241931"/>
                <a:gd name="connsiteX508" fmla="*/ 4203675 w 4651277"/>
                <a:gd name="connsiteY508" fmla="*/ 2148834 h 4241931"/>
                <a:gd name="connsiteX509" fmla="*/ 4180972 w 4651277"/>
                <a:gd name="connsiteY509" fmla="*/ 2198440 h 4241931"/>
                <a:gd name="connsiteX510" fmla="*/ 4169590 w 4651277"/>
                <a:gd name="connsiteY510" fmla="*/ 2219526 h 4241931"/>
                <a:gd name="connsiteX511" fmla="*/ 4158340 w 4651277"/>
                <a:gd name="connsiteY511" fmla="*/ 2231974 h 4241931"/>
                <a:gd name="connsiteX512" fmla="*/ 4107541 w 4651277"/>
                <a:gd name="connsiteY512" fmla="*/ 2248055 h 4241931"/>
                <a:gd name="connsiteX513" fmla="*/ 4097438 w 4651277"/>
                <a:gd name="connsiteY513" fmla="*/ 2253258 h 4241931"/>
                <a:gd name="connsiteX514" fmla="*/ 4081921 w 4651277"/>
                <a:gd name="connsiteY514" fmla="*/ 2284825 h 4241931"/>
                <a:gd name="connsiteX515" fmla="*/ 4073974 w 4651277"/>
                <a:gd name="connsiteY515" fmla="*/ 2295941 h 4241931"/>
                <a:gd name="connsiteX516" fmla="*/ 4052681 w 4651277"/>
                <a:gd name="connsiteY516" fmla="*/ 2321023 h 4241931"/>
                <a:gd name="connsiteX517" fmla="*/ 4057216 w 4651277"/>
                <a:gd name="connsiteY517" fmla="*/ 2335352 h 4241931"/>
                <a:gd name="connsiteX518" fmla="*/ 4073447 w 4651277"/>
                <a:gd name="connsiteY518" fmla="*/ 2336856 h 4241931"/>
                <a:gd name="connsiteX519" fmla="*/ 4053350 w 4651277"/>
                <a:gd name="connsiteY519" fmla="*/ 2363122 h 4241931"/>
                <a:gd name="connsiteX520" fmla="*/ 4026071 w 4651277"/>
                <a:gd name="connsiteY520" fmla="*/ 2415619 h 4241931"/>
                <a:gd name="connsiteX521" fmla="*/ 4026496 w 4651277"/>
                <a:gd name="connsiteY521" fmla="*/ 2412144 h 4241931"/>
                <a:gd name="connsiteX522" fmla="*/ 4036450 w 4651277"/>
                <a:gd name="connsiteY522" fmla="*/ 2388356 h 4241931"/>
                <a:gd name="connsiteX523" fmla="*/ 4033639 w 4651277"/>
                <a:gd name="connsiteY523" fmla="*/ 2351413 h 4241931"/>
                <a:gd name="connsiteX524" fmla="*/ 4007815 w 4651277"/>
                <a:gd name="connsiteY524" fmla="*/ 2350417 h 4241931"/>
                <a:gd name="connsiteX525" fmla="*/ 4002760 w 4651277"/>
                <a:gd name="connsiteY525" fmla="*/ 2358895 h 4241931"/>
                <a:gd name="connsiteX526" fmla="*/ 3990263 w 4651277"/>
                <a:gd name="connsiteY526" fmla="*/ 2390940 h 4241931"/>
                <a:gd name="connsiteX527" fmla="*/ 3968627 w 4651277"/>
                <a:gd name="connsiteY527" fmla="*/ 2398648 h 4241931"/>
                <a:gd name="connsiteX528" fmla="*/ 3931553 w 4651277"/>
                <a:gd name="connsiteY528" fmla="*/ 2410099 h 4241931"/>
                <a:gd name="connsiteX529" fmla="*/ 3913538 w 4651277"/>
                <a:gd name="connsiteY529" fmla="*/ 2418380 h 4241931"/>
                <a:gd name="connsiteX530" fmla="*/ 3904576 w 4651277"/>
                <a:gd name="connsiteY530" fmla="*/ 2428097 h 4241931"/>
                <a:gd name="connsiteX531" fmla="*/ 3915152 w 4651277"/>
                <a:gd name="connsiteY531" fmla="*/ 2431628 h 4241931"/>
                <a:gd name="connsiteX532" fmla="*/ 3952295 w 4651277"/>
                <a:gd name="connsiteY532" fmla="*/ 2478339 h 4241931"/>
                <a:gd name="connsiteX533" fmla="*/ 3926585 w 4651277"/>
                <a:gd name="connsiteY533" fmla="*/ 2503961 h 4241931"/>
                <a:gd name="connsiteX534" fmla="*/ 3914218 w 4651277"/>
                <a:gd name="connsiteY534" fmla="*/ 2527366 h 4241931"/>
                <a:gd name="connsiteX535" fmla="*/ 3927394 w 4651277"/>
                <a:gd name="connsiteY535" fmla="*/ 2541826 h 4241931"/>
                <a:gd name="connsiteX536" fmla="*/ 3961310 w 4651277"/>
                <a:gd name="connsiteY536" fmla="*/ 2562043 h 4241931"/>
                <a:gd name="connsiteX537" fmla="*/ 3965845 w 4651277"/>
                <a:gd name="connsiteY537" fmla="*/ 2576371 h 4241931"/>
                <a:gd name="connsiteX538" fmla="*/ 3944723 w 4651277"/>
                <a:gd name="connsiteY538" fmla="*/ 2709741 h 4241931"/>
                <a:gd name="connsiteX539" fmla="*/ 3933742 w 4651277"/>
                <a:gd name="connsiteY539" fmla="*/ 2755635 h 4241931"/>
                <a:gd name="connsiteX540" fmla="*/ 3942916 w 4651277"/>
                <a:gd name="connsiteY540" fmla="*/ 2771935 h 4241931"/>
                <a:gd name="connsiteX541" fmla="*/ 3958242 w 4651277"/>
                <a:gd name="connsiteY541" fmla="*/ 2804057 h 4241931"/>
                <a:gd name="connsiteX542" fmla="*/ 3993102 w 4651277"/>
                <a:gd name="connsiteY542" fmla="*/ 2841746 h 4241931"/>
                <a:gd name="connsiteX543" fmla="*/ 4028260 w 4651277"/>
                <a:gd name="connsiteY543" fmla="*/ 2854118 h 4241931"/>
                <a:gd name="connsiteX544" fmla="*/ 4030417 w 4651277"/>
                <a:gd name="connsiteY544" fmla="*/ 2860027 h 4241931"/>
                <a:gd name="connsiteX545" fmla="*/ 4028877 w 4651277"/>
                <a:gd name="connsiteY545" fmla="*/ 2893189 h 4241931"/>
                <a:gd name="connsiteX546" fmla="*/ 4020657 w 4651277"/>
                <a:gd name="connsiteY546" fmla="*/ 2945090 h 4241931"/>
                <a:gd name="connsiteX547" fmla="*/ 4008391 w 4651277"/>
                <a:gd name="connsiteY547" fmla="*/ 2956138 h 4241931"/>
                <a:gd name="connsiteX548" fmla="*/ 4007340 w 4651277"/>
                <a:gd name="connsiteY548" fmla="*/ 2962776 h 4241931"/>
                <a:gd name="connsiteX549" fmla="*/ 3981780 w 4651277"/>
                <a:gd name="connsiteY549" fmla="*/ 3006980 h 4241931"/>
                <a:gd name="connsiteX550" fmla="*/ 3962714 w 4651277"/>
                <a:gd name="connsiteY550" fmla="*/ 3021901 h 4241931"/>
                <a:gd name="connsiteX551" fmla="*/ 3936483 w 4651277"/>
                <a:gd name="connsiteY551" fmla="*/ 3007848 h 4241931"/>
                <a:gd name="connsiteX552" fmla="*/ 3932864 w 4651277"/>
                <a:gd name="connsiteY552" fmla="*/ 3007275 h 4241931"/>
                <a:gd name="connsiteX553" fmla="*/ 3836556 w 4651277"/>
                <a:gd name="connsiteY553" fmla="*/ 2998210 h 4241931"/>
                <a:gd name="connsiteX554" fmla="*/ 3826596 w 4651277"/>
                <a:gd name="connsiteY554" fmla="*/ 2971268 h 4241931"/>
                <a:gd name="connsiteX555" fmla="*/ 3819102 w 4651277"/>
                <a:gd name="connsiteY555" fmla="*/ 2963896 h 4241931"/>
                <a:gd name="connsiteX556" fmla="*/ 3803698 w 4651277"/>
                <a:gd name="connsiteY556" fmla="*/ 2959600 h 4241931"/>
                <a:gd name="connsiteX557" fmla="*/ 3816539 w 4651277"/>
                <a:gd name="connsiteY557" fmla="*/ 2944930 h 4241931"/>
                <a:gd name="connsiteX558" fmla="*/ 3806099 w 4651277"/>
                <a:gd name="connsiteY558" fmla="*/ 2921006 h 4241931"/>
                <a:gd name="connsiteX559" fmla="*/ 3804324 w 4651277"/>
                <a:gd name="connsiteY559" fmla="*/ 2912684 h 4241931"/>
                <a:gd name="connsiteX560" fmla="*/ 3795618 w 4651277"/>
                <a:gd name="connsiteY560" fmla="*/ 2916872 h 4241931"/>
                <a:gd name="connsiteX561" fmla="*/ 3786147 w 4651277"/>
                <a:gd name="connsiteY561" fmla="*/ 2925889 h 4241931"/>
                <a:gd name="connsiteX562" fmla="*/ 3773865 w 4651277"/>
                <a:gd name="connsiteY562" fmla="*/ 2925935 h 4241931"/>
                <a:gd name="connsiteX563" fmla="*/ 3773518 w 4651277"/>
                <a:gd name="connsiteY563" fmla="*/ 2926280 h 4241931"/>
                <a:gd name="connsiteX564" fmla="*/ 3784754 w 4651277"/>
                <a:gd name="connsiteY564" fmla="*/ 2933616 h 4241931"/>
                <a:gd name="connsiteX565" fmla="*/ 3777010 w 4651277"/>
                <a:gd name="connsiteY565" fmla="*/ 2940205 h 4241931"/>
                <a:gd name="connsiteX566" fmla="*/ 3767057 w 4651277"/>
                <a:gd name="connsiteY566" fmla="*/ 2938295 h 4241931"/>
                <a:gd name="connsiteX567" fmla="*/ 3765045 w 4651277"/>
                <a:gd name="connsiteY567" fmla="*/ 2949766 h 4241931"/>
                <a:gd name="connsiteX568" fmla="*/ 3751466 w 4651277"/>
                <a:gd name="connsiteY568" fmla="*/ 2984733 h 4241931"/>
                <a:gd name="connsiteX569" fmla="*/ 3751078 w 4651277"/>
                <a:gd name="connsiteY569" fmla="*/ 2998901 h 4241931"/>
                <a:gd name="connsiteX570" fmla="*/ 3763368 w 4651277"/>
                <a:gd name="connsiteY570" fmla="*/ 3003321 h 4241931"/>
                <a:gd name="connsiteX571" fmla="*/ 3779627 w 4651277"/>
                <a:gd name="connsiteY571" fmla="*/ 3013937 h 4241931"/>
                <a:gd name="connsiteX572" fmla="*/ 3782528 w 4651277"/>
                <a:gd name="connsiteY572" fmla="*/ 3062030 h 4241931"/>
                <a:gd name="connsiteX573" fmla="*/ 3780892 w 4651277"/>
                <a:gd name="connsiteY573" fmla="*/ 3069427 h 4241931"/>
                <a:gd name="connsiteX574" fmla="*/ 3778294 w 4651277"/>
                <a:gd name="connsiteY574" fmla="*/ 3073382 h 4241931"/>
                <a:gd name="connsiteX575" fmla="*/ 3789082 w 4651277"/>
                <a:gd name="connsiteY575" fmla="*/ 3087723 h 4241931"/>
                <a:gd name="connsiteX576" fmla="*/ 3795809 w 4651277"/>
                <a:gd name="connsiteY576" fmla="*/ 3086560 h 4241931"/>
                <a:gd name="connsiteX577" fmla="*/ 3806757 w 4651277"/>
                <a:gd name="connsiteY577" fmla="*/ 3077003 h 4241931"/>
                <a:gd name="connsiteX578" fmla="*/ 3840146 w 4651277"/>
                <a:gd name="connsiteY578" fmla="*/ 3069300 h 4241931"/>
                <a:gd name="connsiteX579" fmla="*/ 3868293 w 4651277"/>
                <a:gd name="connsiteY579" fmla="*/ 3059530 h 4241931"/>
                <a:gd name="connsiteX580" fmla="*/ 3888279 w 4651277"/>
                <a:gd name="connsiteY580" fmla="*/ 3046611 h 4241931"/>
                <a:gd name="connsiteX581" fmla="*/ 3901102 w 4651277"/>
                <a:gd name="connsiteY581" fmla="*/ 3067199 h 4241931"/>
                <a:gd name="connsiteX582" fmla="*/ 3910137 w 4651277"/>
                <a:gd name="connsiteY582" fmla="*/ 3103892 h 4241931"/>
                <a:gd name="connsiteX583" fmla="*/ 3912964 w 4651277"/>
                <a:gd name="connsiteY583" fmla="*/ 3105577 h 4241931"/>
                <a:gd name="connsiteX584" fmla="*/ 3932587 w 4651277"/>
                <a:gd name="connsiteY584" fmla="*/ 3122294 h 4241931"/>
                <a:gd name="connsiteX585" fmla="*/ 3925389 w 4651277"/>
                <a:gd name="connsiteY585" fmla="*/ 3163840 h 4241931"/>
                <a:gd name="connsiteX586" fmla="*/ 3918081 w 4651277"/>
                <a:gd name="connsiteY586" fmla="*/ 3167012 h 4241931"/>
                <a:gd name="connsiteX587" fmla="*/ 3905062 w 4651277"/>
                <a:gd name="connsiteY587" fmla="*/ 3159383 h 4241931"/>
                <a:gd name="connsiteX588" fmla="*/ 3901125 w 4651277"/>
                <a:gd name="connsiteY588" fmla="*/ 3156903 h 4241931"/>
                <a:gd name="connsiteX589" fmla="*/ 3877568 w 4651277"/>
                <a:gd name="connsiteY589" fmla="*/ 3125953 h 4241931"/>
                <a:gd name="connsiteX590" fmla="*/ 3864614 w 4651277"/>
                <a:gd name="connsiteY590" fmla="*/ 3114004 h 4241931"/>
                <a:gd name="connsiteX591" fmla="*/ 3827867 w 4651277"/>
                <a:gd name="connsiteY591" fmla="*/ 3103854 h 4241931"/>
                <a:gd name="connsiteX592" fmla="*/ 3792335 w 4651277"/>
                <a:gd name="connsiteY592" fmla="*/ 3120584 h 4241931"/>
                <a:gd name="connsiteX593" fmla="*/ 3788652 w 4651277"/>
                <a:gd name="connsiteY593" fmla="*/ 3128340 h 4241931"/>
                <a:gd name="connsiteX594" fmla="*/ 3794472 w 4651277"/>
                <a:gd name="connsiteY594" fmla="*/ 3139166 h 4241931"/>
                <a:gd name="connsiteX595" fmla="*/ 3785947 w 4651277"/>
                <a:gd name="connsiteY595" fmla="*/ 3136398 h 4241931"/>
                <a:gd name="connsiteX596" fmla="*/ 3783580 w 4651277"/>
                <a:gd name="connsiteY596" fmla="*/ 3147180 h 4241931"/>
                <a:gd name="connsiteX597" fmla="*/ 3785751 w 4651277"/>
                <a:gd name="connsiteY597" fmla="*/ 3162758 h 4241931"/>
                <a:gd name="connsiteX598" fmla="*/ 3780632 w 4651277"/>
                <a:gd name="connsiteY598" fmla="*/ 3175556 h 4241931"/>
                <a:gd name="connsiteX599" fmla="*/ 3768818 w 4651277"/>
                <a:gd name="connsiteY599" fmla="*/ 3168119 h 4241931"/>
                <a:gd name="connsiteX600" fmla="*/ 3764521 w 4651277"/>
                <a:gd name="connsiteY600" fmla="*/ 3149205 h 4241931"/>
                <a:gd name="connsiteX601" fmla="*/ 3758745 w 4651277"/>
                <a:gd name="connsiteY601" fmla="*/ 3149338 h 4241931"/>
                <a:gd name="connsiteX602" fmla="*/ 3750332 w 4651277"/>
                <a:gd name="connsiteY602" fmla="*/ 3153082 h 4241931"/>
                <a:gd name="connsiteX603" fmla="*/ 3754299 w 4651277"/>
                <a:gd name="connsiteY603" fmla="*/ 3159710 h 4241931"/>
                <a:gd name="connsiteX604" fmla="*/ 3746580 w 4651277"/>
                <a:gd name="connsiteY604" fmla="*/ 3175731 h 4241931"/>
                <a:gd name="connsiteX605" fmla="*/ 3726880 w 4651277"/>
                <a:gd name="connsiteY605" fmla="*/ 3186840 h 4241931"/>
                <a:gd name="connsiteX606" fmla="*/ 3729726 w 4651277"/>
                <a:gd name="connsiteY606" fmla="*/ 3215747 h 4241931"/>
                <a:gd name="connsiteX607" fmla="*/ 3738701 w 4651277"/>
                <a:gd name="connsiteY607" fmla="*/ 3245006 h 4241931"/>
                <a:gd name="connsiteX608" fmla="*/ 3715986 w 4651277"/>
                <a:gd name="connsiteY608" fmla="*/ 3255636 h 4241931"/>
                <a:gd name="connsiteX609" fmla="*/ 3703909 w 4651277"/>
                <a:gd name="connsiteY609" fmla="*/ 3265478 h 4241931"/>
                <a:gd name="connsiteX610" fmla="*/ 3712832 w 4651277"/>
                <a:gd name="connsiteY610" fmla="*/ 3275552 h 4241931"/>
                <a:gd name="connsiteX611" fmla="*/ 3715754 w 4651277"/>
                <a:gd name="connsiteY611" fmla="*/ 3276634 h 4241931"/>
                <a:gd name="connsiteX612" fmla="*/ 3733918 w 4651277"/>
                <a:gd name="connsiteY612" fmla="*/ 3286934 h 4241931"/>
                <a:gd name="connsiteX613" fmla="*/ 3718383 w 4651277"/>
                <a:gd name="connsiteY613" fmla="*/ 3291278 h 4241931"/>
                <a:gd name="connsiteX614" fmla="*/ 3701104 w 4651277"/>
                <a:gd name="connsiteY614" fmla="*/ 3291017 h 4241931"/>
                <a:gd name="connsiteX615" fmla="*/ 3685748 w 4651277"/>
                <a:gd name="connsiteY615" fmla="*/ 3317659 h 4241931"/>
                <a:gd name="connsiteX616" fmla="*/ 3695906 w 4651277"/>
                <a:gd name="connsiteY616" fmla="*/ 3331641 h 4241931"/>
                <a:gd name="connsiteX617" fmla="*/ 3680365 w 4651277"/>
                <a:gd name="connsiteY617" fmla="*/ 3347738 h 4241931"/>
                <a:gd name="connsiteX618" fmla="*/ 3661658 w 4651277"/>
                <a:gd name="connsiteY618" fmla="*/ 3344775 h 4241931"/>
                <a:gd name="connsiteX619" fmla="*/ 3642658 w 4651277"/>
                <a:gd name="connsiteY619" fmla="*/ 3355375 h 4241931"/>
                <a:gd name="connsiteX620" fmla="*/ 3614856 w 4651277"/>
                <a:gd name="connsiteY620" fmla="*/ 3370769 h 4241931"/>
                <a:gd name="connsiteX621" fmla="*/ 3581110 w 4651277"/>
                <a:gd name="connsiteY621" fmla="*/ 3396356 h 4241931"/>
                <a:gd name="connsiteX622" fmla="*/ 3571575 w 4651277"/>
                <a:gd name="connsiteY622" fmla="*/ 3409691 h 4241931"/>
                <a:gd name="connsiteX623" fmla="*/ 3566083 w 4651277"/>
                <a:gd name="connsiteY623" fmla="*/ 3401399 h 4241931"/>
                <a:gd name="connsiteX624" fmla="*/ 3551057 w 4651277"/>
                <a:gd name="connsiteY624" fmla="*/ 3406442 h 4241931"/>
                <a:gd name="connsiteX625" fmla="*/ 3545766 w 4651277"/>
                <a:gd name="connsiteY625" fmla="*/ 3415251 h 4241931"/>
                <a:gd name="connsiteX626" fmla="*/ 3552178 w 4651277"/>
                <a:gd name="connsiteY626" fmla="*/ 3422386 h 4241931"/>
                <a:gd name="connsiteX627" fmla="*/ 3536193 w 4651277"/>
                <a:gd name="connsiteY627" fmla="*/ 3424560 h 4241931"/>
                <a:gd name="connsiteX628" fmla="*/ 3529977 w 4651277"/>
                <a:gd name="connsiteY628" fmla="*/ 3423604 h 4241931"/>
                <a:gd name="connsiteX629" fmla="*/ 3524683 w 4651277"/>
                <a:gd name="connsiteY629" fmla="*/ 3424536 h 4241931"/>
                <a:gd name="connsiteX630" fmla="*/ 3503908 w 4651277"/>
                <a:gd name="connsiteY630" fmla="*/ 3426814 h 4241931"/>
                <a:gd name="connsiteX631" fmla="*/ 3498752 w 4651277"/>
                <a:gd name="connsiteY631" fmla="*/ 3426054 h 4241931"/>
                <a:gd name="connsiteX632" fmla="*/ 3497136 w 4651277"/>
                <a:gd name="connsiteY632" fmla="*/ 3433401 h 4241931"/>
                <a:gd name="connsiteX633" fmla="*/ 3500251 w 4651277"/>
                <a:gd name="connsiteY633" fmla="*/ 3446219 h 4241931"/>
                <a:gd name="connsiteX634" fmla="*/ 3508398 w 4651277"/>
                <a:gd name="connsiteY634" fmla="*/ 3461460 h 4241931"/>
                <a:gd name="connsiteX635" fmla="*/ 3490797 w 4651277"/>
                <a:gd name="connsiteY635" fmla="*/ 3475276 h 4241931"/>
                <a:gd name="connsiteX636" fmla="*/ 3472671 w 4651277"/>
                <a:gd name="connsiteY636" fmla="*/ 3469777 h 4241931"/>
                <a:gd name="connsiteX637" fmla="*/ 3460862 w 4651277"/>
                <a:gd name="connsiteY637" fmla="*/ 3468188 h 4241931"/>
                <a:gd name="connsiteX638" fmla="*/ 3453331 w 4651277"/>
                <a:gd name="connsiteY638" fmla="*/ 3476626 h 4241931"/>
                <a:gd name="connsiteX639" fmla="*/ 3454386 w 4651277"/>
                <a:gd name="connsiteY639" fmla="*/ 3477165 h 4241931"/>
                <a:gd name="connsiteX640" fmla="*/ 3446789 w 4651277"/>
                <a:gd name="connsiteY640" fmla="*/ 3491117 h 4241931"/>
                <a:gd name="connsiteX641" fmla="*/ 3400060 w 4651277"/>
                <a:gd name="connsiteY641" fmla="*/ 3577309 h 4241931"/>
                <a:gd name="connsiteX642" fmla="*/ 3406973 w 4651277"/>
                <a:gd name="connsiteY642" fmla="*/ 3593703 h 4241931"/>
                <a:gd name="connsiteX643" fmla="*/ 3418956 w 4651277"/>
                <a:gd name="connsiteY643" fmla="*/ 3615430 h 4241931"/>
                <a:gd name="connsiteX644" fmla="*/ 3395203 w 4651277"/>
                <a:gd name="connsiteY644" fmla="*/ 3618067 h 4241931"/>
                <a:gd name="connsiteX645" fmla="*/ 3381062 w 4651277"/>
                <a:gd name="connsiteY645" fmla="*/ 3648256 h 4241931"/>
                <a:gd name="connsiteX646" fmla="*/ 3389340 w 4651277"/>
                <a:gd name="connsiteY646" fmla="*/ 3676099 h 4241931"/>
                <a:gd name="connsiteX647" fmla="*/ 3387297 w 4651277"/>
                <a:gd name="connsiteY647" fmla="*/ 3734980 h 4241931"/>
                <a:gd name="connsiteX648" fmla="*/ 3365114 w 4651277"/>
                <a:gd name="connsiteY648" fmla="*/ 3755173 h 4241931"/>
                <a:gd name="connsiteX649" fmla="*/ 3349515 w 4651277"/>
                <a:gd name="connsiteY649" fmla="*/ 3774773 h 4241931"/>
                <a:gd name="connsiteX650" fmla="*/ 3331755 w 4651277"/>
                <a:gd name="connsiteY650" fmla="*/ 3770238 h 4241931"/>
                <a:gd name="connsiteX651" fmla="*/ 3295139 w 4651277"/>
                <a:gd name="connsiteY651" fmla="*/ 3743233 h 4241931"/>
                <a:gd name="connsiteX652" fmla="*/ 3262091 w 4651277"/>
                <a:gd name="connsiteY652" fmla="*/ 3731390 h 4241931"/>
                <a:gd name="connsiteX653" fmla="*/ 3205351 w 4651277"/>
                <a:gd name="connsiteY653" fmla="*/ 3745657 h 4241931"/>
                <a:gd name="connsiteX654" fmla="*/ 3194120 w 4651277"/>
                <a:gd name="connsiteY654" fmla="*/ 3757041 h 4241931"/>
                <a:gd name="connsiteX655" fmla="*/ 3176971 w 4651277"/>
                <a:gd name="connsiteY655" fmla="*/ 3766914 h 4241931"/>
                <a:gd name="connsiteX656" fmla="*/ 3172726 w 4651277"/>
                <a:gd name="connsiteY656" fmla="*/ 3749940 h 4241931"/>
                <a:gd name="connsiteX657" fmla="*/ 3169365 w 4651277"/>
                <a:gd name="connsiteY657" fmla="*/ 3740884 h 4241931"/>
                <a:gd name="connsiteX658" fmla="*/ 3161839 w 4651277"/>
                <a:gd name="connsiteY658" fmla="*/ 3746151 h 4241931"/>
                <a:gd name="connsiteX659" fmla="*/ 3103961 w 4651277"/>
                <a:gd name="connsiteY659" fmla="*/ 3762903 h 4241931"/>
                <a:gd name="connsiteX660" fmla="*/ 3079445 w 4651277"/>
                <a:gd name="connsiteY660" fmla="*/ 3757920 h 4241931"/>
                <a:gd name="connsiteX661" fmla="*/ 3076595 w 4651277"/>
                <a:gd name="connsiteY661" fmla="*/ 3753244 h 4241931"/>
                <a:gd name="connsiteX662" fmla="*/ 3073963 w 4651277"/>
                <a:gd name="connsiteY662" fmla="*/ 3755235 h 4241931"/>
                <a:gd name="connsiteX663" fmla="*/ 3064222 w 4651277"/>
                <a:gd name="connsiteY663" fmla="*/ 3749147 h 4241931"/>
                <a:gd name="connsiteX664" fmla="*/ 3062184 w 4651277"/>
                <a:gd name="connsiteY664" fmla="*/ 3744246 h 4241931"/>
                <a:gd name="connsiteX665" fmla="*/ 3049858 w 4651277"/>
                <a:gd name="connsiteY665" fmla="*/ 3739106 h 4241931"/>
                <a:gd name="connsiteX666" fmla="*/ 3044792 w 4651277"/>
                <a:gd name="connsiteY666" fmla="*/ 3733879 h 4241931"/>
                <a:gd name="connsiteX667" fmla="*/ 3044128 w 4651277"/>
                <a:gd name="connsiteY667" fmla="*/ 3738922 h 4241931"/>
                <a:gd name="connsiteX668" fmla="*/ 2984298 w 4651277"/>
                <a:gd name="connsiteY668" fmla="*/ 3791655 h 4241931"/>
                <a:gd name="connsiteX669" fmla="*/ 2940903 w 4651277"/>
                <a:gd name="connsiteY669" fmla="*/ 3792129 h 4241931"/>
                <a:gd name="connsiteX670" fmla="*/ 2874058 w 4651277"/>
                <a:gd name="connsiteY670" fmla="*/ 3781642 h 4241931"/>
                <a:gd name="connsiteX671" fmla="*/ 2865991 w 4651277"/>
                <a:gd name="connsiteY671" fmla="*/ 3778096 h 4241931"/>
                <a:gd name="connsiteX672" fmla="*/ 2857815 w 4651277"/>
                <a:gd name="connsiteY672" fmla="*/ 3786799 h 4241931"/>
                <a:gd name="connsiteX673" fmla="*/ 2856425 w 4651277"/>
                <a:gd name="connsiteY673" fmla="*/ 3795390 h 4241931"/>
                <a:gd name="connsiteX674" fmla="*/ 2860563 w 4651277"/>
                <a:gd name="connsiteY674" fmla="*/ 3807410 h 4241931"/>
                <a:gd name="connsiteX675" fmla="*/ 2856998 w 4651277"/>
                <a:gd name="connsiteY675" fmla="*/ 3813863 h 4241931"/>
                <a:gd name="connsiteX676" fmla="*/ 2854422 w 4651277"/>
                <a:gd name="connsiteY676" fmla="*/ 3814137 h 4241931"/>
                <a:gd name="connsiteX677" fmla="*/ 2854754 w 4651277"/>
                <a:gd name="connsiteY677" fmla="*/ 3831215 h 4241931"/>
                <a:gd name="connsiteX678" fmla="*/ 2843360 w 4651277"/>
                <a:gd name="connsiteY678" fmla="*/ 3850708 h 4241931"/>
                <a:gd name="connsiteX679" fmla="*/ 2807827 w 4651277"/>
                <a:gd name="connsiteY679" fmla="*/ 3846654 h 4241931"/>
                <a:gd name="connsiteX680" fmla="*/ 2785810 w 4651277"/>
                <a:gd name="connsiteY680" fmla="*/ 3849588 h 4241931"/>
                <a:gd name="connsiteX681" fmla="*/ 2789121 w 4651277"/>
                <a:gd name="connsiteY681" fmla="*/ 3868487 h 4241931"/>
                <a:gd name="connsiteX682" fmla="*/ 2791863 w 4651277"/>
                <a:gd name="connsiteY682" fmla="*/ 3871984 h 4241931"/>
                <a:gd name="connsiteX683" fmla="*/ 2806233 w 4651277"/>
                <a:gd name="connsiteY683" fmla="*/ 3898062 h 4241931"/>
                <a:gd name="connsiteX684" fmla="*/ 2784118 w 4651277"/>
                <a:gd name="connsiteY684" fmla="*/ 3891736 h 4241931"/>
                <a:gd name="connsiteX685" fmla="*/ 2763325 w 4651277"/>
                <a:gd name="connsiteY685" fmla="*/ 3878511 h 4241931"/>
                <a:gd name="connsiteX686" fmla="*/ 2724775 w 4651277"/>
                <a:gd name="connsiteY686" fmla="*/ 3899406 h 4241931"/>
                <a:gd name="connsiteX687" fmla="*/ 2726671 w 4651277"/>
                <a:gd name="connsiteY687" fmla="*/ 3923975 h 4241931"/>
                <a:gd name="connsiteX688" fmla="*/ 2695770 w 4651277"/>
                <a:gd name="connsiteY688" fmla="*/ 3931920 h 4241931"/>
                <a:gd name="connsiteX689" fmla="*/ 2675260 w 4651277"/>
                <a:gd name="connsiteY689" fmla="*/ 3914348 h 4241931"/>
                <a:gd name="connsiteX690" fmla="*/ 2660753 w 4651277"/>
                <a:gd name="connsiteY690" fmla="*/ 3905503 h 4241931"/>
                <a:gd name="connsiteX691" fmla="*/ 2646083 w 4651277"/>
                <a:gd name="connsiteY691" fmla="*/ 3912202 h 4241931"/>
                <a:gd name="connsiteX692" fmla="*/ 2647150 w 4651277"/>
                <a:gd name="connsiteY692" fmla="*/ 3913511 h 4241931"/>
                <a:gd name="connsiteX693" fmla="*/ 2629231 w 4651277"/>
                <a:gd name="connsiteY693" fmla="*/ 3927369 h 4241931"/>
                <a:gd name="connsiteX694" fmla="*/ 2518807 w 4651277"/>
                <a:gd name="connsiteY694" fmla="*/ 4013107 h 4241931"/>
                <a:gd name="connsiteX695" fmla="*/ 2518432 w 4651277"/>
                <a:gd name="connsiteY695" fmla="*/ 4038475 h 4241931"/>
                <a:gd name="connsiteX696" fmla="*/ 2521619 w 4651277"/>
                <a:gd name="connsiteY696" fmla="*/ 4073711 h 4241931"/>
                <a:gd name="connsiteX697" fmla="*/ 2489096 w 4651277"/>
                <a:gd name="connsiteY697" fmla="*/ 4063534 h 4241931"/>
                <a:gd name="connsiteX698" fmla="*/ 2453324 w 4651277"/>
                <a:gd name="connsiteY698" fmla="*/ 4094842 h 4241931"/>
                <a:gd name="connsiteX699" fmla="*/ 2448168 w 4651277"/>
                <a:gd name="connsiteY699" fmla="*/ 4135938 h 4241931"/>
                <a:gd name="connsiteX700" fmla="*/ 2411741 w 4651277"/>
                <a:gd name="connsiteY700" fmla="*/ 4211641 h 4241931"/>
                <a:gd name="connsiteX701" fmla="*/ 2371202 w 4651277"/>
                <a:gd name="connsiteY701" fmla="*/ 4225283 h 4241931"/>
                <a:gd name="connsiteX702" fmla="*/ 2339599 w 4651277"/>
                <a:gd name="connsiteY702" fmla="*/ 4241931 h 4241931"/>
                <a:gd name="connsiteX703" fmla="*/ 2319011 w 4651277"/>
                <a:gd name="connsiteY703" fmla="*/ 4225827 h 4241931"/>
                <a:gd name="connsiteX704" fmla="*/ 2286691 w 4651277"/>
                <a:gd name="connsiteY704" fmla="*/ 4169575 h 4241931"/>
                <a:gd name="connsiteX705" fmla="*/ 2250336 w 4651277"/>
                <a:gd name="connsiteY705" fmla="*/ 4135165 h 4241931"/>
                <a:gd name="connsiteX706" fmla="*/ 2168075 w 4651277"/>
                <a:gd name="connsiteY706" fmla="*/ 4121259 h 4241931"/>
                <a:gd name="connsiteX707" fmla="*/ 2146887 w 4651277"/>
                <a:gd name="connsiteY707" fmla="*/ 4129683 h 4241931"/>
                <a:gd name="connsiteX708" fmla="*/ 2118834 w 4651277"/>
                <a:gd name="connsiteY708" fmla="*/ 4132741 h 4241931"/>
                <a:gd name="connsiteX709" fmla="*/ 2123027 w 4651277"/>
                <a:gd name="connsiteY709" fmla="*/ 4108146 h 4241931"/>
                <a:gd name="connsiteX710" fmla="*/ 2123831 w 4651277"/>
                <a:gd name="connsiteY710" fmla="*/ 4094395 h 4241931"/>
                <a:gd name="connsiteX711" fmla="*/ 2110984 w 4651277"/>
                <a:gd name="connsiteY711" fmla="*/ 4096957 h 4241931"/>
                <a:gd name="connsiteX712" fmla="*/ 2025816 w 4651277"/>
                <a:gd name="connsiteY712" fmla="*/ 4085641 h 4241931"/>
                <a:gd name="connsiteX713" fmla="*/ 1994734 w 4651277"/>
                <a:gd name="connsiteY713" fmla="*/ 4050712 h 4241931"/>
                <a:gd name="connsiteX714" fmla="*/ 1924097 w 4651277"/>
                <a:gd name="connsiteY714" fmla="*/ 3922677 h 4241931"/>
                <a:gd name="connsiteX715" fmla="*/ 1905006 w 4651277"/>
                <a:gd name="connsiteY715" fmla="*/ 3918804 h 4241931"/>
                <a:gd name="connsiteX716" fmla="*/ 1887982 w 4651277"/>
                <a:gd name="connsiteY716" fmla="*/ 3912568 h 4241931"/>
                <a:gd name="connsiteX717" fmla="*/ 1885017 w 4651277"/>
                <a:gd name="connsiteY717" fmla="*/ 3901578 h 4241931"/>
                <a:gd name="connsiteX718" fmla="*/ 1862111 w 4651277"/>
                <a:gd name="connsiteY718" fmla="*/ 3897986 h 4241931"/>
                <a:gd name="connsiteX719" fmla="*/ 1858625 w 4651277"/>
                <a:gd name="connsiteY719" fmla="*/ 3892341 h 4241931"/>
                <a:gd name="connsiteX720" fmla="*/ 1837794 w 4651277"/>
                <a:gd name="connsiteY720" fmla="*/ 3907157 h 4241931"/>
                <a:gd name="connsiteX721" fmla="*/ 1836714 w 4651277"/>
                <a:gd name="connsiteY721" fmla="*/ 3883084 h 4241931"/>
                <a:gd name="connsiteX722" fmla="*/ 1816165 w 4651277"/>
                <a:gd name="connsiteY722" fmla="*/ 3880505 h 4241931"/>
                <a:gd name="connsiteX723" fmla="*/ 1816633 w 4651277"/>
                <a:gd name="connsiteY723" fmla="*/ 3878350 h 4241931"/>
                <a:gd name="connsiteX724" fmla="*/ 1800539 w 4651277"/>
                <a:gd name="connsiteY724" fmla="*/ 3891482 h 4241931"/>
                <a:gd name="connsiteX725" fmla="*/ 1764303 w 4651277"/>
                <a:gd name="connsiteY725" fmla="*/ 3915801 h 4241931"/>
                <a:gd name="connsiteX726" fmla="*/ 1740423 w 4651277"/>
                <a:gd name="connsiteY726" fmla="*/ 3889176 h 4241931"/>
                <a:gd name="connsiteX727" fmla="*/ 1722011 w 4651277"/>
                <a:gd name="connsiteY727" fmla="*/ 3876752 h 4241931"/>
                <a:gd name="connsiteX728" fmla="*/ 1711940 w 4651277"/>
                <a:gd name="connsiteY728" fmla="*/ 3893083 h 4241931"/>
                <a:gd name="connsiteX729" fmla="*/ 1711668 w 4651277"/>
                <a:gd name="connsiteY729" fmla="*/ 3897518 h 4241931"/>
                <a:gd name="connsiteX730" fmla="*/ 1705099 w 4651277"/>
                <a:gd name="connsiteY730" fmla="*/ 3926559 h 4241931"/>
                <a:gd name="connsiteX731" fmla="*/ 1692762 w 4651277"/>
                <a:gd name="connsiteY731" fmla="*/ 3907147 h 4241931"/>
                <a:gd name="connsiteX732" fmla="*/ 1685994 w 4651277"/>
                <a:gd name="connsiteY732" fmla="*/ 3883452 h 4241931"/>
                <a:gd name="connsiteX733" fmla="*/ 1643295 w 4651277"/>
                <a:gd name="connsiteY733" fmla="*/ 3873479 h 4241931"/>
                <a:gd name="connsiteX734" fmla="*/ 1628399 w 4651277"/>
                <a:gd name="connsiteY734" fmla="*/ 3893111 h 4241931"/>
                <a:gd name="connsiteX735" fmla="*/ 1600019 w 4651277"/>
                <a:gd name="connsiteY735" fmla="*/ 3878537 h 4241931"/>
                <a:gd name="connsiteX736" fmla="*/ 1596347 w 4651277"/>
                <a:gd name="connsiteY736" fmla="*/ 3851778 h 4241931"/>
                <a:gd name="connsiteX737" fmla="*/ 1574043 w 4651277"/>
                <a:gd name="connsiteY737" fmla="*/ 3830214 h 4241931"/>
                <a:gd name="connsiteX738" fmla="*/ 1541567 w 4651277"/>
                <a:gd name="connsiteY738" fmla="*/ 3798615 h 4241931"/>
                <a:gd name="connsiteX739" fmla="*/ 1492724 w 4651277"/>
                <a:gd name="connsiteY739" fmla="*/ 3763103 h 4241931"/>
                <a:gd name="connsiteX740" fmla="*/ 1470589 w 4651277"/>
                <a:gd name="connsiteY740" fmla="*/ 3755587 h 4241931"/>
                <a:gd name="connsiteX741" fmla="*/ 1479644 w 4651277"/>
                <a:gd name="connsiteY741" fmla="*/ 3744670 h 4241931"/>
                <a:gd name="connsiteX742" fmla="*/ 1466562 w 4651277"/>
                <a:gd name="connsiteY742" fmla="*/ 3726239 h 4241931"/>
                <a:gd name="connsiteX743" fmla="*/ 1430989 w 4651277"/>
                <a:gd name="connsiteY743" fmla="*/ 3697700 h 4241931"/>
                <a:gd name="connsiteX744" fmla="*/ 1419313 w 4651277"/>
                <a:gd name="connsiteY744" fmla="*/ 3670284 h 4241931"/>
                <a:gd name="connsiteX745" fmla="*/ 1417125 w 4651277"/>
                <a:gd name="connsiteY745" fmla="*/ 3655509 h 4241931"/>
                <a:gd name="connsiteX746" fmla="*/ 1407563 w 4651277"/>
                <a:gd name="connsiteY746" fmla="*/ 3669999 h 4241931"/>
                <a:gd name="connsiteX747" fmla="*/ 1383547 w 4651277"/>
                <a:gd name="connsiteY747" fmla="*/ 3699284 h 4241931"/>
                <a:gd name="connsiteX748" fmla="*/ 1335775 w 4651277"/>
                <a:gd name="connsiteY748" fmla="*/ 3738369 h 4241931"/>
                <a:gd name="connsiteX749" fmla="*/ 1312449 w 4651277"/>
                <a:gd name="connsiteY749" fmla="*/ 3759039 h 4241931"/>
                <a:gd name="connsiteX750" fmla="*/ 1295945 w 4651277"/>
                <a:gd name="connsiteY750" fmla="*/ 3759452 h 4241931"/>
                <a:gd name="connsiteX751" fmla="*/ 1292551 w 4651277"/>
                <a:gd name="connsiteY751" fmla="*/ 3785619 h 4241931"/>
                <a:gd name="connsiteX752" fmla="*/ 1236423 w 4651277"/>
                <a:gd name="connsiteY752" fmla="*/ 3826202 h 4241931"/>
                <a:gd name="connsiteX753" fmla="*/ 1221212 w 4651277"/>
                <a:gd name="connsiteY753" fmla="*/ 3837554 h 4241931"/>
                <a:gd name="connsiteX754" fmla="*/ 1171545 w 4651277"/>
                <a:gd name="connsiteY754" fmla="*/ 3867819 h 4241931"/>
                <a:gd name="connsiteX755" fmla="*/ 1116177 w 4651277"/>
                <a:gd name="connsiteY755" fmla="*/ 3898927 h 4241931"/>
                <a:gd name="connsiteX756" fmla="*/ 1085512 w 4651277"/>
                <a:gd name="connsiteY756" fmla="*/ 3913810 h 4241931"/>
                <a:gd name="connsiteX757" fmla="*/ 1084513 w 4651277"/>
                <a:gd name="connsiteY757" fmla="*/ 3915463 h 4241931"/>
                <a:gd name="connsiteX758" fmla="*/ 1084512 w 4651277"/>
                <a:gd name="connsiteY758" fmla="*/ 3915463 h 4241931"/>
                <a:gd name="connsiteX759" fmla="*/ 1084263 w 4651277"/>
                <a:gd name="connsiteY759" fmla="*/ 3915876 h 4241931"/>
                <a:gd name="connsiteX760" fmla="*/ 1084513 w 4651277"/>
                <a:gd name="connsiteY760" fmla="*/ 3915463 h 4241931"/>
                <a:gd name="connsiteX761" fmla="*/ 1085839 w 4651277"/>
                <a:gd name="connsiteY761" fmla="*/ 3915136 h 4241931"/>
                <a:gd name="connsiteX762" fmla="*/ 1094228 w 4651277"/>
                <a:gd name="connsiteY762" fmla="*/ 3924043 h 4241931"/>
                <a:gd name="connsiteX763" fmla="*/ 1088904 w 4651277"/>
                <a:gd name="connsiteY763" fmla="*/ 3930985 h 4241931"/>
                <a:gd name="connsiteX764" fmla="*/ 1018977 w 4651277"/>
                <a:gd name="connsiteY764" fmla="*/ 3997770 h 4241931"/>
                <a:gd name="connsiteX765" fmla="*/ 1006350 w 4651277"/>
                <a:gd name="connsiteY765" fmla="*/ 4009328 h 4241931"/>
                <a:gd name="connsiteX766" fmla="*/ 1002301 w 4651277"/>
                <a:gd name="connsiteY766" fmla="*/ 4011171 h 4241931"/>
                <a:gd name="connsiteX767" fmla="*/ 990173 w 4651277"/>
                <a:gd name="connsiteY767" fmla="*/ 4011068 h 4241931"/>
                <a:gd name="connsiteX768" fmla="*/ 985936 w 4651277"/>
                <a:gd name="connsiteY768" fmla="*/ 4009861 h 4241931"/>
                <a:gd name="connsiteX769" fmla="*/ 977409 w 4651277"/>
                <a:gd name="connsiteY769" fmla="*/ 4002677 h 4241931"/>
                <a:gd name="connsiteX770" fmla="*/ 972121 w 4651277"/>
                <a:gd name="connsiteY770" fmla="*/ 3998352 h 4241931"/>
                <a:gd name="connsiteX771" fmla="*/ 953239 w 4651277"/>
                <a:gd name="connsiteY771" fmla="*/ 4017645 h 4241931"/>
                <a:gd name="connsiteX772" fmla="*/ 934255 w 4651277"/>
                <a:gd name="connsiteY772" fmla="*/ 4027395 h 4241931"/>
                <a:gd name="connsiteX773" fmla="*/ 928071 w 4651277"/>
                <a:gd name="connsiteY773" fmla="*/ 4012596 h 4241931"/>
                <a:gd name="connsiteX774" fmla="*/ 996223 w 4651277"/>
                <a:gd name="connsiteY774" fmla="*/ 3962574 h 4241931"/>
                <a:gd name="connsiteX775" fmla="*/ 1026009 w 4651277"/>
                <a:gd name="connsiteY775" fmla="*/ 3931585 h 4241931"/>
                <a:gd name="connsiteX776" fmla="*/ 1031264 w 4651277"/>
                <a:gd name="connsiteY776" fmla="*/ 3925503 h 4241931"/>
                <a:gd name="connsiteX777" fmla="*/ 1077468 w 4651277"/>
                <a:gd name="connsiteY777" fmla="*/ 3900596 h 4241931"/>
                <a:gd name="connsiteX778" fmla="*/ 1094162 w 4651277"/>
                <a:gd name="connsiteY778" fmla="*/ 3881561 h 4241931"/>
                <a:gd name="connsiteX779" fmla="*/ 1102948 w 4651277"/>
                <a:gd name="connsiteY779" fmla="*/ 3869261 h 4241931"/>
                <a:gd name="connsiteX780" fmla="*/ 1153234 w 4651277"/>
                <a:gd name="connsiteY780" fmla="*/ 3831245 h 4241931"/>
                <a:gd name="connsiteX781" fmla="*/ 1182230 w 4651277"/>
                <a:gd name="connsiteY781" fmla="*/ 3799326 h 4241931"/>
                <a:gd name="connsiteX782" fmla="*/ 1213308 w 4651277"/>
                <a:gd name="connsiteY782" fmla="*/ 3779276 h 4241931"/>
                <a:gd name="connsiteX783" fmla="*/ 1227005 w 4651277"/>
                <a:gd name="connsiteY783" fmla="*/ 3743531 h 4241931"/>
                <a:gd name="connsiteX784" fmla="*/ 1221458 w 4651277"/>
                <a:gd name="connsiteY784" fmla="*/ 3737019 h 4241931"/>
                <a:gd name="connsiteX785" fmla="*/ 1231625 w 4651277"/>
                <a:gd name="connsiteY785" fmla="*/ 3685821 h 4241931"/>
                <a:gd name="connsiteX786" fmla="*/ 1240257 w 4651277"/>
                <a:gd name="connsiteY786" fmla="*/ 3659206 h 4241931"/>
                <a:gd name="connsiteX787" fmla="*/ 1240179 w 4651277"/>
                <a:gd name="connsiteY787" fmla="*/ 3659067 h 4241931"/>
                <a:gd name="connsiteX788" fmla="*/ 1230192 w 4651277"/>
                <a:gd name="connsiteY788" fmla="*/ 3642988 h 4241931"/>
                <a:gd name="connsiteX789" fmla="*/ 1231048 w 4651277"/>
                <a:gd name="connsiteY789" fmla="*/ 3642849 h 4241931"/>
                <a:gd name="connsiteX790" fmla="*/ 1229111 w 4651277"/>
                <a:gd name="connsiteY790" fmla="*/ 3639405 h 4241931"/>
                <a:gd name="connsiteX791" fmla="*/ 1225082 w 4651277"/>
                <a:gd name="connsiteY791" fmla="*/ 3615948 h 4241931"/>
                <a:gd name="connsiteX792" fmla="*/ 1223380 w 4651277"/>
                <a:gd name="connsiteY792" fmla="*/ 3610558 h 4241931"/>
                <a:gd name="connsiteX793" fmla="*/ 1222745 w 4651277"/>
                <a:gd name="connsiteY793" fmla="*/ 3611001 h 4241931"/>
                <a:gd name="connsiteX794" fmla="*/ 1190494 w 4651277"/>
                <a:gd name="connsiteY794" fmla="*/ 3651565 h 4241931"/>
                <a:gd name="connsiteX795" fmla="*/ 1166783 w 4651277"/>
                <a:gd name="connsiteY795" fmla="*/ 3661736 h 4241931"/>
                <a:gd name="connsiteX796" fmla="*/ 1154637 w 4651277"/>
                <a:gd name="connsiteY796" fmla="*/ 3670210 h 4241931"/>
                <a:gd name="connsiteX797" fmla="*/ 1116633 w 4651277"/>
                <a:gd name="connsiteY797" fmla="*/ 3690352 h 4241931"/>
                <a:gd name="connsiteX798" fmla="*/ 1090960 w 4651277"/>
                <a:gd name="connsiteY798" fmla="*/ 3676395 h 4241931"/>
                <a:gd name="connsiteX799" fmla="*/ 1152057 w 4651277"/>
                <a:gd name="connsiteY799" fmla="*/ 3582771 h 4241931"/>
                <a:gd name="connsiteX800" fmla="*/ 1146988 w 4651277"/>
                <a:gd name="connsiteY800" fmla="*/ 3583121 h 4241931"/>
                <a:gd name="connsiteX801" fmla="*/ 1174341 w 4651277"/>
                <a:gd name="connsiteY801" fmla="*/ 3554475 h 4241931"/>
                <a:gd name="connsiteX802" fmla="*/ 1195008 w 4651277"/>
                <a:gd name="connsiteY802" fmla="*/ 3526369 h 4241931"/>
                <a:gd name="connsiteX803" fmla="*/ 1182314 w 4651277"/>
                <a:gd name="connsiteY803" fmla="*/ 3516738 h 4241931"/>
                <a:gd name="connsiteX804" fmla="*/ 1164089 w 4651277"/>
                <a:gd name="connsiteY804" fmla="*/ 3495341 h 4241931"/>
                <a:gd name="connsiteX805" fmla="*/ 1138525 w 4651277"/>
                <a:gd name="connsiteY805" fmla="*/ 3489826 h 4241931"/>
                <a:gd name="connsiteX806" fmla="*/ 1113579 w 4651277"/>
                <a:gd name="connsiteY806" fmla="*/ 3498232 h 4241931"/>
                <a:gd name="connsiteX807" fmla="*/ 1101193 w 4651277"/>
                <a:gd name="connsiteY807" fmla="*/ 3517611 h 4241931"/>
                <a:gd name="connsiteX808" fmla="*/ 1083741 w 4651277"/>
                <a:gd name="connsiteY808" fmla="*/ 3524449 h 4241931"/>
                <a:gd name="connsiteX809" fmla="*/ 1066327 w 4651277"/>
                <a:gd name="connsiteY809" fmla="*/ 3498350 h 4241931"/>
                <a:gd name="connsiteX810" fmla="*/ 1060384 w 4651277"/>
                <a:gd name="connsiteY810" fmla="*/ 3491373 h 4241931"/>
                <a:gd name="connsiteX811" fmla="*/ 1051908 w 4651277"/>
                <a:gd name="connsiteY811" fmla="*/ 3488960 h 4241931"/>
                <a:gd name="connsiteX812" fmla="*/ 1034735 w 4651277"/>
                <a:gd name="connsiteY812" fmla="*/ 3470682 h 4241931"/>
                <a:gd name="connsiteX813" fmla="*/ 1017197 w 4651277"/>
                <a:gd name="connsiteY813" fmla="*/ 3484015 h 4241931"/>
                <a:gd name="connsiteX814" fmla="*/ 1010237 w 4651277"/>
                <a:gd name="connsiteY814" fmla="*/ 3484323 h 4241931"/>
                <a:gd name="connsiteX815" fmla="*/ 958799 w 4651277"/>
                <a:gd name="connsiteY815" fmla="*/ 3466337 h 4241931"/>
                <a:gd name="connsiteX816" fmla="*/ 951788 w 4651277"/>
                <a:gd name="connsiteY816" fmla="*/ 3461874 h 4241931"/>
                <a:gd name="connsiteX817" fmla="*/ 926759 w 4651277"/>
                <a:gd name="connsiteY817" fmla="*/ 3433431 h 4241931"/>
                <a:gd name="connsiteX818" fmla="*/ 903850 w 4651277"/>
                <a:gd name="connsiteY818" fmla="*/ 3383920 h 4241931"/>
                <a:gd name="connsiteX819" fmla="*/ 895238 w 4651277"/>
                <a:gd name="connsiteY819" fmla="*/ 3361559 h 4241931"/>
                <a:gd name="connsiteX820" fmla="*/ 893102 w 4651277"/>
                <a:gd name="connsiteY820" fmla="*/ 3344918 h 4241931"/>
                <a:gd name="connsiteX821" fmla="*/ 913932 w 4651277"/>
                <a:gd name="connsiteY821" fmla="*/ 3295875 h 4241931"/>
                <a:gd name="connsiteX822" fmla="*/ 916552 w 4651277"/>
                <a:gd name="connsiteY822" fmla="*/ 3284815 h 4241931"/>
                <a:gd name="connsiteX823" fmla="*/ 902668 w 4651277"/>
                <a:gd name="connsiteY823" fmla="*/ 3252497 h 4241931"/>
                <a:gd name="connsiteX824" fmla="*/ 899396 w 4651277"/>
                <a:gd name="connsiteY824" fmla="*/ 3239232 h 4241931"/>
                <a:gd name="connsiteX825" fmla="*/ 894195 w 4651277"/>
                <a:gd name="connsiteY825" fmla="*/ 3206742 h 4241931"/>
                <a:gd name="connsiteX826" fmla="*/ 880363 w 4651277"/>
                <a:gd name="connsiteY826" fmla="*/ 3200867 h 4241931"/>
                <a:gd name="connsiteX827" fmla="*/ 868662 w 4651277"/>
                <a:gd name="connsiteY827" fmla="*/ 3212216 h 4241931"/>
                <a:gd name="connsiteX828" fmla="*/ 861785 w 4651277"/>
                <a:gd name="connsiteY828" fmla="*/ 3179867 h 4241931"/>
                <a:gd name="connsiteX829" fmla="*/ 841031 w 4651277"/>
                <a:gd name="connsiteY829" fmla="*/ 3128406 h 4241931"/>
                <a:gd name="connsiteX830" fmla="*/ 835094 w 4651277"/>
                <a:gd name="connsiteY830" fmla="*/ 3130395 h 4241931"/>
                <a:gd name="connsiteX831" fmla="*/ 836894 w 4651277"/>
                <a:gd name="connsiteY831" fmla="*/ 3131712 h 4241931"/>
                <a:gd name="connsiteX832" fmla="*/ 828164 w 4651277"/>
                <a:gd name="connsiteY832" fmla="*/ 3141426 h 4241931"/>
                <a:gd name="connsiteX833" fmla="*/ 810249 w 4651277"/>
                <a:gd name="connsiteY833" fmla="*/ 3168564 h 4241931"/>
                <a:gd name="connsiteX834" fmla="*/ 805666 w 4651277"/>
                <a:gd name="connsiteY834" fmla="*/ 3182762 h 4241931"/>
                <a:gd name="connsiteX835" fmla="*/ 762994 w 4651277"/>
                <a:gd name="connsiteY835" fmla="*/ 3247137 h 4241931"/>
                <a:gd name="connsiteX836" fmla="*/ 769696 w 4651277"/>
                <a:gd name="connsiteY836" fmla="*/ 3269578 h 4241931"/>
                <a:gd name="connsiteX837" fmla="*/ 788985 w 4651277"/>
                <a:gd name="connsiteY837" fmla="*/ 3312615 h 4241931"/>
                <a:gd name="connsiteX838" fmla="*/ 783024 w 4651277"/>
                <a:gd name="connsiteY838" fmla="*/ 3324613 h 4241931"/>
                <a:gd name="connsiteX839" fmla="*/ 758660 w 4651277"/>
                <a:gd name="connsiteY839" fmla="*/ 3335580 h 4241931"/>
                <a:gd name="connsiteX840" fmla="*/ 671389 w 4651277"/>
                <a:gd name="connsiteY840" fmla="*/ 3280299 h 4241931"/>
                <a:gd name="connsiteX841" fmla="*/ 650969 w 4651277"/>
                <a:gd name="connsiteY841" fmla="*/ 3269201 h 4241931"/>
                <a:gd name="connsiteX842" fmla="*/ 641617 w 4651277"/>
                <a:gd name="connsiteY842" fmla="*/ 3268933 h 4241931"/>
                <a:gd name="connsiteX843" fmla="*/ 644406 w 4651277"/>
                <a:gd name="connsiteY843" fmla="*/ 3282190 h 4241931"/>
                <a:gd name="connsiteX844" fmla="*/ 650760 w 4651277"/>
                <a:gd name="connsiteY844" fmla="*/ 3284028 h 4241931"/>
                <a:gd name="connsiteX845" fmla="*/ 664657 w 4651277"/>
                <a:gd name="connsiteY845" fmla="*/ 3289107 h 4241931"/>
                <a:gd name="connsiteX846" fmla="*/ 653088 w 4651277"/>
                <a:gd name="connsiteY846" fmla="*/ 3305841 h 4241931"/>
                <a:gd name="connsiteX847" fmla="*/ 681811 w 4651277"/>
                <a:gd name="connsiteY847" fmla="*/ 3311127 h 4241931"/>
                <a:gd name="connsiteX848" fmla="*/ 681325 w 4651277"/>
                <a:gd name="connsiteY848" fmla="*/ 3323067 h 4241931"/>
                <a:gd name="connsiteX849" fmla="*/ 642947 w 4651277"/>
                <a:gd name="connsiteY849" fmla="*/ 3318009 h 4241931"/>
                <a:gd name="connsiteX850" fmla="*/ 616859 w 4651277"/>
                <a:gd name="connsiteY850" fmla="*/ 3306172 h 4241931"/>
                <a:gd name="connsiteX851" fmla="*/ 615221 w 4651277"/>
                <a:gd name="connsiteY851" fmla="*/ 3285459 h 4241931"/>
                <a:gd name="connsiteX852" fmla="*/ 603851 w 4651277"/>
                <a:gd name="connsiteY852" fmla="*/ 3275124 h 4241931"/>
                <a:gd name="connsiteX853" fmla="*/ 584006 w 4651277"/>
                <a:gd name="connsiteY853" fmla="*/ 3294285 h 4241931"/>
                <a:gd name="connsiteX854" fmla="*/ 576030 w 4651277"/>
                <a:gd name="connsiteY854" fmla="*/ 3296216 h 4241931"/>
                <a:gd name="connsiteX855" fmla="*/ 595446 w 4651277"/>
                <a:gd name="connsiteY855" fmla="*/ 3254362 h 4241931"/>
                <a:gd name="connsiteX856" fmla="*/ 582146 w 4651277"/>
                <a:gd name="connsiteY856" fmla="*/ 3236050 h 4241931"/>
                <a:gd name="connsiteX857" fmla="*/ 559040 w 4651277"/>
                <a:gd name="connsiteY857" fmla="*/ 3238269 h 4241931"/>
                <a:gd name="connsiteX858" fmla="*/ 547418 w 4651277"/>
                <a:gd name="connsiteY858" fmla="*/ 3221663 h 4241931"/>
                <a:gd name="connsiteX859" fmla="*/ 555276 w 4651277"/>
                <a:gd name="connsiteY859" fmla="*/ 3208783 h 4241931"/>
                <a:gd name="connsiteX860" fmla="*/ 552916 w 4651277"/>
                <a:gd name="connsiteY860" fmla="*/ 3178113 h 4241931"/>
                <a:gd name="connsiteX861" fmla="*/ 554759 w 4651277"/>
                <a:gd name="connsiteY861" fmla="*/ 3143891 h 4241931"/>
                <a:gd name="connsiteX862" fmla="*/ 546452 w 4651277"/>
                <a:gd name="connsiteY862" fmla="*/ 3109595 h 4241931"/>
                <a:gd name="connsiteX863" fmla="*/ 531314 w 4651277"/>
                <a:gd name="connsiteY863" fmla="*/ 3097640 h 4241931"/>
                <a:gd name="connsiteX864" fmla="*/ 544016 w 4651277"/>
                <a:gd name="connsiteY864" fmla="*/ 3089076 h 4241931"/>
                <a:gd name="connsiteX865" fmla="*/ 547970 w 4651277"/>
                <a:gd name="connsiteY865" fmla="*/ 3079252 h 4241931"/>
                <a:gd name="connsiteX866" fmla="*/ 536113 w 4651277"/>
                <a:gd name="connsiteY866" fmla="*/ 3040749 h 4241931"/>
                <a:gd name="connsiteX867" fmla="*/ 536514 w 4651277"/>
                <a:gd name="connsiteY867" fmla="*/ 3026719 h 4241931"/>
                <a:gd name="connsiteX868" fmla="*/ 518069 w 4651277"/>
                <a:gd name="connsiteY868" fmla="*/ 3044697 h 4241931"/>
                <a:gd name="connsiteX869" fmla="*/ 505030 w 4651277"/>
                <a:gd name="connsiteY869" fmla="*/ 3044899 h 4241931"/>
                <a:gd name="connsiteX870" fmla="*/ 469088 w 4651277"/>
                <a:gd name="connsiteY870" fmla="*/ 3060358 h 4241931"/>
                <a:gd name="connsiteX871" fmla="*/ 446865 w 4651277"/>
                <a:gd name="connsiteY871" fmla="*/ 3064475 h 4241931"/>
                <a:gd name="connsiteX872" fmla="*/ 428168 w 4651277"/>
                <a:gd name="connsiteY872" fmla="*/ 3076179 h 4241931"/>
                <a:gd name="connsiteX873" fmla="*/ 421376 w 4651277"/>
                <a:gd name="connsiteY873" fmla="*/ 3079513 h 4241931"/>
                <a:gd name="connsiteX874" fmla="*/ 387850 w 4651277"/>
                <a:gd name="connsiteY874" fmla="*/ 3050903 h 4241931"/>
                <a:gd name="connsiteX875" fmla="*/ 356247 w 4651277"/>
                <a:gd name="connsiteY875" fmla="*/ 3058134 h 4241931"/>
                <a:gd name="connsiteX876" fmla="*/ 329279 w 4651277"/>
                <a:gd name="connsiteY876" fmla="*/ 3044401 h 4241931"/>
                <a:gd name="connsiteX877" fmla="*/ 308607 w 4651277"/>
                <a:gd name="connsiteY877" fmla="*/ 3027031 h 4241931"/>
                <a:gd name="connsiteX878" fmla="*/ 279538 w 4651277"/>
                <a:gd name="connsiteY878" fmla="*/ 3001141 h 4241931"/>
                <a:gd name="connsiteX879" fmla="*/ 267950 w 4651277"/>
                <a:gd name="connsiteY879" fmla="*/ 2993392 h 4241931"/>
                <a:gd name="connsiteX880" fmla="*/ 257547 w 4651277"/>
                <a:gd name="connsiteY880" fmla="*/ 2987046 h 4241931"/>
                <a:gd name="connsiteX881" fmla="*/ 263834 w 4651277"/>
                <a:gd name="connsiteY881" fmla="*/ 2971168 h 4241931"/>
                <a:gd name="connsiteX882" fmla="*/ 275244 w 4651277"/>
                <a:gd name="connsiteY882" fmla="*/ 2962494 h 4241931"/>
                <a:gd name="connsiteX883" fmla="*/ 283127 w 4651277"/>
                <a:gd name="connsiteY883" fmla="*/ 2946230 h 4241931"/>
                <a:gd name="connsiteX884" fmla="*/ 271842 w 4651277"/>
                <a:gd name="connsiteY884" fmla="*/ 2937986 h 4241931"/>
                <a:gd name="connsiteX885" fmla="*/ 255949 w 4651277"/>
                <a:gd name="connsiteY885" fmla="*/ 2947324 h 4241931"/>
                <a:gd name="connsiteX886" fmla="*/ 248671 w 4651277"/>
                <a:gd name="connsiteY886" fmla="*/ 2962598 h 4241931"/>
                <a:gd name="connsiteX887" fmla="*/ 220889 w 4651277"/>
                <a:gd name="connsiteY887" fmla="*/ 2964682 h 4241931"/>
                <a:gd name="connsiteX888" fmla="*/ 224312 w 4651277"/>
                <a:gd name="connsiteY888" fmla="*/ 2945699 h 4241931"/>
                <a:gd name="connsiteX889" fmla="*/ 224403 w 4651277"/>
                <a:gd name="connsiteY889" fmla="*/ 2919922 h 4241931"/>
                <a:gd name="connsiteX890" fmla="*/ 221120 w 4651277"/>
                <a:gd name="connsiteY890" fmla="*/ 2906363 h 4241931"/>
                <a:gd name="connsiteX891" fmla="*/ 227734 w 4651277"/>
                <a:gd name="connsiteY891" fmla="*/ 2886607 h 4241931"/>
                <a:gd name="connsiteX892" fmla="*/ 230419 w 4651277"/>
                <a:gd name="connsiteY892" fmla="*/ 2873291 h 4241931"/>
                <a:gd name="connsiteX893" fmla="*/ 220334 w 4651277"/>
                <a:gd name="connsiteY893" fmla="*/ 2850825 h 4241931"/>
                <a:gd name="connsiteX894" fmla="*/ 210854 w 4651277"/>
                <a:gd name="connsiteY894" fmla="*/ 2827368 h 4241931"/>
                <a:gd name="connsiteX895" fmla="*/ 241764 w 4651277"/>
                <a:gd name="connsiteY895" fmla="*/ 2778929 h 4241931"/>
                <a:gd name="connsiteX896" fmla="*/ 255002 w 4651277"/>
                <a:gd name="connsiteY896" fmla="*/ 2751657 h 4241931"/>
                <a:gd name="connsiteX897" fmla="*/ 276350 w 4651277"/>
                <a:gd name="connsiteY897" fmla="*/ 2717777 h 4241931"/>
                <a:gd name="connsiteX898" fmla="*/ 285282 w 4651277"/>
                <a:gd name="connsiteY898" fmla="*/ 2707593 h 4241931"/>
                <a:gd name="connsiteX899" fmla="*/ 276926 w 4651277"/>
                <a:gd name="connsiteY899" fmla="*/ 2680064 h 4241931"/>
                <a:gd name="connsiteX900" fmla="*/ 264542 w 4651277"/>
                <a:gd name="connsiteY900" fmla="*/ 2672508 h 4241931"/>
                <a:gd name="connsiteX901" fmla="*/ 308116 w 4651277"/>
                <a:gd name="connsiteY901" fmla="*/ 2674621 h 4241931"/>
                <a:gd name="connsiteX902" fmla="*/ 327864 w 4651277"/>
                <a:gd name="connsiteY902" fmla="*/ 2668993 h 4241931"/>
                <a:gd name="connsiteX903" fmla="*/ 339456 w 4651277"/>
                <a:gd name="connsiteY903" fmla="*/ 2648876 h 4241931"/>
                <a:gd name="connsiteX904" fmla="*/ 368061 w 4651277"/>
                <a:gd name="connsiteY904" fmla="*/ 2643216 h 4241931"/>
                <a:gd name="connsiteX905" fmla="*/ 389537 w 4651277"/>
                <a:gd name="connsiteY905" fmla="*/ 2632526 h 4241931"/>
                <a:gd name="connsiteX906" fmla="*/ 396992 w 4651277"/>
                <a:gd name="connsiteY906" fmla="*/ 2633675 h 4241931"/>
                <a:gd name="connsiteX907" fmla="*/ 398142 w 4651277"/>
                <a:gd name="connsiteY907" fmla="*/ 2626219 h 4241931"/>
                <a:gd name="connsiteX908" fmla="*/ 385394 w 4651277"/>
                <a:gd name="connsiteY908" fmla="*/ 2597603 h 4241931"/>
                <a:gd name="connsiteX909" fmla="*/ 377546 w 4651277"/>
                <a:gd name="connsiteY909" fmla="*/ 2596603 h 4241931"/>
                <a:gd name="connsiteX910" fmla="*/ 376221 w 4651277"/>
                <a:gd name="connsiteY910" fmla="*/ 2597323 h 4241931"/>
                <a:gd name="connsiteX911" fmla="*/ 363730 w 4651277"/>
                <a:gd name="connsiteY911" fmla="*/ 2594317 h 4241931"/>
                <a:gd name="connsiteX912" fmla="*/ 336858 w 4651277"/>
                <a:gd name="connsiteY912" fmla="*/ 2561827 h 4241931"/>
                <a:gd name="connsiteX913" fmla="*/ 337956 w 4651277"/>
                <a:gd name="connsiteY913" fmla="*/ 2558256 h 4241931"/>
                <a:gd name="connsiteX914" fmla="*/ 331405 w 4651277"/>
                <a:gd name="connsiteY914" fmla="*/ 2552878 h 4241931"/>
                <a:gd name="connsiteX915" fmla="*/ 308578 w 4651277"/>
                <a:gd name="connsiteY915" fmla="*/ 2557984 h 4241931"/>
                <a:gd name="connsiteX916" fmla="*/ 294264 w 4651277"/>
                <a:gd name="connsiteY916" fmla="*/ 2582561 h 4241931"/>
                <a:gd name="connsiteX917" fmla="*/ 283956 w 4651277"/>
                <a:gd name="connsiteY917" fmla="*/ 2590545 h 4241931"/>
                <a:gd name="connsiteX918" fmla="*/ 279462 w 4651277"/>
                <a:gd name="connsiteY918" fmla="*/ 2578968 h 4241931"/>
                <a:gd name="connsiteX919" fmla="*/ 280886 w 4651277"/>
                <a:gd name="connsiteY919" fmla="*/ 2534293 h 4241931"/>
                <a:gd name="connsiteX920" fmla="*/ 293312 w 4651277"/>
                <a:gd name="connsiteY920" fmla="*/ 2522841 h 4241931"/>
                <a:gd name="connsiteX921" fmla="*/ 313664 w 4651277"/>
                <a:gd name="connsiteY921" fmla="*/ 2509256 h 4241931"/>
                <a:gd name="connsiteX922" fmla="*/ 322562 w 4651277"/>
                <a:gd name="connsiteY922" fmla="*/ 2501743 h 4241931"/>
                <a:gd name="connsiteX923" fmla="*/ 322347 w 4651277"/>
                <a:gd name="connsiteY923" fmla="*/ 2500403 h 4241931"/>
                <a:gd name="connsiteX924" fmla="*/ 325012 w 4651277"/>
                <a:gd name="connsiteY924" fmla="*/ 2494504 h 4241931"/>
                <a:gd name="connsiteX925" fmla="*/ 327121 w 4651277"/>
                <a:gd name="connsiteY925" fmla="*/ 2489822 h 4241931"/>
                <a:gd name="connsiteX926" fmla="*/ 325375 w 4651277"/>
                <a:gd name="connsiteY926" fmla="*/ 2483801 h 4241931"/>
                <a:gd name="connsiteX927" fmla="*/ 319894 w 4651277"/>
                <a:gd name="connsiteY927" fmla="*/ 2485096 h 4241931"/>
                <a:gd name="connsiteX928" fmla="*/ 311599 w 4651277"/>
                <a:gd name="connsiteY928" fmla="*/ 2486736 h 4241931"/>
                <a:gd name="connsiteX929" fmla="*/ 310423 w 4651277"/>
                <a:gd name="connsiteY929" fmla="*/ 2477683 h 4241931"/>
                <a:gd name="connsiteX930" fmla="*/ 311281 w 4651277"/>
                <a:gd name="connsiteY930" fmla="*/ 2475872 h 4241931"/>
                <a:gd name="connsiteX931" fmla="*/ 304224 w 4651277"/>
                <a:gd name="connsiteY931" fmla="*/ 2463706 h 4241931"/>
                <a:gd name="connsiteX932" fmla="*/ 295275 w 4651277"/>
                <a:gd name="connsiteY932" fmla="*/ 2457135 h 4241931"/>
                <a:gd name="connsiteX933" fmla="*/ 294859 w 4651277"/>
                <a:gd name="connsiteY933" fmla="*/ 2454016 h 4241931"/>
                <a:gd name="connsiteX934" fmla="*/ 286910 w 4651277"/>
                <a:gd name="connsiteY934" fmla="*/ 2446244 h 4241931"/>
                <a:gd name="connsiteX935" fmla="*/ 278232 w 4651277"/>
                <a:gd name="connsiteY935" fmla="*/ 2442183 h 4241931"/>
                <a:gd name="connsiteX936" fmla="*/ 256502 w 4651277"/>
                <a:gd name="connsiteY936" fmla="*/ 2431877 h 4241931"/>
                <a:gd name="connsiteX937" fmla="*/ 233566 w 4651277"/>
                <a:gd name="connsiteY937" fmla="*/ 2432796 h 4241931"/>
                <a:gd name="connsiteX938" fmla="*/ 225585 w 4651277"/>
                <a:gd name="connsiteY938" fmla="*/ 2427605 h 4241931"/>
                <a:gd name="connsiteX939" fmla="*/ 218516 w 4651277"/>
                <a:gd name="connsiteY939" fmla="*/ 2409611 h 4241931"/>
                <a:gd name="connsiteX940" fmla="*/ 219702 w 4651277"/>
                <a:gd name="connsiteY940" fmla="*/ 2396654 h 4241931"/>
                <a:gd name="connsiteX941" fmla="*/ 203612 w 4651277"/>
                <a:gd name="connsiteY941" fmla="*/ 2390201 h 4241931"/>
                <a:gd name="connsiteX942" fmla="*/ 185454 w 4651277"/>
                <a:gd name="connsiteY942" fmla="*/ 2384308 h 4241931"/>
                <a:gd name="connsiteX943" fmla="*/ 180651 w 4651277"/>
                <a:gd name="connsiteY943" fmla="*/ 2360984 h 4241931"/>
                <a:gd name="connsiteX944" fmla="*/ 188954 w 4651277"/>
                <a:gd name="connsiteY944" fmla="*/ 2355173 h 4241931"/>
                <a:gd name="connsiteX945" fmla="*/ 203232 w 4651277"/>
                <a:gd name="connsiteY945" fmla="*/ 2321739 h 4241931"/>
                <a:gd name="connsiteX946" fmla="*/ 198358 w 4651277"/>
                <a:gd name="connsiteY946" fmla="*/ 2280702 h 4241931"/>
                <a:gd name="connsiteX947" fmla="*/ 181129 w 4651277"/>
                <a:gd name="connsiteY947" fmla="*/ 2268831 h 4241931"/>
                <a:gd name="connsiteX948" fmla="*/ 161542 w 4651277"/>
                <a:gd name="connsiteY948" fmla="*/ 2266396 h 4241931"/>
                <a:gd name="connsiteX949" fmla="*/ 170152 w 4651277"/>
                <a:gd name="connsiteY949" fmla="*/ 2232225 h 4241931"/>
                <a:gd name="connsiteX950" fmla="*/ 182158 w 4651277"/>
                <a:gd name="connsiteY950" fmla="*/ 2210319 h 4241931"/>
                <a:gd name="connsiteX951" fmla="*/ 185087 w 4651277"/>
                <a:gd name="connsiteY951" fmla="*/ 2204960 h 4241931"/>
                <a:gd name="connsiteX952" fmla="*/ 183548 w 4651277"/>
                <a:gd name="connsiteY952" fmla="*/ 2204931 h 4241931"/>
                <a:gd name="connsiteX953" fmla="*/ 176985 w 4651277"/>
                <a:gd name="connsiteY953" fmla="*/ 2201655 h 4241931"/>
                <a:gd name="connsiteX954" fmla="*/ 158195 w 4651277"/>
                <a:gd name="connsiteY954" fmla="*/ 2192908 h 4241931"/>
                <a:gd name="connsiteX955" fmla="*/ 153725 w 4651277"/>
                <a:gd name="connsiteY955" fmla="*/ 2186242 h 4241931"/>
                <a:gd name="connsiteX956" fmla="*/ 153180 w 4651277"/>
                <a:gd name="connsiteY956" fmla="*/ 2181643 h 4241931"/>
                <a:gd name="connsiteX957" fmla="*/ 148907 w 4651277"/>
                <a:gd name="connsiteY957" fmla="*/ 2184596 h 4241931"/>
                <a:gd name="connsiteX958" fmla="*/ 133549 w 4651277"/>
                <a:gd name="connsiteY958" fmla="*/ 2192221 h 4241931"/>
                <a:gd name="connsiteX959" fmla="*/ 130014 w 4651277"/>
                <a:gd name="connsiteY959" fmla="*/ 2191909 h 4241931"/>
                <a:gd name="connsiteX960" fmla="*/ 130318 w 4651277"/>
                <a:gd name="connsiteY960" fmla="*/ 2192823 h 4241931"/>
                <a:gd name="connsiteX961" fmla="*/ 126283 w 4651277"/>
                <a:gd name="connsiteY961" fmla="*/ 2195305 h 4241931"/>
                <a:gd name="connsiteX962" fmla="*/ 107338 w 4651277"/>
                <a:gd name="connsiteY962" fmla="*/ 2192707 h 4241931"/>
                <a:gd name="connsiteX963" fmla="*/ 90588 w 4651277"/>
                <a:gd name="connsiteY963" fmla="*/ 2196667 h 4241931"/>
                <a:gd name="connsiteX964" fmla="*/ 85329 w 4651277"/>
                <a:gd name="connsiteY964" fmla="*/ 2204345 h 4241931"/>
                <a:gd name="connsiteX965" fmla="*/ 82412 w 4651277"/>
                <a:gd name="connsiteY965" fmla="*/ 2206965 h 4241931"/>
                <a:gd name="connsiteX966" fmla="*/ 79791 w 4651277"/>
                <a:gd name="connsiteY966" fmla="*/ 2204045 h 4241931"/>
                <a:gd name="connsiteX967" fmla="*/ 72187 w 4651277"/>
                <a:gd name="connsiteY967" fmla="*/ 2199087 h 4241931"/>
                <a:gd name="connsiteX968" fmla="*/ 56610 w 4651277"/>
                <a:gd name="connsiteY968" fmla="*/ 2194405 h 4241931"/>
                <a:gd name="connsiteX969" fmla="*/ 49228 w 4651277"/>
                <a:gd name="connsiteY969" fmla="*/ 2195828 h 4241931"/>
                <a:gd name="connsiteX970" fmla="*/ 44932 w 4651277"/>
                <a:gd name="connsiteY970" fmla="*/ 2199419 h 4241931"/>
                <a:gd name="connsiteX971" fmla="*/ 40358 w 4651277"/>
                <a:gd name="connsiteY971" fmla="*/ 2195030 h 4241931"/>
                <a:gd name="connsiteX972" fmla="*/ 38739 w 4651277"/>
                <a:gd name="connsiteY972" fmla="*/ 2190908 h 4241931"/>
                <a:gd name="connsiteX973" fmla="*/ 25029 w 4651277"/>
                <a:gd name="connsiteY973" fmla="*/ 2188681 h 4241931"/>
                <a:gd name="connsiteX974" fmla="*/ 22953 w 4651277"/>
                <a:gd name="connsiteY974" fmla="*/ 2190781 h 4241931"/>
                <a:gd name="connsiteX975" fmla="*/ 17398 w 4651277"/>
                <a:gd name="connsiteY975" fmla="*/ 2191771 h 4241931"/>
                <a:gd name="connsiteX976" fmla="*/ 17464 w 4651277"/>
                <a:gd name="connsiteY976" fmla="*/ 2186609 h 4241931"/>
                <a:gd name="connsiteX977" fmla="*/ 20703 w 4651277"/>
                <a:gd name="connsiteY977" fmla="*/ 2182626 h 4241931"/>
                <a:gd name="connsiteX978" fmla="*/ 20175 w 4651277"/>
                <a:gd name="connsiteY978" fmla="*/ 2176316 h 4241931"/>
                <a:gd name="connsiteX979" fmla="*/ 10908 w 4651277"/>
                <a:gd name="connsiteY979" fmla="*/ 2158882 h 4241931"/>
                <a:gd name="connsiteX980" fmla="*/ 3909 w 4651277"/>
                <a:gd name="connsiteY980" fmla="*/ 2136084 h 4241931"/>
                <a:gd name="connsiteX981" fmla="*/ 5354 w 4651277"/>
                <a:gd name="connsiteY981" fmla="*/ 2129952 h 4241931"/>
                <a:gd name="connsiteX982" fmla="*/ 9185 w 4651277"/>
                <a:gd name="connsiteY982" fmla="*/ 2123453 h 4241931"/>
                <a:gd name="connsiteX983" fmla="*/ 8263 w 4651277"/>
                <a:gd name="connsiteY983" fmla="*/ 2119867 h 4241931"/>
                <a:gd name="connsiteX984" fmla="*/ 0 w 4651277"/>
                <a:gd name="connsiteY984" fmla="*/ 2106669 h 4241931"/>
                <a:gd name="connsiteX985" fmla="*/ 1997 w 4651277"/>
                <a:gd name="connsiteY985" fmla="*/ 2092253 h 4241931"/>
                <a:gd name="connsiteX986" fmla="*/ 18461 w 4651277"/>
                <a:gd name="connsiteY986" fmla="*/ 2073068 h 4241931"/>
                <a:gd name="connsiteX987" fmla="*/ 22909 w 4651277"/>
                <a:gd name="connsiteY987" fmla="*/ 2063545 h 4241931"/>
                <a:gd name="connsiteX988" fmla="*/ 31396 w 4651277"/>
                <a:gd name="connsiteY988" fmla="*/ 2046292 h 4241931"/>
                <a:gd name="connsiteX989" fmla="*/ 31352 w 4651277"/>
                <a:gd name="connsiteY989" fmla="*/ 2025192 h 4241931"/>
                <a:gd name="connsiteX990" fmla="*/ 63886 w 4651277"/>
                <a:gd name="connsiteY990" fmla="*/ 2013091 h 4241931"/>
                <a:gd name="connsiteX991" fmla="*/ 81239 w 4651277"/>
                <a:gd name="connsiteY991" fmla="*/ 2008044 h 4241931"/>
                <a:gd name="connsiteX992" fmla="*/ 111405 w 4651277"/>
                <a:gd name="connsiteY992" fmla="*/ 1993139 h 4241931"/>
                <a:gd name="connsiteX993" fmla="*/ 126677 w 4651277"/>
                <a:gd name="connsiteY993" fmla="*/ 2000417 h 4241931"/>
                <a:gd name="connsiteX994" fmla="*/ 139632 w 4651277"/>
                <a:gd name="connsiteY994" fmla="*/ 1998124 h 4241931"/>
                <a:gd name="connsiteX995" fmla="*/ 146533 w 4651277"/>
                <a:gd name="connsiteY995" fmla="*/ 1993496 h 4241931"/>
                <a:gd name="connsiteX996" fmla="*/ 153736 w 4651277"/>
                <a:gd name="connsiteY996" fmla="*/ 1988375 h 4241931"/>
                <a:gd name="connsiteX997" fmla="*/ 154376 w 4651277"/>
                <a:gd name="connsiteY997" fmla="*/ 1996242 h 4241931"/>
                <a:gd name="connsiteX998" fmla="*/ 153285 w 4651277"/>
                <a:gd name="connsiteY998" fmla="*/ 2009173 h 4241931"/>
                <a:gd name="connsiteX999" fmla="*/ 164872 w 4651277"/>
                <a:gd name="connsiteY999" fmla="*/ 2016921 h 4241931"/>
                <a:gd name="connsiteX1000" fmla="*/ 175266 w 4651277"/>
                <a:gd name="connsiteY1000" fmla="*/ 2011025 h 4241931"/>
                <a:gd name="connsiteX1001" fmla="*/ 179204 w 4651277"/>
                <a:gd name="connsiteY1001" fmla="*/ 2016827 h 4241931"/>
                <a:gd name="connsiteX1002" fmla="*/ 185964 w 4651277"/>
                <a:gd name="connsiteY1002" fmla="*/ 2044743 h 4241931"/>
                <a:gd name="connsiteX1003" fmla="*/ 192136 w 4651277"/>
                <a:gd name="connsiteY1003" fmla="*/ 2058025 h 4241931"/>
                <a:gd name="connsiteX1004" fmla="*/ 191400 w 4651277"/>
                <a:gd name="connsiteY1004" fmla="*/ 2065222 h 4241931"/>
                <a:gd name="connsiteX1005" fmla="*/ 193705 w 4651277"/>
                <a:gd name="connsiteY1005" fmla="*/ 2064625 h 4241931"/>
                <a:gd name="connsiteX1006" fmla="*/ 201345 w 4651277"/>
                <a:gd name="connsiteY1006" fmla="*/ 2058516 h 4241931"/>
                <a:gd name="connsiteX1007" fmla="*/ 208726 w 4651277"/>
                <a:gd name="connsiteY1007" fmla="*/ 2057092 h 4241931"/>
                <a:gd name="connsiteX1008" fmla="*/ 228242 w 4651277"/>
                <a:gd name="connsiteY1008" fmla="*/ 2063119 h 4241931"/>
                <a:gd name="connsiteX1009" fmla="*/ 231942 w 4651277"/>
                <a:gd name="connsiteY1009" fmla="*/ 2058516 h 4241931"/>
                <a:gd name="connsiteX1010" fmla="*/ 254423 w 4651277"/>
                <a:gd name="connsiteY1010" fmla="*/ 2032807 h 4241931"/>
                <a:gd name="connsiteX1011" fmla="*/ 259562 w 4651277"/>
                <a:gd name="connsiteY1011" fmla="*/ 2024385 h 4241931"/>
                <a:gd name="connsiteX1012" fmla="*/ 260350 w 4651277"/>
                <a:gd name="connsiteY1012" fmla="*/ 2011951 h 4241931"/>
                <a:gd name="connsiteX1013" fmla="*/ 243934 w 4651277"/>
                <a:gd name="connsiteY1013" fmla="*/ 1984262 h 4241931"/>
                <a:gd name="connsiteX1014" fmla="*/ 241968 w 4651277"/>
                <a:gd name="connsiteY1014" fmla="*/ 1967429 h 4241931"/>
                <a:gd name="connsiteX1015" fmla="*/ 257810 w 4651277"/>
                <a:gd name="connsiteY1015" fmla="*/ 1964858 h 4241931"/>
                <a:gd name="connsiteX1016" fmla="*/ 278777 w 4651277"/>
                <a:gd name="connsiteY1016" fmla="*/ 1969490 h 4241931"/>
                <a:gd name="connsiteX1017" fmla="*/ 293797 w 4651277"/>
                <a:gd name="connsiteY1017" fmla="*/ 1970497 h 4241931"/>
                <a:gd name="connsiteX1018" fmla="*/ 304189 w 4651277"/>
                <a:gd name="connsiteY1018" fmla="*/ 1964603 h 4241931"/>
                <a:gd name="connsiteX1019" fmla="*/ 323849 w 4651277"/>
                <a:gd name="connsiteY1019" fmla="*/ 1916778 h 4241931"/>
                <a:gd name="connsiteX1020" fmla="*/ 339900 w 4651277"/>
                <a:gd name="connsiteY1020" fmla="*/ 1899380 h 4241931"/>
                <a:gd name="connsiteX1021" fmla="*/ 366172 w 4651277"/>
                <a:gd name="connsiteY1021" fmla="*/ 1899774 h 4241931"/>
                <a:gd name="connsiteX1022" fmla="*/ 386796 w 4651277"/>
                <a:gd name="connsiteY1022" fmla="*/ 1855936 h 4241931"/>
                <a:gd name="connsiteX1023" fmla="*/ 382353 w 4651277"/>
                <a:gd name="connsiteY1023" fmla="*/ 1837591 h 4241931"/>
                <a:gd name="connsiteX1024" fmla="*/ 397618 w 4651277"/>
                <a:gd name="connsiteY1024" fmla="*/ 1832628 h 4241931"/>
                <a:gd name="connsiteX1025" fmla="*/ 428633 w 4651277"/>
                <a:gd name="connsiteY1025" fmla="*/ 1850870 h 4241931"/>
                <a:gd name="connsiteX1026" fmla="*/ 421799 w 4651277"/>
                <a:gd name="connsiteY1026" fmla="*/ 1833105 h 4241931"/>
                <a:gd name="connsiteX1027" fmla="*/ 416893 w 4651277"/>
                <a:gd name="connsiteY1027" fmla="*/ 1823315 h 4241931"/>
                <a:gd name="connsiteX1028" fmla="*/ 392973 w 4651277"/>
                <a:gd name="connsiteY1028" fmla="*/ 1801244 h 4241931"/>
                <a:gd name="connsiteX1029" fmla="*/ 372974 w 4651277"/>
                <a:gd name="connsiteY1029" fmla="*/ 1800599 h 4241931"/>
                <a:gd name="connsiteX1030" fmla="*/ 385949 w 4651277"/>
                <a:gd name="connsiteY1030" fmla="*/ 1754815 h 4241931"/>
                <a:gd name="connsiteX1031" fmla="*/ 398951 w 4651277"/>
                <a:gd name="connsiteY1031" fmla="*/ 1705649 h 4241931"/>
                <a:gd name="connsiteX1032" fmla="*/ 389494 w 4651277"/>
                <a:gd name="connsiteY1032" fmla="*/ 1678807 h 4241931"/>
                <a:gd name="connsiteX1033" fmla="*/ 363309 w 4651277"/>
                <a:gd name="connsiteY1033" fmla="*/ 1680505 h 4241931"/>
                <a:gd name="connsiteX1034" fmla="*/ 342496 w 4651277"/>
                <a:gd name="connsiteY1034" fmla="*/ 1695679 h 4241931"/>
                <a:gd name="connsiteX1035" fmla="*/ 298105 w 4651277"/>
                <a:gd name="connsiteY1035" fmla="*/ 1669277 h 4241931"/>
                <a:gd name="connsiteX1036" fmla="*/ 291363 w 4651277"/>
                <a:gd name="connsiteY1036" fmla="*/ 1665844 h 4241931"/>
                <a:gd name="connsiteX1037" fmla="*/ 294593 w 4651277"/>
                <a:gd name="connsiteY1037" fmla="*/ 1646062 h 4241931"/>
                <a:gd name="connsiteX1038" fmla="*/ 308882 w 4651277"/>
                <a:gd name="connsiteY1038" fmla="*/ 1624869 h 4241931"/>
                <a:gd name="connsiteX1039" fmla="*/ 350575 w 4651277"/>
                <a:gd name="connsiteY1039" fmla="*/ 1612239 h 4241931"/>
                <a:gd name="connsiteX1040" fmla="*/ 368300 w 4651277"/>
                <a:gd name="connsiteY1040" fmla="*/ 1624411 h 4241931"/>
                <a:gd name="connsiteX1041" fmla="*/ 381481 w 4651277"/>
                <a:gd name="connsiteY1041" fmla="*/ 1631773 h 4241931"/>
                <a:gd name="connsiteX1042" fmla="*/ 447262 w 4651277"/>
                <a:gd name="connsiteY1042" fmla="*/ 1605288 h 4241931"/>
                <a:gd name="connsiteX1043" fmla="*/ 459886 w 4651277"/>
                <a:gd name="connsiteY1043" fmla="*/ 1566766 h 4241931"/>
                <a:gd name="connsiteX1044" fmla="*/ 453689 w 4651277"/>
                <a:gd name="connsiteY1044" fmla="*/ 1556868 h 4241931"/>
                <a:gd name="connsiteX1045" fmla="*/ 470485 w 4651277"/>
                <a:gd name="connsiteY1045" fmla="*/ 1505937 h 4241931"/>
                <a:gd name="connsiteX1046" fmla="*/ 499433 w 4651277"/>
                <a:gd name="connsiteY1046" fmla="*/ 1480773 h 4241931"/>
                <a:gd name="connsiteX1047" fmla="*/ 547531 w 4651277"/>
                <a:gd name="connsiteY1047" fmla="*/ 1463211 h 4241931"/>
                <a:gd name="connsiteX1048" fmla="*/ 567253 w 4651277"/>
                <a:gd name="connsiteY1048" fmla="*/ 1460968 h 4241931"/>
                <a:gd name="connsiteX1049" fmla="*/ 536841 w 4651277"/>
                <a:gd name="connsiteY1049" fmla="*/ 1441738 h 4241931"/>
                <a:gd name="connsiteX1050" fmla="*/ 534666 w 4651277"/>
                <a:gd name="connsiteY1050" fmla="*/ 1439730 h 4241931"/>
                <a:gd name="connsiteX1051" fmla="*/ 534280 w 4651277"/>
                <a:gd name="connsiteY1051" fmla="*/ 1438135 h 4241931"/>
                <a:gd name="connsiteX1052" fmla="*/ 490714 w 4651277"/>
                <a:gd name="connsiteY1052" fmla="*/ 1340184 h 4241931"/>
                <a:gd name="connsiteX1053" fmla="*/ 488780 w 4651277"/>
                <a:gd name="connsiteY1053" fmla="*/ 1292099 h 4241931"/>
                <a:gd name="connsiteX1054" fmla="*/ 496936 w 4651277"/>
                <a:gd name="connsiteY1054" fmla="*/ 1238618 h 4241931"/>
                <a:gd name="connsiteX1055" fmla="*/ 497422 w 4651277"/>
                <a:gd name="connsiteY1055" fmla="*/ 1226678 h 4241931"/>
                <a:gd name="connsiteX1056" fmla="*/ 498708 w 4651277"/>
                <a:gd name="connsiteY1056" fmla="*/ 1146573 h 4241931"/>
                <a:gd name="connsiteX1057" fmla="*/ 494266 w 4651277"/>
                <a:gd name="connsiteY1057" fmla="*/ 1128228 h 4241931"/>
                <a:gd name="connsiteX1058" fmla="*/ 491300 w 4651277"/>
                <a:gd name="connsiteY1058" fmla="*/ 1098549 h 4241931"/>
                <a:gd name="connsiteX1059" fmla="*/ 474258 w 4651277"/>
                <a:gd name="connsiteY1059" fmla="*/ 1115342 h 4241931"/>
                <a:gd name="connsiteX1060" fmla="*/ 456676 w 4651277"/>
                <a:gd name="connsiteY1060" fmla="*/ 1110733 h 4241931"/>
                <a:gd name="connsiteX1061" fmla="*/ 424274 w 4651277"/>
                <a:gd name="connsiteY1061" fmla="*/ 1078049 h 4241931"/>
                <a:gd name="connsiteX1062" fmla="*/ 407590 w 4651277"/>
                <a:gd name="connsiteY1062" fmla="*/ 1059716 h 4241931"/>
                <a:gd name="connsiteX1063" fmla="*/ 403785 w 4651277"/>
                <a:gd name="connsiteY1063" fmla="*/ 1049238 h 4241931"/>
                <a:gd name="connsiteX1064" fmla="*/ 396629 w 4651277"/>
                <a:gd name="connsiteY1064" fmla="*/ 1007485 h 4241931"/>
                <a:gd name="connsiteX1065" fmla="*/ 398423 w 4651277"/>
                <a:gd name="connsiteY1065" fmla="*/ 980030 h 4241931"/>
                <a:gd name="connsiteX1066" fmla="*/ 397121 w 4651277"/>
                <a:gd name="connsiteY1066" fmla="*/ 967680 h 4241931"/>
                <a:gd name="connsiteX1067" fmla="*/ 394920 w 4651277"/>
                <a:gd name="connsiteY1067"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Lst>
              <a:rect l="l" t="t" r="r" b="b"/>
              <a:pathLst>
                <a:path w="4651277" h="4241931">
                  <a:moveTo>
                    <a:pt x="3897079" y="2775104"/>
                  </a:moveTo>
                  <a:lnTo>
                    <a:pt x="3897072" y="2775245"/>
                  </a:lnTo>
                  <a:lnTo>
                    <a:pt x="3897236" y="2775218"/>
                  </a:lnTo>
                  <a:close/>
                  <a:moveTo>
                    <a:pt x="3870002" y="2525312"/>
                  </a:moveTo>
                  <a:cubicBezTo>
                    <a:pt x="3867714" y="2528042"/>
                    <a:pt x="3867110" y="2530885"/>
                    <a:pt x="3868144" y="2533137"/>
                  </a:cubicBezTo>
                  <a:lnTo>
                    <a:pt x="3873257" y="2535878"/>
                  </a:lnTo>
                  <a:lnTo>
                    <a:pt x="3875291" y="2517798"/>
                  </a:lnTo>
                  <a:lnTo>
                    <a:pt x="3877729" y="2513815"/>
                  </a:lnTo>
                  <a:close/>
                  <a:moveTo>
                    <a:pt x="3877901" y="2487464"/>
                  </a:moveTo>
                  <a:lnTo>
                    <a:pt x="3888276" y="2487069"/>
                  </a:lnTo>
                  <a:cubicBezTo>
                    <a:pt x="3890138" y="2487517"/>
                    <a:pt x="3891479" y="2488580"/>
                    <a:pt x="3891886" y="2490770"/>
                  </a:cubicBezTo>
                  <a:lnTo>
                    <a:pt x="3891216" y="2494296"/>
                  </a:lnTo>
                  <a:lnTo>
                    <a:pt x="3905570" y="2476507"/>
                  </a:lnTo>
                  <a:cubicBezTo>
                    <a:pt x="3907159" y="2474284"/>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8" y="2490422"/>
                  </a:cubicBezTo>
                  <a:lnTo>
                    <a:pt x="3870148" y="2488776"/>
                  </a:lnTo>
                  <a:lnTo>
                    <a:pt x="3869606" y="2488750"/>
                  </a:lnTo>
                  <a:close/>
                  <a:moveTo>
                    <a:pt x="3844058" y="2490243"/>
                  </a:moveTo>
                  <a:lnTo>
                    <a:pt x="3842985" y="2493698"/>
                  </a:lnTo>
                  <a:lnTo>
                    <a:pt x="3843598" y="2492828"/>
                  </a:lnTo>
                  <a:close/>
                  <a:moveTo>
                    <a:pt x="4088505" y="2054563"/>
                  </a:moveTo>
                  <a:lnTo>
                    <a:pt x="4088402" y="2054951"/>
                  </a:lnTo>
                  <a:lnTo>
                    <a:pt x="4089266" y="2055669"/>
                  </a:lnTo>
                  <a:close/>
                  <a:moveTo>
                    <a:pt x="3885513" y="1821923"/>
                  </a:moveTo>
                  <a:lnTo>
                    <a:pt x="3885167" y="1822589"/>
                  </a:lnTo>
                  <a:lnTo>
                    <a:pt x="3886626" y="1822716"/>
                  </a:lnTo>
                  <a:lnTo>
                    <a:pt x="3891162" y="1820860"/>
                  </a:lnTo>
                  <a:close/>
                  <a:moveTo>
                    <a:pt x="3821509" y="1811281"/>
                  </a:moveTo>
                  <a:lnTo>
                    <a:pt x="3822504" y="1811642"/>
                  </a:lnTo>
                  <a:lnTo>
                    <a:pt x="3822243" y="1811284"/>
                  </a:lnTo>
                  <a:close/>
                  <a:moveTo>
                    <a:pt x="3767516" y="1561443"/>
                  </a:moveTo>
                  <a:lnTo>
                    <a:pt x="3765081" y="1577440"/>
                  </a:lnTo>
                  <a:cubicBezTo>
                    <a:pt x="3765461" y="1582682"/>
                    <a:pt x="3766682" y="1587722"/>
                    <a:pt x="3767063" y="1592964"/>
                  </a:cubicBezTo>
                  <a:cubicBezTo>
                    <a:pt x="3767647" y="1599046"/>
                    <a:pt x="3766615" y="1603964"/>
                    <a:pt x="3763927" y="1607782"/>
                  </a:cubicBezTo>
                  <a:lnTo>
                    <a:pt x="3761546" y="1609280"/>
                  </a:lnTo>
                  <a:lnTo>
                    <a:pt x="3797457" y="1614968"/>
                  </a:lnTo>
                  <a:lnTo>
                    <a:pt x="3788624" y="1604063"/>
                  </a:lnTo>
                  <a:cubicBezTo>
                    <a:pt x="3785763" y="1594087"/>
                    <a:pt x="3781115" y="1584988"/>
                    <a:pt x="3776032" y="1576162"/>
                  </a:cubicBezTo>
                  <a:close/>
                  <a:moveTo>
                    <a:pt x="2526548" y="3066943"/>
                  </a:moveTo>
                  <a:lnTo>
                    <a:pt x="2526941" y="3067714"/>
                  </a:lnTo>
                  <a:lnTo>
                    <a:pt x="2540254" y="3062845"/>
                  </a:lnTo>
                  <a:lnTo>
                    <a:pt x="2539881" y="3062027"/>
                  </a:lnTo>
                  <a:lnTo>
                    <a:pt x="2539743" y="3061741"/>
                  </a:lnTo>
                  <a:close/>
                  <a:moveTo>
                    <a:pt x="3386337" y="529816"/>
                  </a:moveTo>
                  <a:lnTo>
                    <a:pt x="3387319" y="533022"/>
                  </a:lnTo>
                  <a:cubicBezTo>
                    <a:pt x="3387837" y="537454"/>
                    <a:pt x="3387616" y="542508"/>
                    <a:pt x="3390370" y="545620"/>
                  </a:cubicBezTo>
                  <a:cubicBezTo>
                    <a:pt x="3403040" y="561222"/>
                    <a:pt x="3409325" y="561477"/>
                    <a:pt x="3423565" y="548694"/>
                  </a:cubicBezTo>
                  <a:lnTo>
                    <a:pt x="3424013" y="548364"/>
                  </a:lnTo>
                  <a:lnTo>
                    <a:pt x="3429555" y="530803"/>
                  </a:lnTo>
                  <a:cubicBezTo>
                    <a:pt x="3430271" y="524351"/>
                    <a:pt x="3429730" y="517757"/>
                    <a:pt x="3427865" y="511430"/>
                  </a:cubicBezTo>
                  <a:lnTo>
                    <a:pt x="3425437" y="507611"/>
                  </a:lnTo>
                  <a:lnTo>
                    <a:pt x="3420176" y="511007"/>
                  </a:lnTo>
                  <a:cubicBezTo>
                    <a:pt x="3411083" y="515050"/>
                    <a:pt x="3401574" y="518109"/>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182718" y="1487138"/>
                  </a:moveTo>
                  <a:lnTo>
                    <a:pt x="1184885" y="1486780"/>
                  </a:lnTo>
                  <a:lnTo>
                    <a:pt x="1184389" y="1486142"/>
                  </a:lnTo>
                  <a:lnTo>
                    <a:pt x="1183954" y="1486556"/>
                  </a:lnTo>
                  <a:cubicBezTo>
                    <a:pt x="1182777" y="1484694"/>
                    <a:pt x="1180289" y="1486468"/>
                    <a:pt x="1182718" y="1487138"/>
                  </a:cubicBezTo>
                  <a:close/>
                  <a:moveTo>
                    <a:pt x="1148542" y="1390278"/>
                  </a:moveTo>
                  <a:cubicBezTo>
                    <a:pt x="1147867" y="1392936"/>
                    <a:pt x="1147949" y="1395841"/>
                    <a:pt x="1148805" y="1398307"/>
                  </a:cubicBezTo>
                  <a:cubicBezTo>
                    <a:pt x="1151676" y="1406017"/>
                    <a:pt x="1151658" y="1413045"/>
                    <a:pt x="1150120" y="1419807"/>
                  </a:cubicBezTo>
                  <a:lnTo>
                    <a:pt x="1148674" y="1423488"/>
                  </a:lnTo>
                  <a:lnTo>
                    <a:pt x="1150306" y="1421569"/>
                  </a:lnTo>
                  <a:cubicBezTo>
                    <a:pt x="1151410" y="1417011"/>
                    <a:pt x="1150925" y="1411805"/>
                    <a:pt x="1150446" y="1406292"/>
                  </a:cubicBezTo>
                  <a:cubicBezTo>
                    <a:pt x="1150266" y="1401093"/>
                    <a:pt x="1149491" y="1395268"/>
                    <a:pt x="1150974" y="1390797"/>
                  </a:cubicBezTo>
                  <a:lnTo>
                    <a:pt x="1160764" y="1385670"/>
                  </a:lnTo>
                  <a:lnTo>
                    <a:pt x="1158556" y="1383721"/>
                  </a:lnTo>
                  <a:cubicBezTo>
                    <a:pt x="1156669" y="1382760"/>
                    <a:pt x="1154688" y="1382558"/>
                    <a:pt x="1152826" y="1383736"/>
                  </a:cubicBezTo>
                  <a:cubicBezTo>
                    <a:pt x="1150651" y="1385211"/>
                    <a:pt x="1149218" y="1387621"/>
                    <a:pt x="1148542" y="1390278"/>
                  </a:cubicBezTo>
                  <a:close/>
                  <a:moveTo>
                    <a:pt x="1176775" y="1335146"/>
                  </a:moveTo>
                  <a:lnTo>
                    <a:pt x="1176922" y="1344593"/>
                  </a:lnTo>
                  <a:lnTo>
                    <a:pt x="1178171" y="1355232"/>
                  </a:lnTo>
                  <a:lnTo>
                    <a:pt x="1178988" y="1344413"/>
                  </a:lnTo>
                  <a:close/>
                  <a:moveTo>
                    <a:pt x="1434125" y="357635"/>
                  </a:moveTo>
                  <a:lnTo>
                    <a:pt x="1444615" y="349964"/>
                  </a:lnTo>
                  <a:lnTo>
                    <a:pt x="1442833" y="352363"/>
                  </a:lnTo>
                  <a:cubicBezTo>
                    <a:pt x="1440502" y="355223"/>
                    <a:pt x="1438066" y="357044"/>
                    <a:pt x="1435282" y="357773"/>
                  </a:cubicBezTo>
                  <a:close/>
                  <a:moveTo>
                    <a:pt x="901578" y="1089026"/>
                  </a:moveTo>
                  <a:cubicBezTo>
                    <a:pt x="900293" y="1091592"/>
                    <a:pt x="900074" y="1094338"/>
                    <a:pt x="902450" y="1097146"/>
                  </a:cubicBezTo>
                  <a:lnTo>
                    <a:pt x="902526" y="1097155"/>
                  </a:lnTo>
                  <a:lnTo>
                    <a:pt x="903198" y="1086956"/>
                  </a:lnTo>
                  <a:close/>
                  <a:moveTo>
                    <a:pt x="757666" y="1050727"/>
                  </a:moveTo>
                  <a:lnTo>
                    <a:pt x="751018" y="1071490"/>
                  </a:lnTo>
                  <a:lnTo>
                    <a:pt x="758841" y="1071058"/>
                  </a:lnTo>
                  <a:cubicBezTo>
                    <a:pt x="763118" y="1071161"/>
                    <a:pt x="767408" y="1070654"/>
                    <a:pt x="769344" y="1066423"/>
                  </a:cubicBezTo>
                  <a:cubicBezTo>
                    <a:pt x="771280" y="1062191"/>
                    <a:pt x="767048"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500"/>
                    <a:pt x="459935" y="911515"/>
                  </a:cubicBezTo>
                  <a:cubicBezTo>
                    <a:pt x="471849" y="915384"/>
                    <a:pt x="481311" y="914360"/>
                    <a:pt x="483116" y="899146"/>
                  </a:cubicBezTo>
                  <a:cubicBezTo>
                    <a:pt x="482560" y="893369"/>
                    <a:pt x="486053" y="892100"/>
                    <a:pt x="490125" y="893227"/>
                  </a:cubicBezTo>
                  <a:cubicBezTo>
                    <a:pt x="495490" y="894460"/>
                    <a:pt x="501350" y="895995"/>
                    <a:pt x="505508" y="899211"/>
                  </a:cubicBezTo>
                  <a:cubicBezTo>
                    <a:pt x="514314" y="905945"/>
                    <a:pt x="522954" y="908496"/>
                    <a:pt x="533045" y="903097"/>
                  </a:cubicBezTo>
                  <a:cubicBezTo>
                    <a:pt x="538738" y="900451"/>
                    <a:pt x="543994" y="902977"/>
                    <a:pt x="549057" y="904707"/>
                  </a:cubicBezTo>
                  <a:cubicBezTo>
                    <a:pt x="558974" y="922993"/>
                    <a:pt x="551705" y="950506"/>
                    <a:pt x="576911" y="960445"/>
                  </a:cubicBezTo>
                  <a:cubicBezTo>
                    <a:pt x="582964" y="962779"/>
                    <a:pt x="582479" y="974718"/>
                    <a:pt x="592268" y="969814"/>
                  </a:cubicBezTo>
                  <a:cubicBezTo>
                    <a:pt x="612778" y="955137"/>
                    <a:pt x="612476" y="955631"/>
                    <a:pt x="635566" y="969038"/>
                  </a:cubicBezTo>
                  <a:cubicBezTo>
                    <a:pt x="642005" y="972967"/>
                    <a:pt x="647127" y="980170"/>
                    <a:pt x="656699" y="977852"/>
                  </a:cubicBezTo>
                  <a:cubicBezTo>
                    <a:pt x="663852" y="979496"/>
                    <a:pt x="669880" y="985215"/>
                    <a:pt x="677578" y="980396"/>
                  </a:cubicBezTo>
                  <a:cubicBezTo>
                    <a:pt x="689736" y="978295"/>
                    <a:pt x="699861" y="981753"/>
                    <a:pt x="708863" y="989282"/>
                  </a:cubicBezTo>
                  <a:cubicBezTo>
                    <a:pt x="709057" y="990081"/>
                    <a:pt x="709057" y="990081"/>
                    <a:pt x="709249" y="990880"/>
                  </a:cubicBezTo>
                  <a:cubicBezTo>
                    <a:pt x="719278" y="993938"/>
                    <a:pt x="725838" y="991822"/>
                    <a:pt x="730538" y="987041"/>
                  </a:cubicBezTo>
                  <a:lnTo>
                    <a:pt x="733369" y="981508"/>
                  </a:lnTo>
                  <a:lnTo>
                    <a:pt x="741250" y="939228"/>
                  </a:lnTo>
                  <a:cubicBezTo>
                    <a:pt x="743019" y="916657"/>
                    <a:pt x="748591" y="913736"/>
                    <a:pt x="770388" y="922209"/>
                  </a:cubicBezTo>
                  <a:cubicBezTo>
                    <a:pt x="772764" y="925016"/>
                    <a:pt x="773149" y="928081"/>
                    <a:pt x="772846" y="931130"/>
                  </a:cubicBezTo>
                  <a:lnTo>
                    <a:pt x="771985" y="935690"/>
                  </a:lnTo>
                  <a:lnTo>
                    <a:pt x="777370" y="940500"/>
                  </a:lnTo>
                  <a:cubicBezTo>
                    <a:pt x="778541" y="943594"/>
                    <a:pt x="779432" y="947706"/>
                    <a:pt x="782283" y="952504"/>
                  </a:cubicBezTo>
                  <a:cubicBezTo>
                    <a:pt x="782149" y="957181"/>
                    <a:pt x="780033" y="960648"/>
                    <a:pt x="776624" y="964007"/>
                  </a:cubicBezTo>
                  <a:lnTo>
                    <a:pt x="768714" y="968596"/>
                  </a:lnTo>
                  <a:lnTo>
                    <a:pt x="769873" y="975063"/>
                  </a:lnTo>
                  <a:cubicBezTo>
                    <a:pt x="773893" y="985704"/>
                    <a:pt x="781464" y="994901"/>
                    <a:pt x="789860" y="1001522"/>
                  </a:cubicBezTo>
                  <a:cubicBezTo>
                    <a:pt x="794047" y="1005291"/>
                    <a:pt x="800723" y="1007285"/>
                    <a:pt x="801796" y="1013423"/>
                  </a:cubicBezTo>
                  <a:cubicBezTo>
                    <a:pt x="802915" y="1017729"/>
                    <a:pt x="802930" y="1017117"/>
                    <a:pt x="804836" y="1014108"/>
                  </a:cubicBezTo>
                  <a:cubicBezTo>
                    <a:pt x="806116" y="1011694"/>
                    <a:pt x="808603" y="1009921"/>
                    <a:pt x="810408" y="1011186"/>
                  </a:cubicBezTo>
                  <a:cubicBezTo>
                    <a:pt x="828554" y="1018960"/>
                    <a:pt x="837446" y="1005119"/>
                    <a:pt x="847470" y="994970"/>
                  </a:cubicBezTo>
                  <a:cubicBezTo>
                    <a:pt x="850598" y="991990"/>
                    <a:pt x="854351" y="988414"/>
                    <a:pt x="858657" y="987297"/>
                  </a:cubicBezTo>
                  <a:cubicBezTo>
                    <a:pt x="865406" y="986236"/>
                    <a:pt x="872081" y="988232"/>
                    <a:pt x="874361" y="995010"/>
                  </a:cubicBezTo>
                  <a:cubicBezTo>
                    <a:pt x="882904" y="1020886"/>
                    <a:pt x="907844" y="1025768"/>
                    <a:pt x="927779" y="1035418"/>
                  </a:cubicBezTo>
                  <a:cubicBezTo>
                    <a:pt x="929008" y="1035142"/>
                    <a:pt x="931001" y="1034884"/>
                    <a:pt x="932742" y="1035538"/>
                  </a:cubicBezTo>
                  <a:lnTo>
                    <a:pt x="935226" y="1039553"/>
                  </a:lnTo>
                  <a:lnTo>
                    <a:pt x="940983" y="1033338"/>
                  </a:lnTo>
                  <a:lnTo>
                    <a:pt x="935821" y="1023593"/>
                  </a:lnTo>
                  <a:cubicBezTo>
                    <a:pt x="931931" y="1011433"/>
                    <a:pt x="926045" y="1008168"/>
                    <a:pt x="913760" y="1010868"/>
                  </a:cubicBezTo>
                  <a:cubicBezTo>
                    <a:pt x="912112" y="1011276"/>
                    <a:pt x="910749" y="1012140"/>
                    <a:pt x="908193" y="1013124"/>
                  </a:cubicBezTo>
                  <a:cubicBezTo>
                    <a:pt x="907678" y="1003278"/>
                    <a:pt x="913624" y="997602"/>
                    <a:pt x="918086" y="991595"/>
                  </a:cubicBezTo>
                  <a:cubicBezTo>
                    <a:pt x="923623" y="984271"/>
                    <a:pt x="926482" y="976736"/>
                    <a:pt x="923864" y="967585"/>
                  </a:cubicBezTo>
                  <a:cubicBezTo>
                    <a:pt x="922684" y="960704"/>
                    <a:pt x="919188" y="957197"/>
                    <a:pt x="911850" y="958668"/>
                  </a:cubicBezTo>
                  <a:cubicBezTo>
                    <a:pt x="904058" y="960427"/>
                    <a:pt x="897962" y="959840"/>
                    <a:pt x="893528" y="951841"/>
                  </a:cubicBezTo>
                  <a:cubicBezTo>
                    <a:pt x="888928" y="944582"/>
                    <a:pt x="893799" y="940223"/>
                    <a:pt x="898383" y="935411"/>
                  </a:cubicBezTo>
                  <a:cubicBezTo>
                    <a:pt x="899911" y="933807"/>
                    <a:pt x="903088" y="931793"/>
                    <a:pt x="900622" y="928906"/>
                  </a:cubicBezTo>
                  <a:cubicBezTo>
                    <a:pt x="898322" y="925276"/>
                    <a:pt x="893920" y="922343"/>
                    <a:pt x="889714" y="923737"/>
                  </a:cubicBezTo>
                  <a:cubicBezTo>
                    <a:pt x="878002" y="927344"/>
                    <a:pt x="874887" y="920417"/>
                    <a:pt x="871980" y="910814"/>
                  </a:cubicBezTo>
                  <a:cubicBezTo>
                    <a:pt x="866942" y="896840"/>
                    <a:pt x="858725" y="884879"/>
                    <a:pt x="847332" y="874932"/>
                  </a:cubicBezTo>
                  <a:cubicBezTo>
                    <a:pt x="844124" y="871878"/>
                    <a:pt x="841658" y="868990"/>
                    <a:pt x="841915" y="864377"/>
                  </a:cubicBezTo>
                  <a:cubicBezTo>
                    <a:pt x="842065" y="851565"/>
                    <a:pt x="839779" y="840932"/>
                    <a:pt x="826359" y="834814"/>
                  </a:cubicBezTo>
                  <a:cubicBezTo>
                    <a:pt x="821502" y="832169"/>
                    <a:pt x="824603" y="827024"/>
                    <a:pt x="827615" y="825752"/>
                  </a:cubicBezTo>
                  <a:cubicBezTo>
                    <a:pt x="844604" y="819436"/>
                    <a:pt x="844709" y="808559"/>
                    <a:pt x="837279" y="794828"/>
                  </a:cubicBezTo>
                  <a:cubicBezTo>
                    <a:pt x="836297" y="792273"/>
                    <a:pt x="836961" y="789307"/>
                    <a:pt x="836885" y="786176"/>
                  </a:cubicBezTo>
                  <a:cubicBezTo>
                    <a:pt x="836385" y="769326"/>
                    <a:pt x="836718" y="767844"/>
                    <a:pt x="852800" y="762101"/>
                  </a:cubicBezTo>
                  <a:cubicBezTo>
                    <a:pt x="861666" y="759027"/>
                    <a:pt x="866084" y="754956"/>
                    <a:pt x="864539" y="744488"/>
                  </a:cubicBezTo>
                  <a:cubicBezTo>
                    <a:pt x="863525" y="736866"/>
                    <a:pt x="865068" y="728258"/>
                    <a:pt x="871755" y="722748"/>
                  </a:cubicBezTo>
                  <a:cubicBezTo>
                    <a:pt x="877987" y="717526"/>
                    <a:pt x="875567" y="712703"/>
                    <a:pt x="872404" y="707713"/>
                  </a:cubicBezTo>
                  <a:cubicBezTo>
                    <a:pt x="869242" y="702722"/>
                    <a:pt x="865912" y="698474"/>
                    <a:pt x="866503" y="692377"/>
                  </a:cubicBezTo>
                  <a:cubicBezTo>
                    <a:pt x="866759" y="687764"/>
                    <a:pt x="863052" y="686934"/>
                    <a:pt x="859922" y="687011"/>
                  </a:cubicBezTo>
                  <a:cubicBezTo>
                    <a:pt x="855428" y="687951"/>
                    <a:pt x="851675" y="689057"/>
                    <a:pt x="847757" y="690905"/>
                  </a:cubicBezTo>
                  <a:cubicBezTo>
                    <a:pt x="833944" y="695208"/>
                    <a:pt x="832916" y="694588"/>
                    <a:pt x="831296" y="680990"/>
                  </a:cubicBezTo>
                  <a:cubicBezTo>
                    <a:pt x="830116" y="674108"/>
                    <a:pt x="830871" y="667272"/>
                    <a:pt x="830431" y="660556"/>
                  </a:cubicBezTo>
                  <a:cubicBezTo>
                    <a:pt x="830324" y="652357"/>
                    <a:pt x="830218" y="644158"/>
                    <a:pt x="842534" y="646527"/>
                  </a:cubicBezTo>
                  <a:cubicBezTo>
                    <a:pt x="846696" y="647069"/>
                    <a:pt x="849463" y="643408"/>
                    <a:pt x="847783" y="638749"/>
                  </a:cubicBezTo>
                  <a:cubicBezTo>
                    <a:pt x="845983" y="632896"/>
                    <a:pt x="844347" y="626303"/>
                    <a:pt x="835406" y="626246"/>
                  </a:cubicBezTo>
                  <a:cubicBezTo>
                    <a:pt x="834953" y="626533"/>
                    <a:pt x="834499" y="626822"/>
                    <a:pt x="833304" y="626943"/>
                  </a:cubicBezTo>
                  <a:cubicBezTo>
                    <a:pt x="828810" y="627883"/>
                    <a:pt x="824468" y="635086"/>
                    <a:pt x="819248" y="628857"/>
                  </a:cubicBezTo>
                  <a:cubicBezTo>
                    <a:pt x="814316" y="623080"/>
                    <a:pt x="812393" y="616033"/>
                    <a:pt x="813029" y="608001"/>
                  </a:cubicBezTo>
                  <a:cubicBezTo>
                    <a:pt x="814071" y="601617"/>
                    <a:pt x="817339" y="595732"/>
                    <a:pt x="821182" y="590753"/>
                  </a:cubicBezTo>
                  <a:cubicBezTo>
                    <a:pt x="824404" y="586803"/>
                    <a:pt x="827582" y="584789"/>
                    <a:pt x="831485" y="589945"/>
                  </a:cubicBezTo>
                  <a:cubicBezTo>
                    <a:pt x="833088" y="591472"/>
                    <a:pt x="835147" y="592711"/>
                    <a:pt x="836962" y="591560"/>
                  </a:cubicBezTo>
                  <a:cubicBezTo>
                    <a:pt x="840139" y="589547"/>
                    <a:pt x="839156" y="586991"/>
                    <a:pt x="838006" y="585177"/>
                  </a:cubicBezTo>
                  <a:cubicBezTo>
                    <a:pt x="836160" y="581260"/>
                    <a:pt x="834146" y="578085"/>
                    <a:pt x="832589" y="574621"/>
                  </a:cubicBezTo>
                  <a:cubicBezTo>
                    <a:pt x="827051" y="562871"/>
                    <a:pt x="831726" y="554185"/>
                    <a:pt x="844297" y="551941"/>
                  </a:cubicBezTo>
                  <a:cubicBezTo>
                    <a:pt x="845947" y="551532"/>
                    <a:pt x="847142" y="551410"/>
                    <a:pt x="848337" y="551287"/>
                  </a:cubicBezTo>
                  <a:cubicBezTo>
                    <a:pt x="867747" y="549797"/>
                    <a:pt x="869730" y="547904"/>
                    <a:pt x="866763" y="528166"/>
                  </a:cubicBezTo>
                  <a:cubicBezTo>
                    <a:pt x="865749" y="520543"/>
                    <a:pt x="866914" y="515353"/>
                    <a:pt x="874296" y="511946"/>
                  </a:cubicBezTo>
                  <a:cubicBezTo>
                    <a:pt x="877307" y="510674"/>
                    <a:pt x="879289" y="508783"/>
                    <a:pt x="881271" y="506890"/>
                  </a:cubicBezTo>
                  <a:cubicBezTo>
                    <a:pt x="894599" y="497807"/>
                    <a:pt x="901875" y="486203"/>
                    <a:pt x="895567" y="469218"/>
                  </a:cubicBezTo>
                  <a:cubicBezTo>
                    <a:pt x="893478" y="462911"/>
                    <a:pt x="892297" y="456030"/>
                    <a:pt x="893053" y="449192"/>
                  </a:cubicBezTo>
                  <a:cubicBezTo>
                    <a:pt x="893310" y="444578"/>
                    <a:pt x="895790" y="440463"/>
                    <a:pt x="900284" y="439523"/>
                  </a:cubicBezTo>
                  <a:cubicBezTo>
                    <a:pt x="905685" y="438008"/>
                    <a:pt x="906457" y="443241"/>
                    <a:pt x="908015" y="446703"/>
                  </a:cubicBezTo>
                  <a:cubicBezTo>
                    <a:pt x="918849" y="467814"/>
                    <a:pt x="918849" y="467814"/>
                    <a:pt x="935325" y="451650"/>
                  </a:cubicBezTo>
                  <a:cubicBezTo>
                    <a:pt x="941270" y="445976"/>
                    <a:pt x="947336" y="441495"/>
                    <a:pt x="955007" y="438541"/>
                  </a:cubicBezTo>
                  <a:cubicBezTo>
                    <a:pt x="962966" y="436041"/>
                    <a:pt x="969274" y="433949"/>
                    <a:pt x="977460" y="440844"/>
                  </a:cubicBezTo>
                  <a:cubicBezTo>
                    <a:pt x="989760" y="450215"/>
                    <a:pt x="1009307" y="442914"/>
                    <a:pt x="1019519" y="426905"/>
                  </a:cubicBezTo>
                  <a:cubicBezTo>
                    <a:pt x="1021214" y="424559"/>
                    <a:pt x="1022167" y="422048"/>
                    <a:pt x="1024027" y="418962"/>
                  </a:cubicBezTo>
                  <a:cubicBezTo>
                    <a:pt x="1032455" y="428245"/>
                    <a:pt x="1041215" y="436046"/>
                    <a:pt x="1054530" y="433965"/>
                  </a:cubicBezTo>
                  <a:cubicBezTo>
                    <a:pt x="1066648" y="432008"/>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8" y="431383"/>
                    <a:pt x="1165444" y="439339"/>
                  </a:cubicBezTo>
                  <a:cubicBezTo>
                    <a:pt x="1172285" y="459165"/>
                    <a:pt x="1180561" y="462186"/>
                    <a:pt x="1198671" y="452617"/>
                  </a:cubicBezTo>
                  <a:cubicBezTo>
                    <a:pt x="1221607" y="440624"/>
                    <a:pt x="1245102" y="436543"/>
                    <a:pt x="1270353" y="440250"/>
                  </a:cubicBezTo>
                  <a:cubicBezTo>
                    <a:pt x="1283123" y="442331"/>
                    <a:pt x="1295484" y="442763"/>
                    <a:pt x="1308223" y="439777"/>
                  </a:cubicBezTo>
                  <a:cubicBezTo>
                    <a:pt x="1314819" y="438140"/>
                    <a:pt x="1319812" y="434976"/>
                    <a:pt x="1321763" y="428016"/>
                  </a:cubicBezTo>
                  <a:cubicBezTo>
                    <a:pt x="1323548" y="421799"/>
                    <a:pt x="1327103" y="416367"/>
                    <a:pt x="1334516" y="418027"/>
                  </a:cubicBezTo>
                  <a:cubicBezTo>
                    <a:pt x="1342217" y="420140"/>
                    <a:pt x="1339525" y="426934"/>
                    <a:pt x="1338527" y="431380"/>
                  </a:cubicBezTo>
                  <a:cubicBezTo>
                    <a:pt x="1336031" y="442501"/>
                    <a:pt x="1339602" y="449138"/>
                    <a:pt x="1348242" y="455745"/>
                  </a:cubicBezTo>
                  <a:lnTo>
                    <a:pt x="1387252" y="495472"/>
                  </a:lnTo>
                  <a:lnTo>
                    <a:pt x="1391837" y="495408"/>
                  </a:lnTo>
                  <a:cubicBezTo>
                    <a:pt x="1404436" y="492736"/>
                    <a:pt x="1415417" y="485221"/>
                    <a:pt x="1416978" y="473734"/>
                  </a:cubicBezTo>
                  <a:cubicBezTo>
                    <a:pt x="1420965" y="446896"/>
                    <a:pt x="1437005" y="441698"/>
                    <a:pt x="1459404" y="441306"/>
                  </a:cubicBezTo>
                  <a:cubicBezTo>
                    <a:pt x="1462911" y="440739"/>
                    <a:pt x="1466274" y="440817"/>
                    <a:pt x="1469781" y="440250"/>
                  </a:cubicBezTo>
                  <a:cubicBezTo>
                    <a:pt x="1484809" y="439561"/>
                    <a:pt x="1485743" y="438417"/>
                    <a:pt x="1481549" y="423949"/>
                  </a:cubicBezTo>
                  <a:cubicBezTo>
                    <a:pt x="1477566" y="411556"/>
                    <a:pt x="1470432" y="401163"/>
                    <a:pt x="1461863" y="391126"/>
                  </a:cubicBezTo>
                  <a:cubicBezTo>
                    <a:pt x="1456437" y="385175"/>
                    <a:pt x="1454727" y="380734"/>
                    <a:pt x="1459824" y="373082"/>
                  </a:cubicBezTo>
                  <a:cubicBezTo>
                    <a:pt x="1463987" y="366575"/>
                    <a:pt x="1466363" y="358991"/>
                    <a:pt x="1468739" y="351406"/>
                  </a:cubicBezTo>
                  <a:cubicBezTo>
                    <a:pt x="1470539" y="346398"/>
                    <a:pt x="1468975" y="341312"/>
                    <a:pt x="1464112" y="338871"/>
                  </a:cubicBezTo>
                  <a:lnTo>
                    <a:pt x="1460545" y="338313"/>
                  </a:lnTo>
                  <a:lnTo>
                    <a:pt x="1512110" y="300603"/>
                  </a:lnTo>
                  <a:lnTo>
                    <a:pt x="1512639" y="301468"/>
                  </a:lnTo>
                  <a:cubicBezTo>
                    <a:pt x="1514202" y="302412"/>
                    <a:pt x="1516208" y="302521"/>
                    <a:pt x="1518925" y="302455"/>
                  </a:cubicBezTo>
                  <a:cubicBezTo>
                    <a:pt x="1549337" y="302509"/>
                    <a:pt x="1572854" y="315221"/>
                    <a:pt x="1592775" y="337949"/>
                  </a:cubicBezTo>
                  <a:cubicBezTo>
                    <a:pt x="1604626" y="351430"/>
                    <a:pt x="1610607" y="366976"/>
                    <a:pt x="1609283" y="384943"/>
                  </a:cubicBezTo>
                  <a:cubicBezTo>
                    <a:pt x="1608837" y="392959"/>
                    <a:pt x="1611124" y="394824"/>
                    <a:pt x="1618784" y="393836"/>
                  </a:cubicBezTo>
                  <a:cubicBezTo>
                    <a:pt x="1627874" y="392491"/>
                    <a:pt x="1638107" y="392080"/>
                    <a:pt x="1646487" y="387871"/>
                  </a:cubicBezTo>
                  <a:cubicBezTo>
                    <a:pt x="1652648" y="384516"/>
                    <a:pt x="1654934" y="386382"/>
                    <a:pt x="1656853" y="392900"/>
                  </a:cubicBezTo>
                  <a:cubicBezTo>
                    <a:pt x="1659904" y="406436"/>
                    <a:pt x="1684065" y="419293"/>
                    <a:pt x="1697241" y="414806"/>
                  </a:cubicBezTo>
                  <a:cubicBezTo>
                    <a:pt x="1701679" y="413095"/>
                    <a:pt x="1702546" y="409230"/>
                    <a:pt x="1703912" y="406155"/>
                  </a:cubicBezTo>
                  <a:cubicBezTo>
                    <a:pt x="1708798" y="396427"/>
                    <a:pt x="1714181" y="387489"/>
                    <a:pt x="1723639" y="381491"/>
                  </a:cubicBezTo>
                  <a:cubicBezTo>
                    <a:pt x="1739900" y="372285"/>
                    <a:pt x="1751265" y="378892"/>
                    <a:pt x="1751084" y="397791"/>
                  </a:cubicBezTo>
                  <a:cubicBezTo>
                    <a:pt x="1751216" y="403232"/>
                    <a:pt x="1749918" y="409028"/>
                    <a:pt x="1750050" y="414469"/>
                  </a:cubicBezTo>
                  <a:cubicBezTo>
                    <a:pt x="1750736" y="429504"/>
                    <a:pt x="1756307" y="434812"/>
                    <a:pt x="1771479" y="433479"/>
                  </a:cubicBezTo>
                  <a:cubicBezTo>
                    <a:pt x="1778994" y="433134"/>
                    <a:pt x="1785010" y="430423"/>
                    <a:pt x="1791671" y="427858"/>
                  </a:cubicBezTo>
                  <a:cubicBezTo>
                    <a:pt x="1798474" y="424649"/>
                    <a:pt x="1804491" y="421937"/>
                    <a:pt x="1811648" y="420162"/>
                  </a:cubicBezTo>
                  <a:cubicBezTo>
                    <a:pt x="1816733" y="418595"/>
                    <a:pt x="1822961" y="417960"/>
                    <a:pt x="1828465" y="420549"/>
                  </a:cubicBezTo>
                  <a:cubicBezTo>
                    <a:pt x="1835612" y="424856"/>
                    <a:pt x="1828874" y="430786"/>
                    <a:pt x="1828507" y="435439"/>
                  </a:cubicBezTo>
                  <a:cubicBezTo>
                    <a:pt x="1828628" y="446966"/>
                    <a:pt x="1826673" y="458702"/>
                    <a:pt x="1831732" y="469308"/>
                  </a:cubicBezTo>
                  <a:cubicBezTo>
                    <a:pt x="1835582" y="476258"/>
                    <a:pt x="1839799" y="478556"/>
                    <a:pt x="1847892" y="475634"/>
                  </a:cubicBezTo>
                  <a:cubicBezTo>
                    <a:pt x="1858991" y="471359"/>
                    <a:pt x="1870025" y="464363"/>
                    <a:pt x="1880126" y="458510"/>
                  </a:cubicBezTo>
                  <a:cubicBezTo>
                    <a:pt x="1897175" y="448804"/>
                    <a:pt x="1913648" y="441674"/>
                    <a:pt x="1931438" y="455808"/>
                  </a:cubicBezTo>
                  <a:cubicBezTo>
                    <a:pt x="1936155" y="458895"/>
                    <a:pt x="1940095" y="456395"/>
                    <a:pt x="1943892" y="454541"/>
                  </a:cubicBezTo>
                  <a:cubicBezTo>
                    <a:pt x="1951340" y="451475"/>
                    <a:pt x="1956790" y="445257"/>
                    <a:pt x="1961453" y="439538"/>
                  </a:cubicBezTo>
                  <a:cubicBezTo>
                    <a:pt x="1968913" y="430388"/>
                    <a:pt x="1975086" y="420949"/>
                    <a:pt x="1987828" y="418394"/>
                  </a:cubicBezTo>
                  <a:cubicBezTo>
                    <a:pt x="1985264" y="411731"/>
                    <a:pt x="1978971" y="409645"/>
                    <a:pt x="1975043" y="406059"/>
                  </a:cubicBezTo>
                  <a:cubicBezTo>
                    <a:pt x="1971114" y="402472"/>
                    <a:pt x="1965110" y="399096"/>
                    <a:pt x="1967342" y="392156"/>
                  </a:cubicBezTo>
                  <a:cubicBezTo>
                    <a:pt x="1969863" y="383928"/>
                    <a:pt x="1973671" y="375987"/>
                    <a:pt x="1982906" y="373999"/>
                  </a:cubicBezTo>
                  <a:cubicBezTo>
                    <a:pt x="1990854" y="371723"/>
                    <a:pt x="1996357" y="374310"/>
                    <a:pt x="1993404" y="384469"/>
                  </a:cubicBezTo>
                  <a:cubicBezTo>
                    <a:pt x="1991172" y="391411"/>
                    <a:pt x="1995389" y="393709"/>
                    <a:pt x="2001183" y="395007"/>
                  </a:cubicBezTo>
                  <a:cubicBezTo>
                    <a:pt x="2016988" y="399903"/>
                    <a:pt x="2030607" y="387399"/>
                    <a:pt x="2026849" y="370998"/>
                  </a:cubicBezTo>
                  <a:cubicBezTo>
                    <a:pt x="2026072" y="365413"/>
                    <a:pt x="2024508" y="360326"/>
                    <a:pt x="2023876" y="354098"/>
                  </a:cubicBezTo>
                  <a:cubicBezTo>
                    <a:pt x="2024031" y="347368"/>
                    <a:pt x="2027118" y="342649"/>
                    <a:pt x="2033778" y="340083"/>
                  </a:cubicBezTo>
                  <a:cubicBezTo>
                    <a:pt x="2040583" y="336874"/>
                    <a:pt x="2044367" y="341105"/>
                    <a:pt x="2048794" y="345479"/>
                  </a:cubicBezTo>
                  <a:cubicBezTo>
                    <a:pt x="2056507" y="353296"/>
                    <a:pt x="2056273" y="363390"/>
                    <a:pt x="2057325" y="373772"/>
                  </a:cubicBezTo>
                  <a:cubicBezTo>
                    <a:pt x="2059221" y="392461"/>
                    <a:pt x="2059695" y="397132"/>
                    <a:pt x="2070321" y="397232"/>
                  </a:cubicBezTo>
                  <a:lnTo>
                    <a:pt x="2071511" y="397143"/>
                  </a:lnTo>
                  <a:lnTo>
                    <a:pt x="2069934" y="387948"/>
                  </a:lnTo>
                  <a:cubicBezTo>
                    <a:pt x="2068111" y="383917"/>
                    <a:pt x="2065026" y="379929"/>
                    <a:pt x="2060255" y="375986"/>
                  </a:cubicBezTo>
                  <a:cubicBezTo>
                    <a:pt x="2056461" y="373267"/>
                    <a:pt x="2059830" y="367979"/>
                    <a:pt x="2064924" y="367708"/>
                  </a:cubicBezTo>
                  <a:cubicBezTo>
                    <a:pt x="2070748" y="367399"/>
                    <a:pt x="2075842" y="367129"/>
                    <a:pt x="2081666" y="366819"/>
                  </a:cubicBezTo>
                  <a:cubicBezTo>
                    <a:pt x="2107986" y="367612"/>
                    <a:pt x="2120663" y="358908"/>
                    <a:pt x="2129578" y="334347"/>
                  </a:cubicBezTo>
                  <a:cubicBezTo>
                    <a:pt x="2134016" y="321703"/>
                    <a:pt x="2123671" y="319333"/>
                    <a:pt x="2116160" y="315351"/>
                  </a:cubicBezTo>
                  <a:cubicBezTo>
                    <a:pt x="2110145" y="312021"/>
                    <a:pt x="2101294" y="310302"/>
                    <a:pt x="2102325" y="302218"/>
                  </a:cubicBezTo>
                  <a:cubicBezTo>
                    <a:pt x="2104083" y="294094"/>
                    <a:pt x="2112817" y="293631"/>
                    <a:pt x="2119407" y="294010"/>
                  </a:cubicBezTo>
                  <a:cubicBezTo>
                    <a:pt x="2164845" y="297438"/>
                    <a:pt x="2192376" y="266049"/>
                    <a:pt x="2224738" y="243162"/>
                  </a:cubicBezTo>
                  <a:cubicBezTo>
                    <a:pt x="2232474" y="237642"/>
                    <a:pt x="2229865" y="229752"/>
                    <a:pt x="2229478" y="222474"/>
                  </a:cubicBezTo>
                  <a:cubicBezTo>
                    <a:pt x="2229666" y="212244"/>
                    <a:pt x="2223108" y="198724"/>
                    <a:pt x="2233028" y="193087"/>
                  </a:cubicBezTo>
                  <a:cubicBezTo>
                    <a:pt x="2245093" y="186607"/>
                    <a:pt x="2248242" y="204688"/>
                    <a:pt x="2257860" y="207097"/>
                  </a:cubicBezTo>
                  <a:cubicBezTo>
                    <a:pt x="2280850" y="213905"/>
                    <a:pt x="2287208" y="209918"/>
                    <a:pt x="2292598" y="187735"/>
                  </a:cubicBezTo>
                  <a:lnTo>
                    <a:pt x="2292817" y="187109"/>
                  </a:lnTo>
                  <a:lnTo>
                    <a:pt x="2286426" y="166089"/>
                  </a:lnTo>
                  <a:cubicBezTo>
                    <a:pt x="2282779" y="159257"/>
                    <a:pt x="2277801" y="153134"/>
                    <a:pt x="2271697" y="148167"/>
                  </a:cubicBezTo>
                  <a:cubicBezTo>
                    <a:pt x="2252651" y="133119"/>
                    <a:pt x="2225333" y="127270"/>
                    <a:pt x="2200551" y="141725"/>
                  </a:cubicBezTo>
                  <a:cubicBezTo>
                    <a:pt x="2193465" y="145752"/>
                    <a:pt x="2180094" y="141351"/>
                    <a:pt x="2177954" y="156063"/>
                  </a:cubicBezTo>
                  <a:cubicBezTo>
                    <a:pt x="2177459" y="160470"/>
                    <a:pt x="2167500" y="165378"/>
                    <a:pt x="2161941" y="156914"/>
                  </a:cubicBezTo>
                  <a:cubicBezTo>
                    <a:pt x="2160845" y="146570"/>
                    <a:pt x="2160158" y="136205"/>
                    <a:pt x="2166815" y="128838"/>
                  </a:cubicBezTo>
                  <a:cubicBezTo>
                    <a:pt x="2169034" y="126381"/>
                    <a:pt x="2172069" y="124259"/>
                    <a:pt x="2176178" y="122581"/>
                  </a:cubicBezTo>
                  <a:cubicBezTo>
                    <a:pt x="2190465" y="116713"/>
                    <a:pt x="2206825" y="122414"/>
                    <a:pt x="2220346" y="115856"/>
                  </a:cubicBezTo>
                  <a:cubicBezTo>
                    <a:pt x="2227471" y="112559"/>
                    <a:pt x="2238235" y="109067"/>
                    <a:pt x="2224591" y="99573"/>
                  </a:cubicBezTo>
                  <a:cubicBezTo>
                    <a:pt x="2222555" y="88731"/>
                    <a:pt x="2211553" y="73987"/>
                    <a:pt x="2236573" y="77768"/>
                  </a:cubicBezTo>
                  <a:cubicBezTo>
                    <a:pt x="2238028" y="77691"/>
                    <a:pt x="2238757" y="77652"/>
                    <a:pt x="2240288" y="79030"/>
                  </a:cubicBezTo>
                  <a:cubicBezTo>
                    <a:pt x="2247381" y="88873"/>
                    <a:pt x="2259833" y="89671"/>
                    <a:pt x="2269604" y="94992"/>
                  </a:cubicBezTo>
                  <a:cubicBezTo>
                    <a:pt x="2277114" y="98973"/>
                    <a:pt x="2283472" y="94987"/>
                    <a:pt x="2282204" y="84835"/>
                  </a:cubicBezTo>
                  <a:cubicBezTo>
                    <a:pt x="2282893" y="84068"/>
                    <a:pt x="2284309" y="83264"/>
                    <a:pt x="2285805" y="83914"/>
                  </a:cubicBezTo>
                  <a:cubicBezTo>
                    <a:pt x="2292124" y="79198"/>
                    <a:pt x="2301741" y="81608"/>
                    <a:pt x="2306411" y="73331"/>
                  </a:cubicBezTo>
                  <a:cubicBezTo>
                    <a:pt x="2320350" y="60911"/>
                    <a:pt x="2332834" y="48569"/>
                    <a:pt x="2339875" y="29946"/>
                  </a:cubicBezTo>
                  <a:cubicBezTo>
                    <a:pt x="2352809" y="-1397"/>
                    <a:pt x="2370239" y="-3053"/>
                    <a:pt x="2392011" y="22069"/>
                  </a:cubicBezTo>
                  <a:cubicBezTo>
                    <a:pt x="2415354" y="49298"/>
                    <a:pt x="2423401" y="49599"/>
                    <a:pt x="2449746" y="23384"/>
                  </a:cubicBezTo>
                  <a:cubicBezTo>
                    <a:pt x="2450436" y="22617"/>
                    <a:pt x="2450436" y="22617"/>
                    <a:pt x="2451124" y="21850"/>
                  </a:cubicBezTo>
                  <a:cubicBezTo>
                    <a:pt x="2481072" y="-5288"/>
                    <a:pt x="2484595" y="-7665"/>
                    <a:pt x="2508326" y="26842"/>
                  </a:cubicBezTo>
                  <a:cubicBezTo>
                    <a:pt x="2514650" y="35996"/>
                    <a:pt x="2516957" y="51932"/>
                    <a:pt x="2528565" y="50586"/>
                  </a:cubicBezTo>
                  <a:cubicBezTo>
                    <a:pt x="2543084" y="49084"/>
                    <a:pt x="2541428" y="31654"/>
                    <a:pt x="2545177" y="19776"/>
                  </a:cubicBezTo>
                  <a:cubicBezTo>
                    <a:pt x="2547052" y="13837"/>
                    <a:pt x="2548199" y="7937"/>
                    <a:pt x="2549345" y="2036"/>
                  </a:cubicBezTo>
                  <a:cubicBezTo>
                    <a:pt x="2556391" y="-2718"/>
                    <a:pt x="2559535" y="1495"/>
                    <a:pt x="2559883" y="8046"/>
                  </a:cubicBezTo>
                  <a:cubicBezTo>
                    <a:pt x="2560882" y="13102"/>
                    <a:pt x="2559657" y="17549"/>
                    <a:pt x="2562074" y="21798"/>
                  </a:cubicBezTo>
                  <a:cubicBezTo>
                    <a:pt x="2564070" y="31912"/>
                    <a:pt x="2566066" y="42025"/>
                    <a:pt x="2568791" y="52100"/>
                  </a:cubicBezTo>
                  <a:cubicBezTo>
                    <a:pt x="2575008" y="72937"/>
                    <a:pt x="2583208" y="76153"/>
                    <a:pt x="2601553" y="64228"/>
                  </a:cubicBezTo>
                  <a:cubicBezTo>
                    <a:pt x="2610018" y="58670"/>
                    <a:pt x="2616871" y="50277"/>
                    <a:pt x="2625296" y="43989"/>
                  </a:cubicBezTo>
                  <a:cubicBezTo>
                    <a:pt x="2630888" y="39313"/>
                    <a:pt x="2637090" y="32415"/>
                    <a:pt x="2645290" y="35628"/>
                  </a:cubicBezTo>
                  <a:cubicBezTo>
                    <a:pt x="2654257" y="39532"/>
                    <a:pt x="2654721" y="48267"/>
                    <a:pt x="2655912" y="56963"/>
                  </a:cubicBezTo>
                  <a:cubicBezTo>
                    <a:pt x="2657220" y="67843"/>
                    <a:pt x="2657072" y="78799"/>
                    <a:pt x="2657690" y="90445"/>
                  </a:cubicBezTo>
                  <a:cubicBezTo>
                    <a:pt x="2658347" y="102820"/>
                    <a:pt x="2663062" y="109139"/>
                    <a:pt x="2676280" y="110626"/>
                  </a:cubicBezTo>
                  <a:cubicBezTo>
                    <a:pt x="2699766" y="113029"/>
                    <a:pt x="2709119" y="124213"/>
                    <a:pt x="2711006" y="146010"/>
                  </a:cubicBezTo>
                  <a:cubicBezTo>
                    <a:pt x="2715741" y="193934"/>
                    <a:pt x="2718768" y="195963"/>
                    <a:pt x="2766305" y="183951"/>
                  </a:cubicBezTo>
                  <a:lnTo>
                    <a:pt x="2774785" y="182383"/>
                  </a:lnTo>
                  <a:lnTo>
                    <a:pt x="2787061" y="171241"/>
                  </a:lnTo>
                  <a:cubicBezTo>
                    <a:pt x="2798361" y="164073"/>
                    <a:pt x="2812957" y="164028"/>
                    <a:pt x="2822613" y="167164"/>
                  </a:cubicBezTo>
                  <a:cubicBezTo>
                    <a:pt x="2833762" y="170951"/>
                    <a:pt x="2840275" y="169876"/>
                    <a:pt x="2851379" y="159068"/>
                  </a:cubicBezTo>
                  <a:cubicBezTo>
                    <a:pt x="2843193" y="183589"/>
                    <a:pt x="2851927" y="183125"/>
                    <a:pt x="2865410" y="175841"/>
                  </a:cubicBezTo>
                  <a:cubicBezTo>
                    <a:pt x="2866295" y="185648"/>
                    <a:pt x="2866605" y="194939"/>
                    <a:pt x="2868616" y="203591"/>
                  </a:cubicBezTo>
                  <a:lnTo>
                    <a:pt x="2876460" y="217590"/>
                  </a:lnTo>
                  <a:lnTo>
                    <a:pt x="2879988" y="214776"/>
                  </a:lnTo>
                  <a:cubicBezTo>
                    <a:pt x="2882505" y="210629"/>
                    <a:pt x="2883508" y="205465"/>
                    <a:pt x="2883159" y="198914"/>
                  </a:cubicBezTo>
                  <a:cubicBezTo>
                    <a:pt x="2881344" y="164704"/>
                    <a:pt x="2883373" y="161676"/>
                    <a:pt x="2919613" y="156832"/>
                  </a:cubicBezTo>
                  <a:cubicBezTo>
                    <a:pt x="2934860" y="155293"/>
                    <a:pt x="2934511" y="148741"/>
                    <a:pt x="2928147" y="138860"/>
                  </a:cubicBezTo>
                  <a:cubicBezTo>
                    <a:pt x="2925764" y="121468"/>
                    <a:pt x="2937836" y="128857"/>
                    <a:pt x="2945881" y="129160"/>
                  </a:cubicBezTo>
                  <a:cubicBezTo>
                    <a:pt x="2979943" y="138301"/>
                    <a:pt x="3002044" y="128368"/>
                    <a:pt x="3020035" y="96025"/>
                  </a:cubicBezTo>
                  <a:cubicBezTo>
                    <a:pt x="3035385" y="68933"/>
                    <a:pt x="3041054" y="65712"/>
                    <a:pt x="3059179" y="77157"/>
                  </a:cubicBezTo>
                  <a:cubicBezTo>
                    <a:pt x="3063973" y="84932"/>
                    <a:pt x="3065279" y="95813"/>
                    <a:pt x="3077043" y="97377"/>
                  </a:cubicBezTo>
                  <a:cubicBezTo>
                    <a:pt x="3090414" y="101777"/>
                    <a:pt x="3100334" y="96140"/>
                    <a:pt x="3110061" y="86865"/>
                  </a:cubicBezTo>
                  <a:cubicBezTo>
                    <a:pt x="3119098" y="78356"/>
                    <a:pt x="3126447" y="65557"/>
                    <a:pt x="3141966" y="69112"/>
                  </a:cubicBezTo>
                  <a:cubicBezTo>
                    <a:pt x="3147524" y="77576"/>
                    <a:pt x="3152355" y="86080"/>
                    <a:pt x="3160021" y="92972"/>
                  </a:cubicBezTo>
                  <a:cubicBezTo>
                    <a:pt x="3164620" y="97106"/>
                    <a:pt x="3163055" y="108869"/>
                    <a:pt x="3174507" y="104612"/>
                  </a:cubicBezTo>
                  <a:cubicBezTo>
                    <a:pt x="3179448" y="101429"/>
                    <a:pt x="3180594" y="95529"/>
                    <a:pt x="3184041" y="91696"/>
                  </a:cubicBezTo>
                  <a:cubicBezTo>
                    <a:pt x="3184731" y="90929"/>
                    <a:pt x="3184653" y="89475"/>
                    <a:pt x="3184575" y="88018"/>
                  </a:cubicBezTo>
                  <a:cubicBezTo>
                    <a:pt x="3188556" y="80507"/>
                    <a:pt x="3182153" y="69898"/>
                    <a:pt x="3192073" y="64262"/>
                  </a:cubicBezTo>
                  <a:cubicBezTo>
                    <a:pt x="3200962" y="66710"/>
                    <a:pt x="3199932" y="74794"/>
                    <a:pt x="3201007" y="81307"/>
                  </a:cubicBezTo>
                  <a:cubicBezTo>
                    <a:pt x="3202083" y="87819"/>
                    <a:pt x="3203197" y="95059"/>
                    <a:pt x="3205002" y="101532"/>
                  </a:cubicBezTo>
                  <a:cubicBezTo>
                    <a:pt x="3211448" y="126738"/>
                    <a:pt x="3219610" y="129226"/>
                    <a:pt x="3239907" y="112818"/>
                  </a:cubicBezTo>
                  <a:cubicBezTo>
                    <a:pt x="3244771" y="108180"/>
                    <a:pt x="3249596" y="102815"/>
                    <a:pt x="3253692" y="97487"/>
                  </a:cubicBezTo>
                  <a:cubicBezTo>
                    <a:pt x="3267940" y="90891"/>
                    <a:pt x="3274878" y="97822"/>
                    <a:pt x="3276340" y="111615"/>
                  </a:cubicBezTo>
                  <a:cubicBezTo>
                    <a:pt x="3277455" y="118854"/>
                    <a:pt x="3277880" y="126859"/>
                    <a:pt x="3277538" y="134178"/>
                  </a:cubicBezTo>
                  <a:cubicBezTo>
                    <a:pt x="3277428" y="145864"/>
                    <a:pt x="3279999" y="153025"/>
                    <a:pt x="3294633" y="153709"/>
                  </a:cubicBezTo>
                  <a:cubicBezTo>
                    <a:pt x="3310725" y="154314"/>
                    <a:pt x="3317971" y="167069"/>
                    <a:pt x="3319511" y="182315"/>
                  </a:cubicBezTo>
                  <a:cubicBezTo>
                    <a:pt x="3323589" y="217866"/>
                    <a:pt x="3323589" y="217866"/>
                    <a:pt x="3357761" y="215322"/>
                  </a:cubicBezTo>
                  <a:cubicBezTo>
                    <a:pt x="3365040" y="214935"/>
                    <a:pt x="3376222" y="205581"/>
                    <a:pt x="3375693" y="223128"/>
                  </a:cubicBezTo>
                  <a:cubicBezTo>
                    <a:pt x="3372937" y="226194"/>
                    <a:pt x="3370180" y="229261"/>
                    <a:pt x="3367384" y="231599"/>
                  </a:cubicBezTo>
                  <a:cubicBezTo>
                    <a:pt x="3359268" y="243708"/>
                    <a:pt x="3368118" y="245428"/>
                    <a:pt x="3377007" y="247876"/>
                  </a:cubicBezTo>
                  <a:cubicBezTo>
                    <a:pt x="3393174" y="249938"/>
                    <a:pt x="3404403" y="255181"/>
                    <a:pt x="3404679" y="274146"/>
                  </a:cubicBezTo>
                  <a:cubicBezTo>
                    <a:pt x="3404377" y="282190"/>
                    <a:pt x="3409897" y="289926"/>
                    <a:pt x="3412506" y="297817"/>
                  </a:cubicBezTo>
                  <a:cubicBezTo>
                    <a:pt x="3416074" y="310037"/>
                    <a:pt x="3414431" y="320343"/>
                    <a:pt x="3404705" y="329618"/>
                  </a:cubicBezTo>
                  <a:cubicBezTo>
                    <a:pt x="3386707" y="348093"/>
                    <a:pt x="3386714" y="361961"/>
                    <a:pt x="3403810" y="381492"/>
                  </a:cubicBezTo>
                  <a:cubicBezTo>
                    <a:pt x="3407719" y="386394"/>
                    <a:pt x="3412319" y="390529"/>
                    <a:pt x="3416229" y="395431"/>
                  </a:cubicBezTo>
                  <a:cubicBezTo>
                    <a:pt x="3425582" y="406614"/>
                    <a:pt x="3425434" y="417571"/>
                    <a:pt x="3415823" y="429030"/>
                  </a:cubicBezTo>
                  <a:cubicBezTo>
                    <a:pt x="3409102" y="436503"/>
                    <a:pt x="3400313" y="443677"/>
                    <a:pt x="3401628" y="453598"/>
                  </a:cubicBezTo>
                  <a:lnTo>
                    <a:pt x="3406630" y="464271"/>
                  </a:lnTo>
                  <a:lnTo>
                    <a:pt x="3407669" y="464755"/>
                  </a:lnTo>
                  <a:cubicBezTo>
                    <a:pt x="3414157" y="465851"/>
                    <a:pt x="3423255" y="468537"/>
                    <a:pt x="3418321" y="455507"/>
                  </a:cubicBezTo>
                  <a:cubicBezTo>
                    <a:pt x="3422051" y="447047"/>
                    <a:pt x="3421431" y="431638"/>
                    <a:pt x="3436938" y="446109"/>
                  </a:cubicBezTo>
                  <a:cubicBezTo>
                    <a:pt x="3437981" y="446745"/>
                    <a:pt x="3438503" y="447063"/>
                    <a:pt x="3438909" y="448742"/>
                  </a:cubicBezTo>
                  <a:cubicBezTo>
                    <a:pt x="3439149" y="458909"/>
                    <a:pt x="3447381" y="465362"/>
                    <a:pt x="3451615" y="473672"/>
                  </a:cubicBezTo>
                  <a:cubicBezTo>
                    <a:pt x="3454921" y="479983"/>
                    <a:pt x="3461208" y="480239"/>
                    <a:pt x="3465140" y="472618"/>
                  </a:cubicBezTo>
                  <a:cubicBezTo>
                    <a:pt x="3465981" y="472415"/>
                    <a:pt x="3467341" y="472531"/>
                    <a:pt x="3468067" y="473688"/>
                  </a:cubicBezTo>
                  <a:cubicBezTo>
                    <a:pt x="3474671" y="473422"/>
                    <a:pt x="3480179" y="479645"/>
                    <a:pt x="3487330" y="476135"/>
                  </a:cubicBezTo>
                  <a:cubicBezTo>
                    <a:pt x="3502854" y="474154"/>
                    <a:pt x="3517334" y="471536"/>
                    <a:pt x="3531027" y="461995"/>
                  </a:cubicBezTo>
                  <a:cubicBezTo>
                    <a:pt x="3554823" y="446453"/>
                    <a:pt x="3567661" y="453568"/>
                    <a:pt x="3570810" y="481255"/>
                  </a:cubicBezTo>
                  <a:cubicBezTo>
                    <a:pt x="3574048" y="511145"/>
                    <a:pt x="3579467" y="515167"/>
                    <a:pt x="3610106" y="509524"/>
                  </a:cubicBezTo>
                  <a:cubicBezTo>
                    <a:pt x="3610947" y="509321"/>
                    <a:pt x="3610947" y="509321"/>
                    <a:pt x="3611787" y="509117"/>
                  </a:cubicBezTo>
                  <a:cubicBezTo>
                    <a:pt x="3645353" y="504545"/>
                    <a:pt x="3648916" y="504571"/>
                    <a:pt x="3648972" y="539676"/>
                  </a:cubicBezTo>
                  <a:cubicBezTo>
                    <a:pt x="3649008" y="549002"/>
                    <a:pt x="3643051" y="561113"/>
                    <a:pt x="3651715" y="565684"/>
                  </a:cubicBezTo>
                  <a:cubicBezTo>
                    <a:pt x="3662465" y="571526"/>
                    <a:pt x="3669581" y="558689"/>
                    <a:pt x="3677800" y="552253"/>
                  </a:cubicBezTo>
                  <a:cubicBezTo>
                    <a:pt x="3681913" y="549035"/>
                    <a:pt x="3685501" y="545499"/>
                    <a:pt x="3689090" y="541962"/>
                  </a:cubicBezTo>
                  <a:cubicBezTo>
                    <a:pt x="3696215" y="542014"/>
                    <a:pt x="3696392" y="546416"/>
                    <a:pt x="3693528" y="551111"/>
                  </a:cubicBezTo>
                  <a:cubicBezTo>
                    <a:pt x="3691823" y="555081"/>
                    <a:pt x="3688870" y="557574"/>
                    <a:pt x="3688525" y="561659"/>
                  </a:cubicBezTo>
                  <a:cubicBezTo>
                    <a:pt x="3685113" y="569597"/>
                    <a:pt x="3681701" y="577536"/>
                    <a:pt x="3678811" y="585793"/>
                  </a:cubicBezTo>
                  <a:cubicBezTo>
                    <a:pt x="3673235" y="603147"/>
                    <a:pt x="3677382" y="609256"/>
                    <a:pt x="3695717" y="609705"/>
                  </a:cubicBezTo>
                  <a:cubicBezTo>
                    <a:pt x="3704203" y="609872"/>
                    <a:pt x="3712920" y="607317"/>
                    <a:pt x="3721724" y="606963"/>
                  </a:cubicBezTo>
                  <a:cubicBezTo>
                    <a:pt x="3727807" y="606379"/>
                    <a:pt x="3735364" y="604548"/>
                    <a:pt x="3739511" y="610656"/>
                  </a:cubicBezTo>
                  <a:cubicBezTo>
                    <a:pt x="3743862" y="617605"/>
                    <a:pt x="3740043" y="623864"/>
                    <a:pt x="3736745" y="630441"/>
                  </a:cubicBezTo>
                  <a:cubicBezTo>
                    <a:pt x="3732495" y="638583"/>
                    <a:pt x="3727200" y="646089"/>
                    <a:pt x="3722108" y="654435"/>
                  </a:cubicBezTo>
                  <a:cubicBezTo>
                    <a:pt x="3716698" y="663301"/>
                    <a:pt x="3716964" y="669905"/>
                    <a:pt x="3725398" y="677198"/>
                  </a:cubicBezTo>
                  <a:cubicBezTo>
                    <a:pt x="3740499" y="689988"/>
                    <a:pt x="3741667" y="702153"/>
                    <a:pt x="3732642" y="718120"/>
                  </a:cubicBezTo>
                  <a:cubicBezTo>
                    <a:pt x="3713205" y="753500"/>
                    <a:pt x="3714336" y="756337"/>
                    <a:pt x="3752899" y="770559"/>
                  </a:cubicBezTo>
                  <a:lnTo>
                    <a:pt x="3759505" y="773492"/>
                  </a:lnTo>
                  <a:lnTo>
                    <a:pt x="3773273" y="771607"/>
                  </a:lnTo>
                  <a:cubicBezTo>
                    <a:pt x="3784483" y="772004"/>
                    <a:pt x="3794597" y="778891"/>
                    <a:pt x="3799787" y="785635"/>
                  </a:cubicBezTo>
                  <a:cubicBezTo>
                    <a:pt x="3805701" y="793538"/>
                    <a:pt x="3810714" y="795880"/>
                    <a:pt x="3823514" y="793669"/>
                  </a:cubicBezTo>
                  <a:cubicBezTo>
                    <a:pt x="3806234" y="806745"/>
                    <a:pt x="3812492" y="810563"/>
                    <a:pt x="3825266" y="811916"/>
                  </a:cubicBezTo>
                  <a:cubicBezTo>
                    <a:pt x="3821231" y="819116"/>
                    <a:pt x="3817043" y="825686"/>
                    <a:pt x="3814334" y="832622"/>
                  </a:cubicBezTo>
                  <a:lnTo>
                    <a:pt x="3813124" y="846019"/>
                  </a:lnTo>
                  <a:lnTo>
                    <a:pt x="3816896" y="845745"/>
                  </a:lnTo>
                  <a:cubicBezTo>
                    <a:pt x="3820602" y="844069"/>
                    <a:pt x="3823742" y="840975"/>
                    <a:pt x="3826606" y="836281"/>
                  </a:cubicBezTo>
                  <a:cubicBezTo>
                    <a:pt x="3841561" y="811766"/>
                    <a:pt x="3844399" y="810633"/>
                    <a:pt x="3871753" y="824457"/>
                  </a:cubicBezTo>
                  <a:cubicBezTo>
                    <a:pt x="3883024" y="830618"/>
                    <a:pt x="3885888" y="825924"/>
                    <a:pt x="3886171" y="816075"/>
                  </a:cubicBezTo>
                  <a:cubicBezTo>
                    <a:pt x="3892765" y="802920"/>
                    <a:pt x="3897610" y="813750"/>
                    <a:pt x="3903030" y="817772"/>
                  </a:cubicBezTo>
                  <a:cubicBezTo>
                    <a:pt x="3922250" y="840234"/>
                    <a:pt x="3942237" y="843839"/>
                    <a:pt x="3970004" y="830001"/>
                  </a:cubicBezTo>
                  <a:cubicBezTo>
                    <a:pt x="3993457" y="818542"/>
                    <a:pt x="3998903" y="819002"/>
                    <a:pt x="4006011" y="835505"/>
                  </a:cubicBezTo>
                  <a:cubicBezTo>
                    <a:pt x="4005641" y="843153"/>
                    <a:pt x="4001389" y="851294"/>
                    <a:pt x="4008781" y="857952"/>
                  </a:cubicBezTo>
                  <a:cubicBezTo>
                    <a:pt x="4015942" y="867330"/>
                    <a:pt x="4025472" y="868134"/>
                    <a:pt x="4036593" y="866329"/>
                  </a:cubicBezTo>
                  <a:cubicBezTo>
                    <a:pt x="4046874" y="864729"/>
                    <a:pt x="4058021" y="859362"/>
                    <a:pt x="4067065" y="869173"/>
                  </a:cubicBezTo>
                  <a:cubicBezTo>
                    <a:pt x="4066898" y="877660"/>
                    <a:pt x="4066209" y="885829"/>
                    <a:pt x="4068243" y="894227"/>
                  </a:cubicBezTo>
                  <a:cubicBezTo>
                    <a:pt x="4069463" y="899266"/>
                    <a:pt x="4062807" y="906657"/>
                    <a:pt x="4072744" y="909141"/>
                  </a:cubicBezTo>
                  <a:cubicBezTo>
                    <a:pt x="4077668" y="909281"/>
                    <a:pt x="4081257" y="905745"/>
                    <a:pt x="4085456" y="904728"/>
                  </a:cubicBezTo>
                  <a:cubicBezTo>
                    <a:pt x="4086296" y="904525"/>
                    <a:pt x="4086932" y="903481"/>
                    <a:pt x="4087569" y="902438"/>
                  </a:cubicBezTo>
                  <a:cubicBezTo>
                    <a:pt x="4093880" y="899131"/>
                    <a:pt x="4094481" y="888762"/>
                    <a:pt x="4104011" y="889565"/>
                  </a:cubicBezTo>
                  <a:cubicBezTo>
                    <a:pt x="4108996" y="895470"/>
                    <a:pt x="4104453" y="900573"/>
                    <a:pt x="4102112" y="905585"/>
                  </a:cubicBezTo>
                  <a:cubicBezTo>
                    <a:pt x="4099768" y="910596"/>
                    <a:pt x="4097108" y="916132"/>
                    <a:pt x="4095288" y="921462"/>
                  </a:cubicBezTo>
                  <a:cubicBezTo>
                    <a:pt x="4087801" y="941946"/>
                    <a:pt x="4092266" y="947533"/>
                    <a:pt x="4114076" y="945806"/>
                  </a:cubicBezTo>
                  <a:cubicBezTo>
                    <a:pt x="4119636" y="944905"/>
                    <a:pt x="4125514" y="943481"/>
                    <a:pt x="4130871" y="941738"/>
                  </a:cubicBezTo>
                  <a:cubicBezTo>
                    <a:pt x="4143850" y="943930"/>
                    <a:pt x="4145362" y="952010"/>
                    <a:pt x="4139837" y="962239"/>
                  </a:cubicBezTo>
                  <a:cubicBezTo>
                    <a:pt x="4137177" y="967774"/>
                    <a:pt x="4133677" y="973510"/>
                    <a:pt x="4129972" y="978409"/>
                  </a:cubicBezTo>
                  <a:cubicBezTo>
                    <a:pt x="4124359" y="986436"/>
                    <a:pt x="4122741" y="992607"/>
                    <a:pt x="4132538" y="1000014"/>
                  </a:cubicBezTo>
                  <a:cubicBezTo>
                    <a:pt x="4143377" y="1008058"/>
                    <a:pt x="4142344" y="1020311"/>
                    <a:pt x="4136184" y="1031582"/>
                  </a:cubicBezTo>
                  <a:cubicBezTo>
                    <a:pt x="4122155" y="1058096"/>
                    <a:pt x="4122155" y="1058096"/>
                    <a:pt x="4146989" y="1072530"/>
                  </a:cubicBezTo>
                  <a:cubicBezTo>
                    <a:pt x="4152205" y="1075713"/>
                    <a:pt x="4164370" y="1074544"/>
                    <a:pt x="4155689" y="1086426"/>
                  </a:cubicBezTo>
                  <a:cubicBezTo>
                    <a:pt x="4152330" y="1087240"/>
                    <a:pt x="4148971" y="1088053"/>
                    <a:pt x="4145929" y="1088346"/>
                  </a:cubicBezTo>
                  <a:cubicBezTo>
                    <a:pt x="4134580" y="1092872"/>
                    <a:pt x="4139884" y="1098255"/>
                    <a:pt x="4144869" y="1104161"/>
                  </a:cubicBezTo>
                  <a:cubicBezTo>
                    <a:pt x="4155072" y="1113248"/>
                    <a:pt x="4160351" y="1122193"/>
                    <a:pt x="4151555" y="1135437"/>
                  </a:cubicBezTo>
                  <a:cubicBezTo>
                    <a:pt x="4147533" y="1140857"/>
                    <a:pt x="4147683" y="1148821"/>
                    <a:pt x="4145749" y="1155514"/>
                  </a:cubicBezTo>
                  <a:cubicBezTo>
                    <a:pt x="4142425" y="1165654"/>
                    <a:pt x="4136406" y="1172002"/>
                    <a:pt x="4125285" y="1173806"/>
                  </a:cubicBezTo>
                  <a:cubicBezTo>
                    <a:pt x="4104086" y="1178051"/>
                    <a:pt x="4097520" y="1187644"/>
                    <a:pt x="4100084" y="1209249"/>
                  </a:cubicBezTo>
                  <a:cubicBezTo>
                    <a:pt x="4100465" y="1214492"/>
                    <a:pt x="4101685" y="1219531"/>
                    <a:pt x="4102065" y="1224773"/>
                  </a:cubicBezTo>
                  <a:cubicBezTo>
                    <a:pt x="4103234" y="1236937"/>
                    <a:pt x="4097939" y="1244443"/>
                    <a:pt x="4085863" y="1247811"/>
                  </a:cubicBezTo>
                  <a:cubicBezTo>
                    <a:pt x="4074945" y="1250455"/>
                    <a:pt x="4061738" y="1250987"/>
                    <a:pt x="4062766" y="1268076"/>
                  </a:cubicBezTo>
                  <a:cubicBezTo>
                    <a:pt x="4063703" y="1282962"/>
                    <a:pt x="4064642" y="1297849"/>
                    <a:pt x="4083268" y="1301340"/>
                  </a:cubicBezTo>
                  <a:cubicBezTo>
                    <a:pt x="4085151" y="1301774"/>
                    <a:pt x="4088078" y="1302842"/>
                    <a:pt x="4087529" y="1306087"/>
                  </a:cubicBezTo>
                  <a:cubicBezTo>
                    <a:pt x="4084144" y="1310464"/>
                    <a:pt x="4079449" y="1307599"/>
                    <a:pt x="4075365" y="1307255"/>
                  </a:cubicBezTo>
                  <a:cubicBezTo>
                    <a:pt x="4057845" y="1310164"/>
                    <a:pt x="4041852" y="1304703"/>
                    <a:pt x="4025745" y="1300601"/>
                  </a:cubicBezTo>
                  <a:cubicBezTo>
                    <a:pt x="4016737" y="1300117"/>
                    <a:pt x="4012599" y="1306897"/>
                    <a:pt x="4008463" y="1313678"/>
                  </a:cubicBezTo>
                  <a:cubicBezTo>
                    <a:pt x="4004644" y="1319937"/>
                    <a:pt x="4001030" y="1327036"/>
                    <a:pt x="3997211" y="1333296"/>
                  </a:cubicBezTo>
                  <a:cubicBezTo>
                    <a:pt x="3983731" y="1356565"/>
                    <a:pt x="3982892" y="1356768"/>
                    <a:pt x="3959711" y="1345489"/>
                  </a:cubicBezTo>
                  <a:cubicBezTo>
                    <a:pt x="3954629" y="1366725"/>
                    <a:pt x="3954629" y="1366725"/>
                    <a:pt x="3934694" y="1355993"/>
                  </a:cubicBezTo>
                  <a:cubicBezTo>
                    <a:pt x="3931042" y="1353766"/>
                    <a:pt x="3927072" y="1352059"/>
                    <a:pt x="3923281" y="1354756"/>
                  </a:cubicBezTo>
                  <a:cubicBezTo>
                    <a:pt x="3919488" y="1357454"/>
                    <a:pt x="3922185" y="1361246"/>
                    <a:pt x="3922998" y="1364605"/>
                  </a:cubicBezTo>
                  <a:cubicBezTo>
                    <a:pt x="3924944" y="1370803"/>
                    <a:pt x="3926889" y="1376999"/>
                    <a:pt x="3927995" y="1383399"/>
                  </a:cubicBezTo>
                  <a:cubicBezTo>
                    <a:pt x="3930524" y="1395678"/>
                    <a:pt x="3936872" y="1401698"/>
                    <a:pt x="3949876" y="1400327"/>
                  </a:cubicBezTo>
                  <a:cubicBezTo>
                    <a:pt x="3959000" y="1399450"/>
                    <a:pt x="3965895" y="1402226"/>
                    <a:pt x="3968971" y="1411261"/>
                  </a:cubicBezTo>
                  <a:cubicBezTo>
                    <a:pt x="3969123" y="1419226"/>
                    <a:pt x="3962925" y="1421171"/>
                    <a:pt x="3957365" y="1422073"/>
                  </a:cubicBezTo>
                  <a:cubicBezTo>
                    <a:pt x="3922845" y="1428211"/>
                    <a:pt x="3902965" y="1452585"/>
                    <a:pt x="3884013" y="1478958"/>
                  </a:cubicBezTo>
                  <a:cubicBezTo>
                    <a:pt x="3874400" y="1492955"/>
                    <a:pt x="3868462" y="1496310"/>
                    <a:pt x="3859917" y="1489419"/>
                  </a:cubicBezTo>
                  <a:lnTo>
                    <a:pt x="3852809" y="1481837"/>
                  </a:lnTo>
                  <a:lnTo>
                    <a:pt x="3841864" y="1492090"/>
                  </a:lnTo>
                  <a:lnTo>
                    <a:pt x="3840531" y="1496285"/>
                  </a:lnTo>
                  <a:lnTo>
                    <a:pt x="3850294" y="1497108"/>
                  </a:lnTo>
                  <a:cubicBezTo>
                    <a:pt x="3875525" y="1500333"/>
                    <a:pt x="3883385" y="1514432"/>
                    <a:pt x="3872107" y="1537613"/>
                  </a:cubicBezTo>
                  <a:cubicBezTo>
                    <a:pt x="3867421" y="1547638"/>
                    <a:pt x="3860129" y="1556073"/>
                    <a:pt x="3857531" y="1567371"/>
                  </a:cubicBezTo>
                  <a:cubicBezTo>
                    <a:pt x="3852883" y="1586722"/>
                    <a:pt x="3857029" y="1592830"/>
                    <a:pt x="3876636" y="1591193"/>
                  </a:cubicBezTo>
                  <a:cubicBezTo>
                    <a:pt x="3882402" y="1591131"/>
                    <a:pt x="3888279" y="1589708"/>
                    <a:pt x="3893839" y="1588805"/>
                  </a:cubicBezTo>
                  <a:cubicBezTo>
                    <a:pt x="3898879" y="1587585"/>
                    <a:pt x="3903918" y="1586365"/>
                    <a:pt x="3910000" y="1585781"/>
                  </a:cubicBezTo>
                  <a:cubicBezTo>
                    <a:pt x="3887371" y="1613488"/>
                    <a:pt x="3869009" y="1616601"/>
                    <a:pt x="3841479" y="1598374"/>
                  </a:cubicBezTo>
                  <a:cubicBezTo>
                    <a:pt x="3828236" y="1589580"/>
                    <a:pt x="3822039" y="1591525"/>
                    <a:pt x="3820166" y="1603981"/>
                  </a:cubicBezTo>
                  <a:cubicBezTo>
                    <a:pt x="3819878" y="1607385"/>
                    <a:pt x="3820969" y="1612345"/>
                    <a:pt x="3821044" y="1616327"/>
                  </a:cubicBezTo>
                  <a:lnTo>
                    <a:pt x="3820601" y="1618633"/>
                  </a:lnTo>
                  <a:lnTo>
                    <a:pt x="3856796" y="1624365"/>
                  </a:lnTo>
                  <a:cubicBezTo>
                    <a:pt x="3864640" y="1625607"/>
                    <a:pt x="3873279" y="1625739"/>
                    <a:pt x="3878963" y="1632824"/>
                  </a:cubicBezTo>
                  <a:cubicBezTo>
                    <a:pt x="3879662" y="1632317"/>
                    <a:pt x="3880361" y="1631809"/>
                    <a:pt x="3881060" y="1631301"/>
                  </a:cubicBezTo>
                  <a:cubicBezTo>
                    <a:pt x="3903233" y="1628009"/>
                    <a:pt x="3924385" y="1635070"/>
                    <a:pt x="3946493" y="1636097"/>
                  </a:cubicBezTo>
                  <a:cubicBezTo>
                    <a:pt x="3987691" y="1637671"/>
                    <a:pt x="4029301" y="1640551"/>
                    <a:pt x="4070600" y="1629769"/>
                  </a:cubicBezTo>
                  <a:cubicBezTo>
                    <a:pt x="4082831" y="1626757"/>
                    <a:pt x="4095982" y="1625747"/>
                    <a:pt x="4108464" y="1628962"/>
                  </a:cubicBezTo>
                  <a:cubicBezTo>
                    <a:pt x="4128696" y="1634021"/>
                    <a:pt x="4146574" y="1646132"/>
                    <a:pt x="4169224" y="1639821"/>
                  </a:cubicBezTo>
                  <a:cubicBezTo>
                    <a:pt x="4178947" y="1637030"/>
                    <a:pt x="4190031" y="1641260"/>
                    <a:pt x="4200098" y="1644093"/>
                  </a:cubicBezTo>
                  <a:cubicBezTo>
                    <a:pt x="4206038" y="1645651"/>
                    <a:pt x="4211182" y="1648322"/>
                    <a:pt x="4211147" y="1656359"/>
                  </a:cubicBezTo>
                  <a:cubicBezTo>
                    <a:pt x="4214361" y="1643877"/>
                    <a:pt x="4222463" y="1639593"/>
                    <a:pt x="4233230" y="1641916"/>
                  </a:cubicBezTo>
                  <a:cubicBezTo>
                    <a:pt x="4255971" y="1646755"/>
                    <a:pt x="4279860" y="1644351"/>
                    <a:pt x="4300563" y="1658147"/>
                  </a:cubicBezTo>
                  <a:cubicBezTo>
                    <a:pt x="4305612" y="1661421"/>
                    <a:pt x="4313140" y="1660757"/>
                    <a:pt x="4319080" y="1662318"/>
                  </a:cubicBezTo>
                  <a:cubicBezTo>
                    <a:pt x="4337405" y="1667694"/>
                    <a:pt x="4355923" y="1671864"/>
                    <a:pt x="4374375" y="1680353"/>
                  </a:cubicBezTo>
                  <a:cubicBezTo>
                    <a:pt x="4392126" y="1689350"/>
                    <a:pt x="4410924" y="1703463"/>
                    <a:pt x="4434018" y="1702171"/>
                  </a:cubicBezTo>
                  <a:cubicBezTo>
                    <a:pt x="4445166" y="1702081"/>
                    <a:pt x="4457840" y="1704088"/>
                    <a:pt x="4465268" y="1715781"/>
                  </a:cubicBezTo>
                  <a:lnTo>
                    <a:pt x="4467174" y="1715464"/>
                  </a:lnTo>
                  <a:lnTo>
                    <a:pt x="4467174" y="1715465"/>
                  </a:lnTo>
                  <a:cubicBezTo>
                    <a:pt x="4468222" y="1714702"/>
                    <a:pt x="4468175" y="1715004"/>
                    <a:pt x="4467651" y="1715385"/>
                  </a:cubicBezTo>
                  <a:lnTo>
                    <a:pt x="4467174" y="1715464"/>
                  </a:lnTo>
                  <a:lnTo>
                    <a:pt x="4466063" y="1714670"/>
                  </a:lnTo>
                  <a:cubicBezTo>
                    <a:pt x="4458791" y="1709807"/>
                    <a:pt x="4459459" y="1705582"/>
                    <a:pt x="4467370" y="1702505"/>
                  </a:cubicBezTo>
                  <a:cubicBezTo>
                    <a:pt x="4470071" y="1701077"/>
                    <a:pt x="4473089" y="1701554"/>
                    <a:pt x="4476105" y="1702032"/>
                  </a:cubicBezTo>
                  <a:cubicBezTo>
                    <a:pt x="4507614" y="1710115"/>
                    <a:pt x="4540876" y="1699299"/>
                    <a:pt x="4572318" y="1711701"/>
                  </a:cubicBezTo>
                  <a:cubicBezTo>
                    <a:pt x="4576954" y="1713673"/>
                    <a:pt x="4583370" y="1712215"/>
                    <a:pt x="4589311" y="1713774"/>
                  </a:cubicBezTo>
                  <a:cubicBezTo>
                    <a:pt x="4590518" y="1713966"/>
                    <a:pt x="4592232" y="1714855"/>
                    <a:pt x="4593344" y="1715650"/>
                  </a:cubicBezTo>
                  <a:cubicBezTo>
                    <a:pt x="4596582" y="1718639"/>
                    <a:pt x="4596420" y="1723562"/>
                    <a:pt x="4601154" y="1724929"/>
                  </a:cubicBezTo>
                  <a:cubicBezTo>
                    <a:pt x="4602169" y="1726327"/>
                    <a:pt x="4602581" y="1727630"/>
                    <a:pt x="4602993" y="1728933"/>
                  </a:cubicBezTo>
                  <a:cubicBezTo>
                    <a:pt x="4603627" y="1732745"/>
                    <a:pt x="4603657" y="1736461"/>
                    <a:pt x="4603083" y="1740082"/>
                  </a:cubicBezTo>
                  <a:cubicBezTo>
                    <a:pt x="4603304" y="1742592"/>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2"/>
                    <a:pt x="4587764" y="1758689"/>
                    <a:pt x="4560387" y="1751878"/>
                  </a:cubicBezTo>
                  <a:cubicBezTo>
                    <a:pt x="4549111" y="1748855"/>
                    <a:pt x="4532124" y="1735030"/>
                    <a:pt x="4517474" y="1749413"/>
                  </a:cubicBezTo>
                  <a:cubicBezTo>
                    <a:pt x="4515980" y="1751032"/>
                    <a:pt x="4511057" y="1750870"/>
                    <a:pt x="4509436" y="1749377"/>
                  </a:cubicBezTo>
                  <a:cubicBezTo>
                    <a:pt x="4495275" y="1737237"/>
                    <a:pt x="4475707" y="1739705"/>
                    <a:pt x="4460463" y="1730486"/>
                  </a:cubicBezTo>
                  <a:cubicBezTo>
                    <a:pt x="4451986" y="1725431"/>
                    <a:pt x="4443919" y="1721680"/>
                    <a:pt x="4435148" y="1730189"/>
                  </a:cubicBezTo>
                  <a:cubicBezTo>
                    <a:pt x="4430762" y="1734443"/>
                    <a:pt x="4424728" y="1733487"/>
                    <a:pt x="4420091" y="1731516"/>
                  </a:cubicBezTo>
                  <a:cubicBezTo>
                    <a:pt x="4400338" y="1723437"/>
                    <a:pt x="4379217" y="1720092"/>
                    <a:pt x="4358507" y="1718051"/>
                  </a:cubicBezTo>
                  <a:cubicBezTo>
                    <a:pt x="4343927" y="1716359"/>
                    <a:pt x="4330142" y="1713558"/>
                    <a:pt x="4315402" y="1716792"/>
                  </a:cubicBezTo>
                  <a:cubicBezTo>
                    <a:pt x="4303267" y="1719199"/>
                    <a:pt x="4290880" y="1715382"/>
                    <a:pt x="4279957" y="1706229"/>
                  </a:cubicBezTo>
                  <a:cubicBezTo>
                    <a:pt x="4264780" y="1692690"/>
                    <a:pt x="4247656" y="1699257"/>
                    <a:pt x="4243898" y="1719077"/>
                  </a:cubicBezTo>
                  <a:cubicBezTo>
                    <a:pt x="4243516" y="1721492"/>
                    <a:pt x="4243039" y="1724509"/>
                    <a:pt x="4242561" y="1727526"/>
                  </a:cubicBezTo>
                  <a:cubicBezTo>
                    <a:pt x="4237590" y="1758907"/>
                    <a:pt x="4227487" y="1764111"/>
                    <a:pt x="4197062" y="1753107"/>
                  </a:cubicBezTo>
                  <a:cubicBezTo>
                    <a:pt x="4185374" y="1748781"/>
                    <a:pt x="4177117" y="1746236"/>
                    <a:pt x="4171232" y="1763864"/>
                  </a:cubicBezTo>
                  <a:cubicBezTo>
                    <a:pt x="4166620" y="1777361"/>
                    <a:pt x="4162737" y="1794067"/>
                    <a:pt x="4148247" y="1803527"/>
                  </a:cubicBezTo>
                  <a:cubicBezTo>
                    <a:pt x="4143450" y="1806479"/>
                    <a:pt x="4144304" y="1812800"/>
                    <a:pt x="4142937" y="1817531"/>
                  </a:cubicBezTo>
                  <a:cubicBezTo>
                    <a:pt x="4139245" y="1833030"/>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4"/>
                    <a:pt x="4085236" y="1849842"/>
                  </a:cubicBezTo>
                  <a:cubicBezTo>
                    <a:pt x="4078915" y="1850697"/>
                    <a:pt x="4074500" y="1851235"/>
                    <a:pt x="4074972" y="1859969"/>
                  </a:cubicBezTo>
                  <a:cubicBezTo>
                    <a:pt x="4075032" y="1867403"/>
                    <a:pt x="4075791" y="1874328"/>
                    <a:pt x="4084939" y="1875159"/>
                  </a:cubicBezTo>
                  <a:cubicBezTo>
                    <a:pt x="4101330" y="1877135"/>
                    <a:pt x="4102721" y="1887872"/>
                    <a:pt x="4100715" y="1900545"/>
                  </a:cubicBezTo>
                  <a:cubicBezTo>
                    <a:pt x="4099281" y="1909598"/>
                    <a:pt x="4098355" y="1919348"/>
                    <a:pt x="4096318" y="1928305"/>
                  </a:cubicBezTo>
                  <a:cubicBezTo>
                    <a:pt x="4093898" y="1939677"/>
                    <a:pt x="4089764" y="1950156"/>
                    <a:pt x="4108759" y="1951308"/>
                  </a:cubicBezTo>
                  <a:cubicBezTo>
                    <a:pt x="4116699" y="1951948"/>
                    <a:pt x="4120123" y="1965481"/>
                    <a:pt x="4131370" y="1964787"/>
                  </a:cubicBezTo>
                  <a:cubicBezTo>
                    <a:pt x="4138801" y="1964727"/>
                    <a:pt x="4146360" y="1967781"/>
                    <a:pt x="4154147" y="1961590"/>
                  </a:cubicBezTo>
                  <a:cubicBezTo>
                    <a:pt x="4161932" y="1955400"/>
                    <a:pt x="4170697" y="1958643"/>
                    <a:pt x="4170691" y="1970397"/>
                  </a:cubicBezTo>
                  <a:cubicBezTo>
                    <a:pt x="4170877" y="1980943"/>
                    <a:pt x="4173889" y="1993173"/>
                    <a:pt x="4162195" y="2000601"/>
                  </a:cubicBezTo>
                  <a:cubicBezTo>
                    <a:pt x="4158796" y="2002537"/>
                    <a:pt x="4158826" y="2006253"/>
                    <a:pt x="4160762" y="2009654"/>
                  </a:cubicBezTo>
                  <a:cubicBezTo>
                    <a:pt x="4162191" y="2012353"/>
                    <a:pt x="4163619" y="2015054"/>
                    <a:pt x="4164444" y="2017660"/>
                  </a:cubicBezTo>
                  <a:cubicBezTo>
                    <a:pt x="4168029" y="2026269"/>
                    <a:pt x="4156940" y="2033793"/>
                    <a:pt x="4161732" y="2042594"/>
                  </a:cubicBezTo>
                  <a:cubicBezTo>
                    <a:pt x="4166429" y="2051997"/>
                    <a:pt x="4177267" y="2038249"/>
                    <a:pt x="4183266" y="2047242"/>
                  </a:cubicBezTo>
                  <a:cubicBezTo>
                    <a:pt x="4184790" y="2049338"/>
                    <a:pt x="4188219" y="2051119"/>
                    <a:pt x="4188028" y="2052326"/>
                  </a:cubicBezTo>
                  <a:cubicBezTo>
                    <a:pt x="4186081" y="2072432"/>
                    <a:pt x="4203260" y="2085051"/>
                    <a:pt x="4207826" y="2103095"/>
                  </a:cubicBezTo>
                  <a:cubicBezTo>
                    <a:pt x="4208650" y="2105700"/>
                    <a:pt x="4210491" y="2109703"/>
                    <a:pt x="4208997" y="2111323"/>
                  </a:cubicBezTo>
                  <a:cubicBezTo>
                    <a:pt x="4199145" y="2122753"/>
                    <a:pt x="4203776" y="2136478"/>
                    <a:pt x="4203675" y="2148834"/>
                  </a:cubicBezTo>
                  <a:cubicBezTo>
                    <a:pt x="4203635" y="2168623"/>
                    <a:pt x="4188572" y="2181704"/>
                    <a:pt x="4180972" y="2198440"/>
                  </a:cubicBezTo>
                  <a:cubicBezTo>
                    <a:pt x="4177411" y="2205300"/>
                    <a:pt x="4172135" y="2211269"/>
                    <a:pt x="4169590" y="2219526"/>
                  </a:cubicBezTo>
                  <a:cubicBezTo>
                    <a:pt x="4168126" y="2224863"/>
                    <a:pt x="4163867" y="2232229"/>
                    <a:pt x="4158340" y="2231974"/>
                  </a:cubicBezTo>
                  <a:cubicBezTo>
                    <a:pt x="4139249" y="2231424"/>
                    <a:pt x="4126124" y="2247903"/>
                    <a:pt x="4107541" y="2248055"/>
                  </a:cubicBezTo>
                  <a:cubicBezTo>
                    <a:pt x="4103221" y="2247988"/>
                    <a:pt x="4097215" y="2250749"/>
                    <a:pt x="4097438" y="2253258"/>
                  </a:cubicBezTo>
                  <a:cubicBezTo>
                    <a:pt x="4100067" y="2267903"/>
                    <a:pt x="4085548" y="2273646"/>
                    <a:pt x="4081921" y="2284825"/>
                  </a:cubicBezTo>
                  <a:cubicBezTo>
                    <a:pt x="4080648" y="2288954"/>
                    <a:pt x="4077088" y="2295814"/>
                    <a:pt x="4073974" y="2295941"/>
                  </a:cubicBezTo>
                  <a:cubicBezTo>
                    <a:pt x="4057712" y="2297075"/>
                    <a:pt x="4060657" y="2313626"/>
                    <a:pt x="4052681" y="2321023"/>
                  </a:cubicBezTo>
                  <a:cubicBezTo>
                    <a:pt x="4048295" y="2325278"/>
                    <a:pt x="4050357" y="2331791"/>
                    <a:pt x="4057216" y="2335352"/>
                  </a:cubicBezTo>
                  <a:lnTo>
                    <a:pt x="4073447" y="2336856"/>
                  </a:lnTo>
                  <a:lnTo>
                    <a:pt x="4053350" y="2363122"/>
                  </a:lnTo>
                  <a:lnTo>
                    <a:pt x="4026071" y="2415619"/>
                  </a:lnTo>
                  <a:lnTo>
                    <a:pt x="4026496" y="2412144"/>
                  </a:lnTo>
                  <a:cubicBezTo>
                    <a:pt x="4027930" y="2403092"/>
                    <a:pt x="4030983" y="2395533"/>
                    <a:pt x="4036450" y="2388356"/>
                  </a:cubicBezTo>
                  <a:cubicBezTo>
                    <a:pt x="4045191" y="2376132"/>
                    <a:pt x="4030425" y="2363894"/>
                    <a:pt x="4033639" y="2351413"/>
                  </a:cubicBezTo>
                  <a:cubicBezTo>
                    <a:pt x="4025000" y="2351282"/>
                    <a:pt x="4016551" y="2349945"/>
                    <a:pt x="4007815" y="2350417"/>
                  </a:cubicBezTo>
                  <a:cubicBezTo>
                    <a:pt x="4004004" y="2351050"/>
                    <a:pt x="4003843" y="2355973"/>
                    <a:pt x="4002760" y="2358895"/>
                  </a:cubicBezTo>
                  <a:cubicBezTo>
                    <a:pt x="3998627" y="2369376"/>
                    <a:pt x="3995000" y="2380555"/>
                    <a:pt x="3990263" y="2390940"/>
                  </a:cubicBezTo>
                  <a:cubicBezTo>
                    <a:pt x="3986224" y="2400817"/>
                    <a:pt x="3976598" y="2403004"/>
                    <a:pt x="3968627" y="2398648"/>
                  </a:cubicBezTo>
                  <a:cubicBezTo>
                    <a:pt x="3951574" y="2389144"/>
                    <a:pt x="3939313" y="2388439"/>
                    <a:pt x="3931553" y="2410099"/>
                  </a:cubicBezTo>
                  <a:cubicBezTo>
                    <a:pt x="3928596" y="2417053"/>
                    <a:pt x="3920367" y="2418225"/>
                    <a:pt x="3913538" y="2418380"/>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6"/>
                    <a:pt x="3915048" y="2518218"/>
                    <a:pt x="3914218" y="2527366"/>
                  </a:cubicBezTo>
                  <a:cubicBezTo>
                    <a:pt x="3912784" y="2536418"/>
                    <a:pt x="3918150" y="2541598"/>
                    <a:pt x="3927394" y="2541826"/>
                  </a:cubicBezTo>
                  <a:cubicBezTo>
                    <a:pt x="3942863" y="2541800"/>
                    <a:pt x="3950799" y="2554193"/>
                    <a:pt x="3961310" y="2562043"/>
                  </a:cubicBezTo>
                  <a:cubicBezTo>
                    <a:pt x="3965754" y="2565221"/>
                    <a:pt x="3966706" y="2570940"/>
                    <a:pt x="3965845" y="2576371"/>
                  </a:cubicBezTo>
                  <a:cubicBezTo>
                    <a:pt x="3958772" y="2621030"/>
                    <a:pt x="3951796" y="2665082"/>
                    <a:pt x="3944723" y="2709741"/>
                  </a:cubicBezTo>
                  <a:cubicBezTo>
                    <a:pt x="3942238" y="2725432"/>
                    <a:pt x="3935020" y="2739754"/>
                    <a:pt x="3933742" y="2755635"/>
                  </a:cubicBezTo>
                  <a:cubicBezTo>
                    <a:pt x="3933103" y="2763577"/>
                    <a:pt x="3934054" y="2769295"/>
                    <a:pt x="3942916" y="2771935"/>
                  </a:cubicBezTo>
                  <a:cubicBezTo>
                    <a:pt x="3958828" y="2776930"/>
                    <a:pt x="3960631" y="2788970"/>
                    <a:pt x="3958242" y="2804057"/>
                  </a:cubicBezTo>
                  <a:cubicBezTo>
                    <a:pt x="3953654" y="2833024"/>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4"/>
                    <a:pt x="4016188" y="2926441"/>
                    <a:pt x="4020657" y="2945090"/>
                  </a:cubicBezTo>
                  <a:cubicBezTo>
                    <a:pt x="4022116" y="2951507"/>
                    <a:pt x="4016936" y="2956871"/>
                    <a:pt x="4008391" y="2956138"/>
                  </a:cubicBezTo>
                  <a:cubicBezTo>
                    <a:pt x="4003880" y="2957278"/>
                    <a:pt x="4005912" y="2960075"/>
                    <a:pt x="4007340" y="2962776"/>
                  </a:cubicBezTo>
                  <a:cubicBezTo>
                    <a:pt x="3985800" y="2969881"/>
                    <a:pt x="3985251" y="2988971"/>
                    <a:pt x="3981780" y="3006980"/>
                  </a:cubicBezTo>
                  <a:cubicBezTo>
                    <a:pt x="3979744" y="3015937"/>
                    <a:pt x="3972054" y="3021525"/>
                    <a:pt x="3962714" y="3021901"/>
                  </a:cubicBezTo>
                  <a:cubicBezTo>
                    <a:pt x="3952168" y="3022087"/>
                    <a:pt x="3940512" y="3021477"/>
                    <a:pt x="3936483" y="3007848"/>
                  </a:cubicBezTo>
                  <a:cubicBezTo>
                    <a:pt x="3935945" y="3003434"/>
                    <a:pt x="3934452" y="3005052"/>
                    <a:pt x="3932864" y="3007275"/>
                  </a:cubicBezTo>
                  <a:cubicBezTo>
                    <a:pt x="3899887" y="3016282"/>
                    <a:pt x="3866439" y="3016551"/>
                    <a:pt x="3836556" y="2998210"/>
                  </a:cubicBezTo>
                  <a:cubicBezTo>
                    <a:pt x="3828681" y="2993251"/>
                    <a:pt x="3830084" y="2980481"/>
                    <a:pt x="3826596" y="2971268"/>
                  </a:cubicBezTo>
                  <a:cubicBezTo>
                    <a:pt x="3825357" y="2967361"/>
                    <a:pt x="3827109" y="2960213"/>
                    <a:pt x="3819102" y="2963896"/>
                  </a:cubicBezTo>
                  <a:cubicBezTo>
                    <a:pt x="3812398" y="2967164"/>
                    <a:pt x="3806076" y="2968018"/>
                    <a:pt x="3803698" y="2959600"/>
                  </a:cubicBezTo>
                  <a:cubicBezTo>
                    <a:pt x="3801510" y="2949974"/>
                    <a:pt x="3807706" y="2946006"/>
                    <a:pt x="3816539" y="2944930"/>
                  </a:cubicBezTo>
                  <a:cubicBezTo>
                    <a:pt x="3810348" y="2937145"/>
                    <a:pt x="3803966" y="2930566"/>
                    <a:pt x="3806099" y="2921006"/>
                  </a:cubicBezTo>
                  <a:cubicBezTo>
                    <a:pt x="3807276" y="2917482"/>
                    <a:pt x="3809660" y="2914147"/>
                    <a:pt x="3804324" y="2912684"/>
                  </a:cubicBezTo>
                  <a:cubicBezTo>
                    <a:pt x="3800195" y="2911412"/>
                    <a:pt x="3797399" y="2913443"/>
                    <a:pt x="3795618" y="2916872"/>
                  </a:cubicBezTo>
                  <a:cubicBezTo>
                    <a:pt x="3793138" y="2920810"/>
                    <a:pt x="3790880" y="2927257"/>
                    <a:pt x="3786147" y="2925889"/>
                  </a:cubicBezTo>
                  <a:cubicBezTo>
                    <a:pt x="3780613" y="2924703"/>
                    <a:pt x="3776684" y="2924854"/>
                    <a:pt x="3773865" y="2925935"/>
                  </a:cubicBezTo>
                  <a:lnTo>
                    <a:pt x="3773518" y="2926280"/>
                  </a:lnTo>
                  <a:lnTo>
                    <a:pt x="3784754" y="2933616"/>
                  </a:lnTo>
                  <a:cubicBezTo>
                    <a:pt x="3786489" y="2940527"/>
                    <a:pt x="3782271" y="2941801"/>
                    <a:pt x="3777010" y="2940205"/>
                  </a:cubicBezTo>
                  <a:lnTo>
                    <a:pt x="3767057" y="2938295"/>
                  </a:lnTo>
                  <a:lnTo>
                    <a:pt x="3765045" y="2949766"/>
                  </a:lnTo>
                  <a:cubicBezTo>
                    <a:pt x="3762434" y="2962345"/>
                    <a:pt x="3762841" y="2975400"/>
                    <a:pt x="3751466" y="2984733"/>
                  </a:cubicBezTo>
                  <a:cubicBezTo>
                    <a:pt x="3746476" y="2988892"/>
                    <a:pt x="3748824" y="2993595"/>
                    <a:pt x="3751078" y="2998901"/>
                  </a:cubicBezTo>
                  <a:cubicBezTo>
                    <a:pt x="3753742" y="3005509"/>
                    <a:pt x="3757555" y="3004875"/>
                    <a:pt x="3763368" y="3003321"/>
                  </a:cubicBezTo>
                  <a:cubicBezTo>
                    <a:pt x="3772390" y="3001038"/>
                    <a:pt x="3778044" y="3004407"/>
                    <a:pt x="3779627" y="3013937"/>
                  </a:cubicBezTo>
                  <a:cubicBezTo>
                    <a:pt x="3782669" y="3029884"/>
                    <a:pt x="3787015" y="3045419"/>
                    <a:pt x="3782528" y="3062030"/>
                  </a:cubicBezTo>
                  <a:cubicBezTo>
                    <a:pt x="3781843" y="3064397"/>
                    <a:pt x="3781588" y="3066986"/>
                    <a:pt x="3780892" y="3069427"/>
                  </a:cubicBezTo>
                  <a:lnTo>
                    <a:pt x="3778294" y="3073382"/>
                  </a:lnTo>
                  <a:lnTo>
                    <a:pt x="3789082" y="3087723"/>
                  </a:lnTo>
                  <a:lnTo>
                    <a:pt x="3795809" y="3086560"/>
                  </a:lnTo>
                  <a:cubicBezTo>
                    <a:pt x="3799907" y="3084116"/>
                    <a:pt x="3803420" y="3080495"/>
                    <a:pt x="3806757" y="3077003"/>
                  </a:cubicBezTo>
                  <a:cubicBezTo>
                    <a:pt x="3816513" y="3066176"/>
                    <a:pt x="3825823" y="3062083"/>
                    <a:pt x="3840146" y="3069300"/>
                  </a:cubicBezTo>
                  <a:cubicBezTo>
                    <a:pt x="3851038" y="3074737"/>
                    <a:pt x="3862790" y="3074742"/>
                    <a:pt x="3868293" y="3059530"/>
                  </a:cubicBezTo>
                  <a:cubicBezTo>
                    <a:pt x="3871537" y="3050763"/>
                    <a:pt x="3878814" y="3043874"/>
                    <a:pt x="3888279" y="3046611"/>
                  </a:cubicBezTo>
                  <a:cubicBezTo>
                    <a:pt x="3897743" y="3049347"/>
                    <a:pt x="3903139" y="3058244"/>
                    <a:pt x="3901102" y="3067199"/>
                  </a:cubicBezTo>
                  <a:cubicBezTo>
                    <a:pt x="3898903" y="3081080"/>
                    <a:pt x="3916752" y="3089474"/>
                    <a:pt x="3910137" y="3103892"/>
                  </a:cubicBezTo>
                  <a:cubicBezTo>
                    <a:pt x="3910137" y="3103892"/>
                    <a:pt x="3911757" y="3105386"/>
                    <a:pt x="3912964" y="3105577"/>
                  </a:cubicBezTo>
                  <a:cubicBezTo>
                    <a:pt x="3922524" y="3107710"/>
                    <a:pt x="3933609" y="3111939"/>
                    <a:pt x="3932587" y="3122294"/>
                  </a:cubicBezTo>
                  <a:cubicBezTo>
                    <a:pt x="3930992" y="3136271"/>
                    <a:pt x="3934829" y="3151107"/>
                    <a:pt x="3925389" y="3163840"/>
                  </a:cubicBezTo>
                  <a:cubicBezTo>
                    <a:pt x="3923195" y="3165967"/>
                    <a:pt x="3921194" y="3166887"/>
                    <a:pt x="3918081" y="3167012"/>
                  </a:cubicBezTo>
                  <a:cubicBezTo>
                    <a:pt x="3913540" y="3164437"/>
                    <a:pt x="3909793" y="3160751"/>
                    <a:pt x="3905062" y="3159383"/>
                  </a:cubicBezTo>
                  <a:cubicBezTo>
                    <a:pt x="3903252" y="3159096"/>
                    <a:pt x="3902235" y="3157697"/>
                    <a:pt x="3901125" y="3156903"/>
                  </a:cubicBezTo>
                  <a:cubicBezTo>
                    <a:pt x="3889311" y="3149465"/>
                    <a:pt x="3880295" y="3139996"/>
                    <a:pt x="3877568" y="3125953"/>
                  </a:cubicBezTo>
                  <a:cubicBezTo>
                    <a:pt x="3876206" y="3118933"/>
                    <a:pt x="3871061" y="3116262"/>
                    <a:pt x="3864614" y="3114004"/>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80"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4"/>
                    <a:pt x="3752857" y="3169301"/>
                    <a:pt x="3746580" y="3175731"/>
                  </a:cubicBezTo>
                  <a:cubicBezTo>
                    <a:pt x="3739368" y="3178301"/>
                    <a:pt x="3730220" y="3177471"/>
                    <a:pt x="3726880" y="3186840"/>
                  </a:cubicBezTo>
                  <a:cubicBezTo>
                    <a:pt x="3720935" y="3197034"/>
                    <a:pt x="3723822" y="3206152"/>
                    <a:pt x="3729726" y="3215747"/>
                  </a:cubicBezTo>
                  <a:cubicBezTo>
                    <a:pt x="3735122" y="3224644"/>
                    <a:pt x="3744330" y="3232907"/>
                    <a:pt x="3738701" y="3245006"/>
                  </a:cubicBezTo>
                  <a:cubicBezTo>
                    <a:pt x="3730791" y="3248084"/>
                    <a:pt x="3722976" y="3250558"/>
                    <a:pt x="3715986" y="3255636"/>
                  </a:cubicBezTo>
                  <a:cubicBezTo>
                    <a:pt x="3711791" y="3258685"/>
                    <a:pt x="3702422" y="3255345"/>
                    <a:pt x="3703909" y="3265478"/>
                  </a:cubicBezTo>
                  <a:cubicBezTo>
                    <a:pt x="3705655" y="3270085"/>
                    <a:pt x="3710292" y="3272057"/>
                    <a:pt x="3712832" y="3275552"/>
                  </a:cubicBezTo>
                  <a:cubicBezTo>
                    <a:pt x="3713339" y="3276252"/>
                    <a:pt x="3714546" y="3276443"/>
                    <a:pt x="3715754" y="3276634"/>
                  </a:cubicBezTo>
                  <a:cubicBezTo>
                    <a:pt x="3721214" y="3281210"/>
                    <a:pt x="3731032"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3"/>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5"/>
                  </a:cubicBezTo>
                  <a:cubicBezTo>
                    <a:pt x="2226638" y="4110875"/>
                    <a:pt x="2199293" y="4106522"/>
                    <a:pt x="2168075" y="4121259"/>
                  </a:cubicBezTo>
                  <a:cubicBezTo>
                    <a:pt x="2161573" y="4123918"/>
                    <a:pt x="2154229" y="4126801"/>
                    <a:pt x="2146887" y="4129683"/>
                  </a:cubicBezTo>
                  <a:cubicBezTo>
                    <a:pt x="2137861" y="4133020"/>
                    <a:pt x="2127444"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2"/>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3"/>
                  </a:cubicBezTo>
                  <a:cubicBezTo>
                    <a:pt x="1711193" y="3894066"/>
                    <a:pt x="1711431" y="3895791"/>
                    <a:pt x="1711668" y="3897518"/>
                  </a:cubicBezTo>
                  <a:cubicBezTo>
                    <a:pt x="1707672"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0" y="3894819"/>
                    <a:pt x="1600019" y="3878537"/>
                  </a:cubicBezTo>
                  <a:cubicBezTo>
                    <a:pt x="1597971"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0"/>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8"/>
                    <a:pt x="1345717" y="3717059"/>
                    <a:pt x="1335775" y="3738369"/>
                  </a:cubicBezTo>
                  <a:cubicBezTo>
                    <a:pt x="1331571" y="3747568"/>
                    <a:pt x="1321149" y="3753234"/>
                    <a:pt x="1312449" y="3759039"/>
                  </a:cubicBezTo>
                  <a:cubicBezTo>
                    <a:pt x="1307402" y="3762536"/>
                    <a:pt x="1302027" y="3764707"/>
                    <a:pt x="1295945" y="3759452"/>
                  </a:cubicBezTo>
                  <a:cubicBezTo>
                    <a:pt x="1303336" y="3770012"/>
                    <a:pt x="1301319" y="3778953"/>
                    <a:pt x="1292551" y="3785619"/>
                  </a:cubicBezTo>
                  <a:cubicBezTo>
                    <a:pt x="1274082"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8"/>
                    <a:pt x="1116177" y="3898927"/>
                  </a:cubicBezTo>
                  <a:cubicBezTo>
                    <a:pt x="1108993" y="3907454"/>
                    <a:pt x="1099225" y="3915774"/>
                    <a:pt x="1085512" y="3913810"/>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7" y="3916032"/>
                    <a:pt x="1094228"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8" y="4010121"/>
                    <a:pt x="1003628" y="4010843"/>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3"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2"/>
                    <a:pt x="1175096" y="3812624"/>
                    <a:pt x="1182230" y="3799326"/>
                  </a:cubicBezTo>
                  <a:cubicBezTo>
                    <a:pt x="1188294" y="3788542"/>
                    <a:pt x="1199251" y="3781617"/>
                    <a:pt x="1213308" y="3779276"/>
                  </a:cubicBezTo>
                  <a:cubicBezTo>
                    <a:pt x="1233463" y="3776554"/>
                    <a:pt x="1239614" y="3759276"/>
                    <a:pt x="1227005" y="3743531"/>
                  </a:cubicBezTo>
                  <a:cubicBezTo>
                    <a:pt x="1225420" y="3741670"/>
                    <a:pt x="1223439" y="3739344"/>
                    <a:pt x="1221458" y="3737019"/>
                  </a:cubicBezTo>
                  <a:cubicBezTo>
                    <a:pt x="1200857" y="3712831"/>
                    <a:pt x="1203476" y="3701771"/>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8"/>
                    <a:pt x="1225082" y="3615948"/>
                  </a:cubicBezTo>
                  <a:lnTo>
                    <a:pt x="1223380" y="3610558"/>
                  </a:lnTo>
                  <a:lnTo>
                    <a:pt x="1222745" y="3611001"/>
                  </a:lnTo>
                  <a:cubicBezTo>
                    <a:pt x="1211165" y="3623331"/>
                    <a:pt x="1193951" y="3632156"/>
                    <a:pt x="1190494" y="3651565"/>
                  </a:cubicBezTo>
                  <a:cubicBezTo>
                    <a:pt x="1182352" y="3655121"/>
                    <a:pt x="1174924" y="3658179"/>
                    <a:pt x="1166783" y="3661736"/>
                  </a:cubicBezTo>
                  <a:cubicBezTo>
                    <a:pt x="1162495" y="3664727"/>
                    <a:pt x="1158923" y="3667219"/>
                    <a:pt x="1154637" y="3670210"/>
                  </a:cubicBezTo>
                  <a:cubicBezTo>
                    <a:pt x="1145979" y="3683687"/>
                    <a:pt x="1131058" y="3686662"/>
                    <a:pt x="1116633" y="3690352"/>
                  </a:cubicBezTo>
                  <a:cubicBezTo>
                    <a:pt x="1105999" y="3690337"/>
                    <a:pt x="1094649" y="3690818"/>
                    <a:pt x="1090960" y="3676395"/>
                  </a:cubicBezTo>
                  <a:cubicBezTo>
                    <a:pt x="1104933" y="3640086"/>
                    <a:pt x="1123543" y="3605853"/>
                    <a:pt x="1152057" y="3582771"/>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8"/>
                    <a:pt x="1011030" y="3485255"/>
                    <a:pt x="1010237" y="3484323"/>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2" y="3323390"/>
                    <a:pt x="700012" y="3299121"/>
                    <a:pt x="671389" y="3280299"/>
                  </a:cubicBezTo>
                  <a:cubicBezTo>
                    <a:pt x="664454" y="3276068"/>
                    <a:pt x="658316" y="3271644"/>
                    <a:pt x="650969" y="3269201"/>
                  </a:cubicBezTo>
                  <a:cubicBezTo>
                    <a:pt x="647695" y="3267882"/>
                    <a:pt x="644252" y="3262384"/>
                    <a:pt x="641617" y="3268933"/>
                  </a:cubicBezTo>
                  <a:cubicBezTo>
                    <a:pt x="639392" y="3273694"/>
                    <a:pt x="638956" y="3278866"/>
                    <a:pt x="644406" y="3282190"/>
                  </a:cubicBezTo>
                  <a:cubicBezTo>
                    <a:pt x="646387" y="3283399"/>
                    <a:pt x="648476" y="3283314"/>
                    <a:pt x="650760" y="3284028"/>
                  </a:cubicBezTo>
                  <a:cubicBezTo>
                    <a:pt x="655328" y="3285455"/>
                    <a:pt x="662423" y="3281626"/>
                    <a:pt x="664657" y="3289107"/>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2"/>
                  </a:cubicBezTo>
                  <a:cubicBezTo>
                    <a:pt x="612232" y="3299271"/>
                    <a:pt x="615172" y="3292226"/>
                    <a:pt x="615221" y="3285459"/>
                  </a:cubicBezTo>
                  <a:cubicBezTo>
                    <a:pt x="615078" y="3277895"/>
                    <a:pt x="613230" y="3272008"/>
                    <a:pt x="603851" y="3275124"/>
                  </a:cubicBezTo>
                  <a:cubicBezTo>
                    <a:pt x="597338" y="3281347"/>
                    <a:pt x="590822" y="3287568"/>
                    <a:pt x="584006" y="3294285"/>
                  </a:cubicBezTo>
                  <a:cubicBezTo>
                    <a:pt x="581394" y="3297450"/>
                    <a:pt x="579691" y="3299130"/>
                    <a:pt x="576030" y="3296216"/>
                  </a:cubicBezTo>
                  <a:cubicBezTo>
                    <a:pt x="583887" y="3283337"/>
                    <a:pt x="590066" y="3268752"/>
                    <a:pt x="595446" y="3254362"/>
                  </a:cubicBezTo>
                  <a:cubicBezTo>
                    <a:pt x="600718" y="3241263"/>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5"/>
                    <a:pt x="555276" y="3208783"/>
                  </a:cubicBezTo>
                  <a:cubicBezTo>
                    <a:pt x="563218"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0"/>
                    <a:pt x="544016" y="3089076"/>
                  </a:cubicBezTo>
                  <a:cubicBezTo>
                    <a:pt x="551086" y="3088629"/>
                    <a:pt x="550917" y="3084449"/>
                    <a:pt x="547970" y="3079252"/>
                  </a:cubicBezTo>
                  <a:cubicBezTo>
                    <a:pt x="535005" y="3069303"/>
                    <a:pt x="524737" y="3058280"/>
                    <a:pt x="536113" y="3040749"/>
                  </a:cubicBezTo>
                  <a:cubicBezTo>
                    <a:pt x="534651" y="3036458"/>
                    <a:pt x="536573" y="3032193"/>
                    <a:pt x="536514" y="3026719"/>
                  </a:cubicBezTo>
                  <a:cubicBezTo>
                    <a:pt x="527824" y="3030935"/>
                    <a:pt x="526650" y="3041773"/>
                    <a:pt x="518069" y="3044697"/>
                  </a:cubicBezTo>
                  <a:cubicBezTo>
                    <a:pt x="513393" y="3044561"/>
                    <a:pt x="509103" y="3046023"/>
                    <a:pt x="505030" y="3044899"/>
                  </a:cubicBezTo>
                  <a:cubicBezTo>
                    <a:pt x="488742" y="3040400"/>
                    <a:pt x="476283" y="3042996"/>
                    <a:pt x="469088" y="3060358"/>
                  </a:cubicBezTo>
                  <a:cubicBezTo>
                    <a:pt x="464531" y="3071173"/>
                    <a:pt x="455891" y="3068621"/>
                    <a:pt x="446865" y="3064475"/>
                  </a:cubicBezTo>
                  <a:cubicBezTo>
                    <a:pt x="427327" y="3055274"/>
                    <a:pt x="427327" y="3055274"/>
                    <a:pt x="428168" y="3076179"/>
                  </a:cubicBezTo>
                  <a:cubicBezTo>
                    <a:pt x="428034" y="3080857"/>
                    <a:pt x="426028" y="3083029"/>
                    <a:pt x="421376" y="3079513"/>
                  </a:cubicBezTo>
                  <a:cubicBezTo>
                    <a:pt x="412206" y="3067802"/>
                    <a:pt x="406748" y="3052236"/>
                    <a:pt x="387850" y="3050903"/>
                  </a:cubicBezTo>
                  <a:cubicBezTo>
                    <a:pt x="376213" y="3049921"/>
                    <a:pt x="366533" y="3053532"/>
                    <a:pt x="356247" y="3058134"/>
                  </a:cubicBezTo>
                  <a:cubicBezTo>
                    <a:pt x="336669" y="3067942"/>
                    <a:pt x="330918" y="3065114"/>
                    <a:pt x="329279" y="3044401"/>
                  </a:cubicBezTo>
                  <a:cubicBezTo>
                    <a:pt x="328084" y="3030757"/>
                    <a:pt x="321453" y="3026031"/>
                    <a:pt x="308607" y="3027031"/>
                  </a:cubicBezTo>
                  <a:cubicBezTo>
                    <a:pt x="279229" y="3029502"/>
                    <a:pt x="278733" y="3029198"/>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6"/>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20"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3" y="2655618"/>
                    <a:pt x="339456" y="2648876"/>
                  </a:cubicBezTo>
                  <a:cubicBezTo>
                    <a:pt x="345913" y="2637181"/>
                    <a:pt x="353636" y="2628976"/>
                    <a:pt x="368061" y="2643216"/>
                  </a:cubicBezTo>
                  <a:cubicBezTo>
                    <a:pt x="369890" y="2624619"/>
                    <a:pt x="377177" y="2621587"/>
                    <a:pt x="389537"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8" y="2577279"/>
                    <a:pt x="336858" y="2561827"/>
                  </a:cubicBezTo>
                  <a:lnTo>
                    <a:pt x="337956" y="2558256"/>
                  </a:lnTo>
                  <a:lnTo>
                    <a:pt x="331405" y="2552878"/>
                  </a:lnTo>
                  <a:cubicBezTo>
                    <a:pt x="322102" y="2545844"/>
                    <a:pt x="314127" y="2547774"/>
                    <a:pt x="308578" y="2557984"/>
                  </a:cubicBezTo>
                  <a:cubicBezTo>
                    <a:pt x="303440" y="2566405"/>
                    <a:pt x="299100" y="2574634"/>
                    <a:pt x="294264" y="2582561"/>
                  </a:cubicBezTo>
                  <a:cubicBezTo>
                    <a:pt x="292149" y="2586028"/>
                    <a:pt x="290806" y="2592686"/>
                    <a:pt x="283956"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7"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7"/>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2"/>
                    <a:pt x="177430" y="2216952"/>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3"/>
                  </a:lnTo>
                  <a:lnTo>
                    <a:pt x="148907" y="2184596"/>
                  </a:lnTo>
                  <a:cubicBezTo>
                    <a:pt x="144000" y="2188740"/>
                    <a:pt x="138907" y="2191241"/>
                    <a:pt x="133549" y="2192221"/>
                  </a:cubicBezTo>
                  <a:lnTo>
                    <a:pt x="130014" y="2191909"/>
                  </a:lnTo>
                  <a:lnTo>
                    <a:pt x="130318" y="2192823"/>
                  </a:lnTo>
                  <a:cubicBezTo>
                    <a:pt x="129999" y="2194023"/>
                    <a:pt x="128755" y="2194881"/>
                    <a:pt x="126283" y="2195305"/>
                  </a:cubicBezTo>
                  <a:cubicBezTo>
                    <a:pt x="119511" y="2196585"/>
                    <a:pt x="113381" y="2195139"/>
                    <a:pt x="107338" y="2192707"/>
                  </a:cubicBezTo>
                  <a:cubicBezTo>
                    <a:pt x="99558" y="2189719"/>
                    <a:pt x="95832" y="2190279"/>
                    <a:pt x="90588" y="2196667"/>
                  </a:cubicBezTo>
                  <a:cubicBezTo>
                    <a:pt x="88512" y="2198766"/>
                    <a:pt x="86956"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2" y="2197945"/>
                    <a:pt x="47513" y="2199452"/>
                    <a:pt x="44932" y="2199419"/>
                  </a:cubicBezTo>
                  <a:cubicBezTo>
                    <a:pt x="41439" y="2199601"/>
                    <a:pt x="41471" y="2197020"/>
                    <a:pt x="40358" y="2195030"/>
                  </a:cubicBezTo>
                  <a:cubicBezTo>
                    <a:pt x="39764" y="2193884"/>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5"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4"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6"/>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0"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9" y="1897227"/>
                    <a:pt x="399610" y="1886186"/>
                    <a:pt x="386796" y="1855936"/>
                  </a:cubicBezTo>
                  <a:cubicBezTo>
                    <a:pt x="388938" y="1849085"/>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3"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9"/>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300"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5" y="1560167"/>
                    <a:pt x="453689" y="1556868"/>
                  </a:cubicBezTo>
                  <a:cubicBezTo>
                    <a:pt x="438565" y="1529288"/>
                    <a:pt x="441528" y="1518861"/>
                    <a:pt x="470485" y="1505937"/>
                  </a:cubicBezTo>
                  <a:cubicBezTo>
                    <a:pt x="483163" y="1500755"/>
                    <a:pt x="492675" y="1492964"/>
                    <a:pt x="499433" y="1480773"/>
                  </a:cubicBezTo>
                  <a:cubicBezTo>
                    <a:pt x="509925" y="1461344"/>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0"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2" y="1226678"/>
                  </a:cubicBezTo>
                  <a:cubicBezTo>
                    <a:pt x="501501" y="1199936"/>
                    <a:pt x="504781" y="1173389"/>
                    <a:pt x="498708" y="1146573"/>
                  </a:cubicBezTo>
                  <a:cubicBezTo>
                    <a:pt x="501647" y="1139528"/>
                    <a:pt x="498204" y="1134029"/>
                    <a:pt x="494266" y="1128228"/>
                  </a:cubicBezTo>
                  <a:cubicBezTo>
                    <a:pt x="489857" y="1118741"/>
                    <a:pt x="492023" y="1108506"/>
                    <a:pt x="491300" y="1098549"/>
                  </a:cubicBezTo>
                  <a:cubicBezTo>
                    <a:pt x="482720" y="1101472"/>
                    <a:pt x="479672" y="1109808"/>
                    <a:pt x="474258" y="1115342"/>
                  </a:cubicBezTo>
                  <a:cubicBezTo>
                    <a:pt x="465132" y="1124729"/>
                    <a:pt x="456686" y="1122975"/>
                    <a:pt x="456676" y="1110733"/>
                  </a:cubicBezTo>
                  <a:cubicBezTo>
                    <a:pt x="455943" y="1088535"/>
                    <a:pt x="441662" y="1081860"/>
                    <a:pt x="424274" y="1078049"/>
                  </a:cubicBezTo>
                  <a:cubicBezTo>
                    <a:pt x="414341" y="1075391"/>
                    <a:pt x="406802" y="1072149"/>
                    <a:pt x="407590" y="1059716"/>
                  </a:cubicBezTo>
                  <a:cubicBezTo>
                    <a:pt x="407916" y="1055836"/>
                    <a:pt x="406456" y="1051545"/>
                    <a:pt x="403785" y="1049238"/>
                  </a:cubicBezTo>
                  <a:cubicBezTo>
                    <a:pt x="389141" y="1037584"/>
                    <a:pt x="389048" y="1023254"/>
                    <a:pt x="396629" y="1007485"/>
                  </a:cubicBezTo>
                  <a:cubicBezTo>
                    <a:pt x="399483" y="998349"/>
                    <a:pt x="402832" y="989518"/>
                    <a:pt x="398423" y="980030"/>
                  </a:cubicBezTo>
                  <a:cubicBezTo>
                    <a:pt x="398256" y="975849"/>
                    <a:pt x="400177" y="971584"/>
                    <a:pt x="397121" y="967680"/>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solidFill>
                  <a:prstClr val="white"/>
                </a:solidFill>
              </a:endParaRPr>
            </a:p>
          </p:txBody>
        </p:sp>
        <p:grpSp>
          <p:nvGrpSpPr>
            <p:cNvPr id="4" name="Group 3">
              <a:extLst>
                <a:ext uri="{FF2B5EF4-FFF2-40B4-BE49-F238E27FC236}">
                  <a16:creationId xmlns="" xmlns:a16="http://schemas.microsoft.com/office/drawing/2014/main" id="{653B38FE-2126-4BA6-8C69-473DBAAA5C20}"/>
                </a:ext>
              </a:extLst>
            </p:cNvPr>
            <p:cNvGrpSpPr/>
            <p:nvPr/>
          </p:nvGrpSpPr>
          <p:grpSpPr>
            <a:xfrm>
              <a:off x="5899199" y="853605"/>
              <a:ext cx="5668988" cy="4846071"/>
              <a:chOff x="5899199" y="853605"/>
              <a:chExt cx="5668988" cy="4846071"/>
            </a:xfrm>
          </p:grpSpPr>
          <p:sp>
            <p:nvSpPr>
              <p:cNvPr id="144" name="Freeform: Shape 143">
                <a:extLst>
                  <a:ext uri="{FF2B5EF4-FFF2-40B4-BE49-F238E27FC236}">
                    <a16:creationId xmlns="" xmlns:a16="http://schemas.microsoft.com/office/drawing/2014/main" id="{DF0C07E1-8379-4176-9101-15455407DD93}"/>
                  </a:ext>
                </a:extLst>
              </p:cNvPr>
              <p:cNvSpPr/>
              <p:nvPr/>
            </p:nvSpPr>
            <p:spPr>
              <a:xfrm>
                <a:off x="6303964" y="2304805"/>
                <a:ext cx="4572368" cy="2407420"/>
              </a:xfrm>
              <a:custGeom>
                <a:avLst/>
                <a:gdLst>
                  <a:gd name="connsiteX0" fmla="*/ 3420385 w 4572368"/>
                  <a:gd name="connsiteY0" fmla="*/ 2295621 h 2407420"/>
                  <a:gd name="connsiteX1" fmla="*/ 3419637 w 4572368"/>
                  <a:gd name="connsiteY1" fmla="*/ 2295672 h 2407420"/>
                  <a:gd name="connsiteX2" fmla="*/ 3420288 w 4572368"/>
                  <a:gd name="connsiteY2" fmla="*/ 2296984 h 2407420"/>
                  <a:gd name="connsiteX3" fmla="*/ 3424235 w 4572368"/>
                  <a:gd name="connsiteY3" fmla="*/ 2299890 h 2407420"/>
                  <a:gd name="connsiteX4" fmla="*/ 3396137 w 4572368"/>
                  <a:gd name="connsiteY4" fmla="*/ 2235439 h 2407420"/>
                  <a:gd name="connsiteX5" fmla="*/ 3396347 w 4572368"/>
                  <a:gd name="connsiteY5" fmla="*/ 2236477 h 2407420"/>
                  <a:gd name="connsiteX6" fmla="*/ 3396517 w 4572368"/>
                  <a:gd name="connsiteY6" fmla="*/ 2236068 h 2407420"/>
                  <a:gd name="connsiteX7" fmla="*/ 3581300 w 4572368"/>
                  <a:gd name="connsiteY7" fmla="*/ 2059232 h 2407420"/>
                  <a:gd name="connsiteX8" fmla="*/ 3566375 w 4572368"/>
                  <a:gd name="connsiteY8" fmla="*/ 2065484 h 2407420"/>
                  <a:gd name="connsiteX9" fmla="*/ 3554155 w 4572368"/>
                  <a:gd name="connsiteY9" fmla="*/ 2075261 h 2407420"/>
                  <a:gd name="connsiteX10" fmla="*/ 3539872 w 4572368"/>
                  <a:gd name="connsiteY10" fmla="*/ 2080301 h 2407420"/>
                  <a:gd name="connsiteX11" fmla="*/ 3537353 w 4572368"/>
                  <a:gd name="connsiteY11" fmla="*/ 2079049 h 2407420"/>
                  <a:gd name="connsiteX12" fmla="*/ 3551199 w 4572368"/>
                  <a:gd name="connsiteY12" fmla="*/ 2112667 h 2407420"/>
                  <a:gd name="connsiteX13" fmla="*/ 3555909 w 4572368"/>
                  <a:gd name="connsiteY13" fmla="*/ 2099448 h 2407420"/>
                  <a:gd name="connsiteX14" fmla="*/ 3573169 w 4572368"/>
                  <a:gd name="connsiteY14" fmla="*/ 2074167 h 2407420"/>
                  <a:gd name="connsiteX15" fmla="*/ 1649791 w 4572368"/>
                  <a:gd name="connsiteY15" fmla="*/ 1783901 h 2407420"/>
                  <a:gd name="connsiteX16" fmla="*/ 1649338 w 4572368"/>
                  <a:gd name="connsiteY16" fmla="*/ 1784638 h 2407420"/>
                  <a:gd name="connsiteX17" fmla="*/ 1660428 w 4572368"/>
                  <a:gd name="connsiteY17" fmla="*/ 1793468 h 2407420"/>
                  <a:gd name="connsiteX18" fmla="*/ 1660932 w 4572368"/>
                  <a:gd name="connsiteY18" fmla="*/ 1792723 h 2407420"/>
                  <a:gd name="connsiteX19" fmla="*/ 1661104 w 4572368"/>
                  <a:gd name="connsiteY19" fmla="*/ 1792457 h 2407420"/>
                  <a:gd name="connsiteX20" fmla="*/ 4263462 w 4572368"/>
                  <a:gd name="connsiteY20" fmla="*/ 1196558 h 2407420"/>
                  <a:gd name="connsiteX21" fmla="*/ 4261237 w 4572368"/>
                  <a:gd name="connsiteY21" fmla="*/ 1199066 h 2407420"/>
                  <a:gd name="connsiteX22" fmla="*/ 4252071 w 4572368"/>
                  <a:gd name="connsiteY22" fmla="*/ 1208232 h 2407420"/>
                  <a:gd name="connsiteX23" fmla="*/ 4266735 w 4572368"/>
                  <a:gd name="connsiteY23" fmla="*/ 1238171 h 2407420"/>
                  <a:gd name="connsiteX24" fmla="*/ 4267250 w 4572368"/>
                  <a:gd name="connsiteY24" fmla="*/ 1238381 h 2407420"/>
                  <a:gd name="connsiteX25" fmla="*/ 4285128 w 4572368"/>
                  <a:gd name="connsiteY25" fmla="*/ 1233967 h 2407420"/>
                  <a:gd name="connsiteX26" fmla="*/ 4300786 w 4572368"/>
                  <a:gd name="connsiteY26" fmla="*/ 1222435 h 2407420"/>
                  <a:gd name="connsiteX27" fmla="*/ 4302782 w 4572368"/>
                  <a:gd name="connsiteY27" fmla="*/ 1218373 h 2407420"/>
                  <a:gd name="connsiteX28" fmla="*/ 4297143 w 4572368"/>
                  <a:gd name="connsiteY28" fmla="*/ 1215650 h 2407420"/>
                  <a:gd name="connsiteX29" fmla="*/ 4273631 w 4572368"/>
                  <a:gd name="connsiteY29" fmla="*/ 1197300 h 2407420"/>
                  <a:gd name="connsiteX30" fmla="*/ 601819 w 4572368"/>
                  <a:gd name="connsiteY30" fmla="*/ 719303 h 2407420"/>
                  <a:gd name="connsiteX31" fmla="*/ 602393 w 4572368"/>
                  <a:gd name="connsiteY31" fmla="*/ 720517 h 2407420"/>
                  <a:gd name="connsiteX32" fmla="*/ 602557 w 4572368"/>
                  <a:gd name="connsiteY32" fmla="*/ 720150 h 2407420"/>
                  <a:gd name="connsiteX33" fmla="*/ 720480 w 4572368"/>
                  <a:gd name="connsiteY33" fmla="*/ 377833 h 2407420"/>
                  <a:gd name="connsiteX34" fmla="*/ 707102 w 4572368"/>
                  <a:gd name="connsiteY34" fmla="*/ 399326 h 2407420"/>
                  <a:gd name="connsiteX35" fmla="*/ 703974 w 4572368"/>
                  <a:gd name="connsiteY35" fmla="*/ 436243 h 2407420"/>
                  <a:gd name="connsiteX36" fmla="*/ 721534 w 4572368"/>
                  <a:gd name="connsiteY36" fmla="*/ 439785 h 2407420"/>
                  <a:gd name="connsiteX37" fmla="*/ 721319 w 4572368"/>
                  <a:gd name="connsiteY37" fmla="*/ 439193 h 2407420"/>
                  <a:gd name="connsiteX38" fmla="*/ 723297 w 4572368"/>
                  <a:gd name="connsiteY38" fmla="*/ 425142 h 2407420"/>
                  <a:gd name="connsiteX39" fmla="*/ 728808 w 4572368"/>
                  <a:gd name="connsiteY39" fmla="*/ 395660 h 2407420"/>
                  <a:gd name="connsiteX40" fmla="*/ 724190 w 4572368"/>
                  <a:gd name="connsiteY40" fmla="*/ 380956 h 2407420"/>
                  <a:gd name="connsiteX41" fmla="*/ 567851 w 4572368"/>
                  <a:gd name="connsiteY41" fmla="*/ 0 h 2407420"/>
                  <a:gd name="connsiteX42" fmla="*/ 3690886 w 4572368"/>
                  <a:gd name="connsiteY42" fmla="*/ 0 h 2407420"/>
                  <a:gd name="connsiteX43" fmla="*/ 3691270 w 4572368"/>
                  <a:gd name="connsiteY43" fmla="*/ 4052 h 2407420"/>
                  <a:gd name="connsiteX44" fmla="*/ 3691965 w 4572368"/>
                  <a:gd name="connsiteY44" fmla="*/ 5021 h 2407420"/>
                  <a:gd name="connsiteX45" fmla="*/ 3697718 w 4572368"/>
                  <a:gd name="connsiteY45" fmla="*/ 0 h 2407420"/>
                  <a:gd name="connsiteX46" fmla="*/ 3725160 w 4572368"/>
                  <a:gd name="connsiteY46" fmla="*/ 0 h 2407420"/>
                  <a:gd name="connsiteX47" fmla="*/ 3744760 w 4572368"/>
                  <a:gd name="connsiteY47" fmla="*/ 20416 h 2407420"/>
                  <a:gd name="connsiteX48" fmla="*/ 3775814 w 4572368"/>
                  <a:gd name="connsiteY48" fmla="*/ 21888 h 2407420"/>
                  <a:gd name="connsiteX49" fmla="*/ 3785043 w 4572368"/>
                  <a:gd name="connsiteY49" fmla="*/ 540 h 2407420"/>
                  <a:gd name="connsiteX50" fmla="*/ 3784998 w 4572368"/>
                  <a:gd name="connsiteY50" fmla="*/ 0 h 2407420"/>
                  <a:gd name="connsiteX51" fmla="*/ 3810920 w 4572368"/>
                  <a:gd name="connsiteY51" fmla="*/ 0 h 2407420"/>
                  <a:gd name="connsiteX52" fmla="*/ 3823937 w 4572368"/>
                  <a:gd name="connsiteY52" fmla="*/ 17019 h 2407420"/>
                  <a:gd name="connsiteX53" fmla="*/ 3903216 w 4572368"/>
                  <a:gd name="connsiteY53" fmla="*/ 55635 h 2407420"/>
                  <a:gd name="connsiteX54" fmla="*/ 3923346 w 4572368"/>
                  <a:gd name="connsiteY54" fmla="*/ 48907 h 2407420"/>
                  <a:gd name="connsiteX55" fmla="*/ 3950282 w 4572368"/>
                  <a:gd name="connsiteY55" fmla="*/ 36633 h 2407420"/>
                  <a:gd name="connsiteX56" fmla="*/ 3951254 w 4572368"/>
                  <a:gd name="connsiteY56" fmla="*/ 65128 h 2407420"/>
                  <a:gd name="connsiteX57" fmla="*/ 3985874 w 4572368"/>
                  <a:gd name="connsiteY57" fmla="*/ 84700 h 2407420"/>
                  <a:gd name="connsiteX58" fmla="*/ 3986523 w 4572368"/>
                  <a:gd name="connsiteY58" fmla="*/ 84561 h 2407420"/>
                  <a:gd name="connsiteX59" fmla="*/ 4001139 w 4572368"/>
                  <a:gd name="connsiteY59" fmla="*/ 68158 h 2407420"/>
                  <a:gd name="connsiteX60" fmla="*/ 4008768 w 4572368"/>
                  <a:gd name="connsiteY60" fmla="*/ 46250 h 2407420"/>
                  <a:gd name="connsiteX61" fmla="*/ 4003556 w 4572368"/>
                  <a:gd name="connsiteY61" fmla="*/ 10279 h 2407420"/>
                  <a:gd name="connsiteX62" fmla="*/ 3993927 w 4572368"/>
                  <a:gd name="connsiteY62" fmla="*/ 0 h 2407420"/>
                  <a:gd name="connsiteX63" fmla="*/ 4052247 w 4572368"/>
                  <a:gd name="connsiteY63" fmla="*/ 0 h 2407420"/>
                  <a:gd name="connsiteX64" fmla="*/ 4053072 w 4572368"/>
                  <a:gd name="connsiteY64" fmla="*/ 16770 h 2407420"/>
                  <a:gd name="connsiteX65" fmla="*/ 4068305 w 4572368"/>
                  <a:gd name="connsiteY65" fmla="*/ 22237 h 2407420"/>
                  <a:gd name="connsiteX66" fmla="*/ 4070966 w 4572368"/>
                  <a:gd name="connsiteY66" fmla="*/ 24831 h 2407420"/>
                  <a:gd name="connsiteX67" fmla="*/ 4090733 w 4572368"/>
                  <a:gd name="connsiteY67" fmla="*/ 36910 h 2407420"/>
                  <a:gd name="connsiteX68" fmla="*/ 4145197 w 4572368"/>
                  <a:gd name="connsiteY68" fmla="*/ 42883 h 2407420"/>
                  <a:gd name="connsiteX69" fmla="*/ 4179074 w 4572368"/>
                  <a:gd name="connsiteY69" fmla="*/ 83288 h 2407420"/>
                  <a:gd name="connsiteX70" fmla="*/ 4208020 w 4572368"/>
                  <a:gd name="connsiteY70" fmla="*/ 133260 h 2407420"/>
                  <a:gd name="connsiteX71" fmla="*/ 4210047 w 4572368"/>
                  <a:gd name="connsiteY71" fmla="*/ 133638 h 2407420"/>
                  <a:gd name="connsiteX72" fmla="*/ 4235576 w 4572368"/>
                  <a:gd name="connsiteY72" fmla="*/ 185070 h 2407420"/>
                  <a:gd name="connsiteX73" fmla="*/ 4225847 w 4572368"/>
                  <a:gd name="connsiteY73" fmla="*/ 214713 h 2407420"/>
                  <a:gd name="connsiteX74" fmla="*/ 4260800 w 4572368"/>
                  <a:gd name="connsiteY74" fmla="*/ 212849 h 2407420"/>
                  <a:gd name="connsiteX75" fmla="*/ 4278115 w 4572368"/>
                  <a:gd name="connsiteY75" fmla="*/ 207168 h 2407420"/>
                  <a:gd name="connsiteX76" fmla="*/ 4278473 w 4572368"/>
                  <a:gd name="connsiteY76" fmla="*/ 219294 h 2407420"/>
                  <a:gd name="connsiteX77" fmla="*/ 4267874 w 4572368"/>
                  <a:gd name="connsiteY77" fmla="*/ 228327 h 2407420"/>
                  <a:gd name="connsiteX78" fmla="*/ 4245504 w 4572368"/>
                  <a:gd name="connsiteY78" fmla="*/ 249842 h 2407420"/>
                  <a:gd name="connsiteX79" fmla="*/ 4252213 w 4572368"/>
                  <a:gd name="connsiteY79" fmla="*/ 284127 h 2407420"/>
                  <a:gd name="connsiteX80" fmla="*/ 4281856 w 4572368"/>
                  <a:gd name="connsiteY80" fmla="*/ 293855 h 2407420"/>
                  <a:gd name="connsiteX81" fmla="*/ 4299406 w 4572368"/>
                  <a:gd name="connsiteY81" fmla="*/ 306569 h 2407420"/>
                  <a:gd name="connsiteX82" fmla="*/ 4286725 w 4572368"/>
                  <a:gd name="connsiteY82" fmla="*/ 326748 h 2407420"/>
                  <a:gd name="connsiteX83" fmla="*/ 4259068 w 4572368"/>
                  <a:gd name="connsiteY83" fmla="*/ 345703 h 2407420"/>
                  <a:gd name="connsiteX84" fmla="*/ 4251521 w 4572368"/>
                  <a:gd name="connsiteY84" fmla="*/ 372083 h 2407420"/>
                  <a:gd name="connsiteX85" fmla="*/ 4239400 w 4572368"/>
                  <a:gd name="connsiteY85" fmla="*/ 420156 h 2407420"/>
                  <a:gd name="connsiteX86" fmla="*/ 4235810 w 4572368"/>
                  <a:gd name="connsiteY86" fmla="*/ 487124 h 2407420"/>
                  <a:gd name="connsiteX87" fmla="*/ 4241565 w 4572368"/>
                  <a:gd name="connsiteY87" fmla="*/ 493546 h 2407420"/>
                  <a:gd name="connsiteX88" fmla="*/ 4257470 w 4572368"/>
                  <a:gd name="connsiteY88" fmla="*/ 498223 h 2407420"/>
                  <a:gd name="connsiteX89" fmla="*/ 4279466 w 4572368"/>
                  <a:gd name="connsiteY89" fmla="*/ 526450 h 2407420"/>
                  <a:gd name="connsiteX90" fmla="*/ 4301358 w 4572368"/>
                  <a:gd name="connsiteY90" fmla="*/ 546791 h 2407420"/>
                  <a:gd name="connsiteX91" fmla="*/ 4294347 w 4572368"/>
                  <a:gd name="connsiteY91" fmla="*/ 567504 h 2407420"/>
                  <a:gd name="connsiteX92" fmla="*/ 4272327 w 4572368"/>
                  <a:gd name="connsiteY92" fmla="*/ 584693 h 2407420"/>
                  <a:gd name="connsiteX93" fmla="*/ 4264461 w 4572368"/>
                  <a:gd name="connsiteY93" fmla="*/ 598680 h 2407420"/>
                  <a:gd name="connsiteX94" fmla="*/ 4268701 w 4572368"/>
                  <a:gd name="connsiteY94" fmla="*/ 600226 h 2407420"/>
                  <a:gd name="connsiteX95" fmla="*/ 4283893 w 4572368"/>
                  <a:gd name="connsiteY95" fmla="*/ 594672 h 2407420"/>
                  <a:gd name="connsiteX96" fmla="*/ 4338803 w 4572368"/>
                  <a:gd name="connsiteY96" fmla="*/ 603876 h 2407420"/>
                  <a:gd name="connsiteX97" fmla="*/ 4358590 w 4572368"/>
                  <a:gd name="connsiteY97" fmla="*/ 601802 h 2407420"/>
                  <a:gd name="connsiteX98" fmla="*/ 4376107 w 4572368"/>
                  <a:gd name="connsiteY98" fmla="*/ 611889 h 2407420"/>
                  <a:gd name="connsiteX99" fmla="*/ 4443012 w 4572368"/>
                  <a:gd name="connsiteY99" fmla="*/ 657936 h 2407420"/>
                  <a:gd name="connsiteX100" fmla="*/ 4479506 w 4572368"/>
                  <a:gd name="connsiteY100" fmla="*/ 681526 h 2407420"/>
                  <a:gd name="connsiteX101" fmla="*/ 4471548 w 4572368"/>
                  <a:gd name="connsiteY101" fmla="*/ 707307 h 2407420"/>
                  <a:gd name="connsiteX102" fmla="*/ 4497717 w 4572368"/>
                  <a:gd name="connsiteY102" fmla="*/ 730019 h 2407420"/>
                  <a:gd name="connsiteX103" fmla="*/ 4529489 w 4572368"/>
                  <a:gd name="connsiteY103" fmla="*/ 748010 h 2407420"/>
                  <a:gd name="connsiteX104" fmla="*/ 4518523 w 4572368"/>
                  <a:gd name="connsiteY104" fmla="*/ 775850 h 2407420"/>
                  <a:gd name="connsiteX105" fmla="*/ 4516130 w 4572368"/>
                  <a:gd name="connsiteY105" fmla="*/ 794278 h 2407420"/>
                  <a:gd name="connsiteX106" fmla="*/ 4532122 w 4572368"/>
                  <a:gd name="connsiteY106" fmla="*/ 795690 h 2407420"/>
                  <a:gd name="connsiteX107" fmla="*/ 4535540 w 4572368"/>
                  <a:gd name="connsiteY107" fmla="*/ 794231 h 2407420"/>
                  <a:gd name="connsiteX108" fmla="*/ 4559725 w 4572368"/>
                  <a:gd name="connsiteY108" fmla="*/ 788260 h 2407420"/>
                  <a:gd name="connsiteX109" fmla="*/ 4549827 w 4572368"/>
                  <a:gd name="connsiteY109" fmla="*/ 804763 h 2407420"/>
                  <a:gd name="connsiteX110" fmla="*/ 4534641 w 4572368"/>
                  <a:gd name="connsiteY110" fmla="*/ 818707 h 2407420"/>
                  <a:gd name="connsiteX111" fmla="*/ 4543185 w 4572368"/>
                  <a:gd name="connsiteY111" fmla="*/ 854382 h 2407420"/>
                  <a:gd name="connsiteX112" fmla="*/ 4563452 w 4572368"/>
                  <a:gd name="connsiteY112" fmla="*/ 858166 h 2407420"/>
                  <a:gd name="connsiteX113" fmla="*/ 4563186 w 4572368"/>
                  <a:gd name="connsiteY113" fmla="*/ 884858 h 2407420"/>
                  <a:gd name="connsiteX114" fmla="*/ 4544549 w 4572368"/>
                  <a:gd name="connsiteY114" fmla="*/ 897632 h 2407420"/>
                  <a:gd name="connsiteX115" fmla="*/ 4536779 w 4572368"/>
                  <a:gd name="connsiteY115" fmla="*/ 922397 h 2407420"/>
                  <a:gd name="connsiteX116" fmla="*/ 4525315 w 4572368"/>
                  <a:gd name="connsiteY116" fmla="*/ 958533 h 2407420"/>
                  <a:gd name="connsiteX117" fmla="*/ 4517058 w 4572368"/>
                  <a:gd name="connsiteY117" fmla="*/ 1008376 h 2407420"/>
                  <a:gd name="connsiteX118" fmla="*/ 4519733 w 4572368"/>
                  <a:gd name="connsiteY118" fmla="*/ 1027749 h 2407420"/>
                  <a:gd name="connsiteX119" fmla="*/ 4508174 w 4572368"/>
                  <a:gd name="connsiteY119" fmla="*/ 1025068 h 2407420"/>
                  <a:gd name="connsiteX120" fmla="*/ 4499290 w 4572368"/>
                  <a:gd name="connsiteY120" fmla="*/ 1041760 h 2407420"/>
                  <a:gd name="connsiteX121" fmla="*/ 4491275 w 4572368"/>
                  <a:gd name="connsiteY121" fmla="*/ 1079064 h 2407420"/>
                  <a:gd name="connsiteX122" fmla="*/ 4475144 w 4572368"/>
                  <a:gd name="connsiteY122" fmla="*/ 1098074 h 2407420"/>
                  <a:gd name="connsiteX123" fmla="*/ 4443934 w 4572368"/>
                  <a:gd name="connsiteY123" fmla="*/ 1107976 h 2407420"/>
                  <a:gd name="connsiteX124" fmla="*/ 4399184 w 4572368"/>
                  <a:gd name="connsiteY124" fmla="*/ 1134228 h 2407420"/>
                  <a:gd name="connsiteX125" fmla="*/ 4393752 w 4572368"/>
                  <a:gd name="connsiteY125" fmla="*/ 1152089 h 2407420"/>
                  <a:gd name="connsiteX126" fmla="*/ 4364858 w 4572368"/>
                  <a:gd name="connsiteY126" fmla="*/ 1169241 h 2407420"/>
                  <a:gd name="connsiteX127" fmla="*/ 4336492 w 4572368"/>
                  <a:gd name="connsiteY127" fmla="*/ 1169918 h 2407420"/>
                  <a:gd name="connsiteX128" fmla="*/ 4329986 w 4572368"/>
                  <a:gd name="connsiteY128" fmla="*/ 1179746 h 2407420"/>
                  <a:gd name="connsiteX129" fmla="*/ 4330113 w 4572368"/>
                  <a:gd name="connsiteY129" fmla="*/ 1180885 h 2407420"/>
                  <a:gd name="connsiteX130" fmla="*/ 4343556 w 4572368"/>
                  <a:gd name="connsiteY130" fmla="*/ 1185162 h 2407420"/>
                  <a:gd name="connsiteX131" fmla="*/ 4361274 w 4572368"/>
                  <a:gd name="connsiteY131" fmla="*/ 1196161 h 2407420"/>
                  <a:gd name="connsiteX132" fmla="*/ 4360053 w 4572368"/>
                  <a:gd name="connsiteY132" fmla="*/ 1199215 h 2407420"/>
                  <a:gd name="connsiteX133" fmla="*/ 4345388 w 4572368"/>
                  <a:gd name="connsiteY133" fmla="*/ 1223045 h 2407420"/>
                  <a:gd name="connsiteX134" fmla="*/ 4353332 w 4572368"/>
                  <a:gd name="connsiteY134" fmla="*/ 1234042 h 2407420"/>
                  <a:gd name="connsiteX135" fmla="*/ 4353943 w 4572368"/>
                  <a:gd name="connsiteY135" fmla="*/ 1237098 h 2407420"/>
                  <a:gd name="connsiteX136" fmla="*/ 4361886 w 4572368"/>
                  <a:gd name="connsiteY136" fmla="*/ 1254817 h 2407420"/>
                  <a:gd name="connsiteX137" fmla="*/ 4396714 w 4572368"/>
                  <a:gd name="connsiteY137" fmla="*/ 1284756 h 2407420"/>
                  <a:gd name="connsiteX138" fmla="*/ 4400991 w 4572368"/>
                  <a:gd name="connsiteY138" fmla="*/ 1328749 h 2407420"/>
                  <a:gd name="connsiteX139" fmla="*/ 4397324 w 4572368"/>
                  <a:gd name="connsiteY139" fmla="*/ 1377017 h 2407420"/>
                  <a:gd name="connsiteX140" fmla="*/ 4398547 w 4572368"/>
                  <a:gd name="connsiteY140" fmla="*/ 1378241 h 2407420"/>
                  <a:gd name="connsiteX141" fmla="*/ 4391825 w 4572368"/>
                  <a:gd name="connsiteY141" fmla="*/ 1425900 h 2407420"/>
                  <a:gd name="connsiteX142" fmla="*/ 4371051 w 4572368"/>
                  <a:gd name="connsiteY142" fmla="*/ 1441786 h 2407420"/>
                  <a:gd name="connsiteX143" fmla="*/ 4396102 w 4572368"/>
                  <a:gd name="connsiteY143" fmla="*/ 1457060 h 2407420"/>
                  <a:gd name="connsiteX144" fmla="*/ 4410767 w 4572368"/>
                  <a:gd name="connsiteY144" fmla="*/ 1461338 h 2407420"/>
                  <a:gd name="connsiteX145" fmla="*/ 4405268 w 4572368"/>
                  <a:gd name="connsiteY145" fmla="*/ 1469892 h 2407420"/>
                  <a:gd name="connsiteX146" fmla="*/ 4393657 w 4572368"/>
                  <a:gd name="connsiteY146" fmla="*/ 1471114 h 2407420"/>
                  <a:gd name="connsiteX147" fmla="*/ 4367996 w 4572368"/>
                  <a:gd name="connsiteY147" fmla="*/ 1475390 h 2407420"/>
                  <a:gd name="connsiteX148" fmla="*/ 4356387 w 4572368"/>
                  <a:gd name="connsiteY148" fmla="*/ 1502276 h 2407420"/>
                  <a:gd name="connsiteX149" fmla="*/ 4372272 w 4572368"/>
                  <a:gd name="connsiteY149" fmla="*/ 1523050 h 2407420"/>
                  <a:gd name="connsiteX150" fmla="*/ 4378383 w 4572368"/>
                  <a:gd name="connsiteY150" fmla="*/ 1540157 h 2407420"/>
                  <a:gd name="connsiteX151" fmla="*/ 4360052 w 4572368"/>
                  <a:gd name="connsiteY151" fmla="*/ 1548100 h 2407420"/>
                  <a:gd name="connsiteX152" fmla="*/ 4331946 w 4572368"/>
                  <a:gd name="connsiteY152" fmla="*/ 1548101 h 2407420"/>
                  <a:gd name="connsiteX153" fmla="*/ 4314227 w 4572368"/>
                  <a:gd name="connsiteY153" fmla="*/ 1562764 h 2407420"/>
                  <a:gd name="connsiteX154" fmla="*/ 4283066 w 4572368"/>
                  <a:gd name="connsiteY154" fmla="*/ 1590260 h 2407420"/>
                  <a:gd name="connsiteX155" fmla="*/ 4248849 w 4572368"/>
                  <a:gd name="connsiteY155" fmla="*/ 1634863 h 2407420"/>
                  <a:gd name="connsiteX156" fmla="*/ 4249786 w 4572368"/>
                  <a:gd name="connsiteY156" fmla="*/ 1642030 h 2407420"/>
                  <a:gd name="connsiteX157" fmla="*/ 4258565 w 4572368"/>
                  <a:gd name="connsiteY157" fmla="*/ 1652802 h 2407420"/>
                  <a:gd name="connsiteX158" fmla="*/ 4260398 w 4572368"/>
                  <a:gd name="connsiteY158" fmla="*/ 1682742 h 2407420"/>
                  <a:gd name="connsiteX159" fmla="*/ 4265897 w 4572368"/>
                  <a:gd name="connsiteY159" fmla="*/ 1707182 h 2407420"/>
                  <a:gd name="connsiteX160" fmla="*/ 4251232 w 4572368"/>
                  <a:gd name="connsiteY160" fmla="*/ 1718180 h 2407420"/>
                  <a:gd name="connsiteX161" fmla="*/ 4227862 w 4572368"/>
                  <a:gd name="connsiteY161" fmla="*/ 1719631 h 2407420"/>
                  <a:gd name="connsiteX162" fmla="*/ 4215796 w 4572368"/>
                  <a:gd name="connsiteY162" fmla="*/ 1725576 h 2407420"/>
                  <a:gd name="connsiteX163" fmla="*/ 4217994 w 4572368"/>
                  <a:gd name="connsiteY163" fmla="*/ 1728653 h 2407420"/>
                  <a:gd name="connsiteX164" fmla="*/ 4231130 w 4572368"/>
                  <a:gd name="connsiteY164" fmla="*/ 1732013 h 2407420"/>
                  <a:gd name="connsiteX165" fmla="*/ 4264736 w 4572368"/>
                  <a:gd name="connsiteY165" fmla="*/ 1764397 h 2407420"/>
                  <a:gd name="connsiteX166" fmla="*/ 4279401 w 4572368"/>
                  <a:gd name="connsiteY166" fmla="*/ 1772340 h 2407420"/>
                  <a:gd name="connsiteX167" fmla="*/ 4286732 w 4572368"/>
                  <a:gd name="connsiteY167" fmla="*/ 1787616 h 2407420"/>
                  <a:gd name="connsiteX168" fmla="*/ 4311172 w 4572368"/>
                  <a:gd name="connsiteY168" fmla="*/ 1851159 h 2407420"/>
                  <a:gd name="connsiteX169" fmla="*/ 4325226 w 4572368"/>
                  <a:gd name="connsiteY169" fmla="*/ 1884764 h 2407420"/>
                  <a:gd name="connsiteX170" fmla="*/ 4307506 w 4572368"/>
                  <a:gd name="connsiteY170" fmla="*/ 1898819 h 2407420"/>
                  <a:gd name="connsiteX171" fmla="*/ 4314839 w 4572368"/>
                  <a:gd name="connsiteY171" fmla="*/ 1926924 h 2407420"/>
                  <a:gd name="connsiteX172" fmla="*/ 4328281 w 4572368"/>
                  <a:gd name="connsiteY172" fmla="*/ 1954419 h 2407420"/>
                  <a:gd name="connsiteX173" fmla="*/ 4307507 w 4572368"/>
                  <a:gd name="connsiteY173" fmla="*/ 1968472 h 2407420"/>
                  <a:gd name="connsiteX174" fmla="*/ 4297119 w 4572368"/>
                  <a:gd name="connsiteY174" fmla="*/ 1980082 h 2407420"/>
                  <a:gd name="connsiteX175" fmla="*/ 4307507 w 4572368"/>
                  <a:gd name="connsiteY175" fmla="*/ 1988636 h 2407420"/>
                  <a:gd name="connsiteX176" fmla="*/ 4310562 w 4572368"/>
                  <a:gd name="connsiteY176" fmla="*/ 1989247 h 2407420"/>
                  <a:gd name="connsiteX177" fmla="*/ 4330114 w 4572368"/>
                  <a:gd name="connsiteY177" fmla="*/ 1996579 h 2407420"/>
                  <a:gd name="connsiteX178" fmla="*/ 4315449 w 4572368"/>
                  <a:gd name="connsiteY178" fmla="*/ 2003301 h 2407420"/>
                  <a:gd name="connsiteX179" fmla="*/ 4298342 w 4572368"/>
                  <a:gd name="connsiteY179" fmla="*/ 2005744 h 2407420"/>
                  <a:gd name="connsiteX180" fmla="*/ 4287344 w 4572368"/>
                  <a:gd name="connsiteY180" fmla="*/ 2034461 h 2407420"/>
                  <a:gd name="connsiteX181" fmla="*/ 4299564 w 4572368"/>
                  <a:gd name="connsiteY181" fmla="*/ 2046680 h 2407420"/>
                  <a:gd name="connsiteX182" fmla="*/ 4286732 w 4572368"/>
                  <a:gd name="connsiteY182" fmla="*/ 2065011 h 2407420"/>
                  <a:gd name="connsiteX183" fmla="*/ 4267790 w 4572368"/>
                  <a:gd name="connsiteY183" fmla="*/ 2065011 h 2407420"/>
                  <a:gd name="connsiteX184" fmla="*/ 4250683 w 4572368"/>
                  <a:gd name="connsiteY184" fmla="*/ 2078453 h 2407420"/>
                  <a:gd name="connsiteX185" fmla="*/ 4225633 w 4572368"/>
                  <a:gd name="connsiteY185" fmla="*/ 2098006 h 2407420"/>
                  <a:gd name="connsiteX186" fmla="*/ 4196303 w 4572368"/>
                  <a:gd name="connsiteY186" fmla="*/ 2128556 h 2407420"/>
                  <a:gd name="connsiteX187" fmla="*/ 4188972 w 4572368"/>
                  <a:gd name="connsiteY187" fmla="*/ 2143220 h 2407420"/>
                  <a:gd name="connsiteX188" fmla="*/ 4182250 w 4572368"/>
                  <a:gd name="connsiteY188" fmla="*/ 2135888 h 2407420"/>
                  <a:gd name="connsiteX189" fmla="*/ 4168197 w 4572368"/>
                  <a:gd name="connsiteY189" fmla="*/ 2143220 h 2407420"/>
                  <a:gd name="connsiteX190" fmla="*/ 4144979 w 4572368"/>
                  <a:gd name="connsiteY190" fmla="*/ 2165216 h 2407420"/>
                  <a:gd name="connsiteX191" fmla="*/ 4124816 w 4572368"/>
                  <a:gd name="connsiteY191" fmla="*/ 2170715 h 2407420"/>
                  <a:gd name="connsiteX192" fmla="*/ 4098543 w 4572368"/>
                  <a:gd name="connsiteY192" fmla="*/ 2162772 h 2407420"/>
                  <a:gd name="connsiteX193" fmla="*/ 4055161 w 4572368"/>
                  <a:gd name="connsiteY193" fmla="*/ 2159717 h 2407420"/>
                  <a:gd name="connsiteX194" fmla="*/ 4042940 w 4572368"/>
                  <a:gd name="connsiteY194" fmla="*/ 2169493 h 2407420"/>
                  <a:gd name="connsiteX195" fmla="*/ 4014835 w 4572368"/>
                  <a:gd name="connsiteY195" fmla="*/ 2167660 h 2407420"/>
                  <a:gd name="connsiteX196" fmla="*/ 3985507 w 4572368"/>
                  <a:gd name="connsiteY196" fmla="*/ 2158496 h 2407420"/>
                  <a:gd name="connsiteX197" fmla="*/ 3967787 w 4572368"/>
                  <a:gd name="connsiteY197" fmla="*/ 2193322 h 2407420"/>
                  <a:gd name="connsiteX198" fmla="*/ 3965954 w 4572368"/>
                  <a:gd name="connsiteY198" fmla="*/ 2199432 h 2407420"/>
                  <a:gd name="connsiteX199" fmla="*/ 3958622 w 4572368"/>
                  <a:gd name="connsiteY199" fmla="*/ 2189656 h 2407420"/>
                  <a:gd name="connsiteX200" fmla="*/ 3938460 w 4572368"/>
                  <a:gd name="connsiteY200" fmla="*/ 2143831 h 2407420"/>
                  <a:gd name="connsiteX201" fmla="*/ 3918296 w 4572368"/>
                  <a:gd name="connsiteY201" fmla="*/ 2135888 h 2407420"/>
                  <a:gd name="connsiteX202" fmla="*/ 3895689 w 4572368"/>
                  <a:gd name="connsiteY202" fmla="*/ 2136500 h 2407420"/>
                  <a:gd name="connsiteX203" fmla="*/ 3865750 w 4572368"/>
                  <a:gd name="connsiteY203" fmla="*/ 2110837 h 2407420"/>
                  <a:gd name="connsiteX204" fmla="*/ 3843754 w 4572368"/>
                  <a:gd name="connsiteY204" fmla="*/ 2094951 h 2407420"/>
                  <a:gd name="connsiteX205" fmla="*/ 3838866 w 4572368"/>
                  <a:gd name="connsiteY205" fmla="*/ 2084563 h 2407420"/>
                  <a:gd name="connsiteX206" fmla="*/ 3830311 w 4572368"/>
                  <a:gd name="connsiteY206" fmla="*/ 2089451 h 2407420"/>
                  <a:gd name="connsiteX207" fmla="*/ 3816869 w 4572368"/>
                  <a:gd name="connsiteY207" fmla="*/ 2103505 h 2407420"/>
                  <a:gd name="connsiteX208" fmla="*/ 3813814 w 4572368"/>
                  <a:gd name="connsiteY208" fmla="*/ 2131000 h 2407420"/>
                  <a:gd name="connsiteX209" fmla="*/ 3814424 w 4572368"/>
                  <a:gd name="connsiteY209" fmla="*/ 2152996 h 2407420"/>
                  <a:gd name="connsiteX210" fmla="*/ 3799150 w 4572368"/>
                  <a:gd name="connsiteY210" fmla="*/ 2148719 h 2407420"/>
                  <a:gd name="connsiteX211" fmla="*/ 3712387 w 4572368"/>
                  <a:gd name="connsiteY211" fmla="*/ 2115725 h 2407420"/>
                  <a:gd name="connsiteX212" fmla="*/ 3690907 w 4572368"/>
                  <a:gd name="connsiteY212" fmla="*/ 2100603 h 2407420"/>
                  <a:gd name="connsiteX213" fmla="*/ 3693678 w 4572368"/>
                  <a:gd name="connsiteY213" fmla="*/ 2090586 h 2407420"/>
                  <a:gd name="connsiteX214" fmla="*/ 3679225 w 4572368"/>
                  <a:gd name="connsiteY214" fmla="*/ 2086582 h 2407420"/>
                  <a:gd name="connsiteX215" fmla="*/ 3674950 w 4572368"/>
                  <a:gd name="connsiteY215" fmla="*/ 2087629 h 2407420"/>
                  <a:gd name="connsiteX216" fmla="*/ 3679332 w 4572368"/>
                  <a:gd name="connsiteY216" fmla="*/ 2096392 h 2407420"/>
                  <a:gd name="connsiteX217" fmla="*/ 3656113 w 4572368"/>
                  <a:gd name="connsiteY217" fmla="*/ 2136108 h 2407420"/>
                  <a:gd name="connsiteX218" fmla="*/ 3623118 w 4572368"/>
                  <a:gd name="connsiteY218" fmla="*/ 2139163 h 2407420"/>
                  <a:gd name="connsiteX219" fmla="*/ 3612732 w 4572368"/>
                  <a:gd name="connsiteY219" fmla="*/ 2167879 h 2407420"/>
                  <a:gd name="connsiteX220" fmla="*/ 3623730 w 4572368"/>
                  <a:gd name="connsiteY220" fmla="*/ 2181321 h 2407420"/>
                  <a:gd name="connsiteX221" fmla="*/ 3634728 w 4572368"/>
                  <a:gd name="connsiteY221" fmla="*/ 2193543 h 2407420"/>
                  <a:gd name="connsiteX222" fmla="*/ 3588292 w 4572368"/>
                  <a:gd name="connsiteY222" fmla="*/ 2141606 h 2407420"/>
                  <a:gd name="connsiteX223" fmla="*/ 3572406 w 4572368"/>
                  <a:gd name="connsiteY223" fmla="*/ 2126332 h 2407420"/>
                  <a:gd name="connsiteX224" fmla="*/ 3562323 w 4572368"/>
                  <a:gd name="connsiteY224" fmla="*/ 2133511 h 2407420"/>
                  <a:gd name="connsiteX225" fmla="*/ 3560124 w 4572368"/>
                  <a:gd name="connsiteY225" fmla="*/ 2134334 h 2407420"/>
                  <a:gd name="connsiteX226" fmla="*/ 3574081 w 4572368"/>
                  <a:gd name="connsiteY226" fmla="*/ 2168218 h 2407420"/>
                  <a:gd name="connsiteX227" fmla="*/ 3578404 w 4572368"/>
                  <a:gd name="connsiteY227" fmla="*/ 2191547 h 2407420"/>
                  <a:gd name="connsiteX228" fmla="*/ 3580797 w 4572368"/>
                  <a:gd name="connsiteY228" fmla="*/ 2192544 h 2407420"/>
                  <a:gd name="connsiteX229" fmla="*/ 3610780 w 4572368"/>
                  <a:gd name="connsiteY229" fmla="*/ 2250901 h 2407420"/>
                  <a:gd name="connsiteX230" fmla="*/ 3680816 w 4572368"/>
                  <a:gd name="connsiteY230" fmla="*/ 2353553 h 2407420"/>
                  <a:gd name="connsiteX231" fmla="*/ 3701225 w 4572368"/>
                  <a:gd name="connsiteY231" fmla="*/ 2385456 h 2407420"/>
                  <a:gd name="connsiteX232" fmla="*/ 3706369 w 4572368"/>
                  <a:gd name="connsiteY232" fmla="*/ 2407420 h 2407420"/>
                  <a:gd name="connsiteX233" fmla="*/ 1080113 w 4572368"/>
                  <a:gd name="connsiteY233" fmla="*/ 2407420 h 2407420"/>
                  <a:gd name="connsiteX234" fmla="*/ 1077797 w 4572368"/>
                  <a:gd name="connsiteY234" fmla="*/ 2390172 h 2407420"/>
                  <a:gd name="connsiteX235" fmla="*/ 1042370 w 4572368"/>
                  <a:gd name="connsiteY235" fmla="*/ 2386668 h 2407420"/>
                  <a:gd name="connsiteX236" fmla="*/ 1022383 w 4572368"/>
                  <a:gd name="connsiteY236" fmla="*/ 2401082 h 2407420"/>
                  <a:gd name="connsiteX237" fmla="*/ 999508 w 4572368"/>
                  <a:gd name="connsiteY237" fmla="*/ 2378841 h 2407420"/>
                  <a:gd name="connsiteX238" fmla="*/ 1003827 w 4572368"/>
                  <a:gd name="connsiteY238" fmla="*/ 2352180 h 2407420"/>
                  <a:gd name="connsiteX239" fmla="*/ 1003823 w 4572368"/>
                  <a:gd name="connsiteY239" fmla="*/ 2335189 h 2407420"/>
                  <a:gd name="connsiteX240" fmla="*/ 990464 w 4572368"/>
                  <a:gd name="connsiteY240" fmla="*/ 2326155 h 2407420"/>
                  <a:gd name="connsiteX241" fmla="*/ 989902 w 4572368"/>
                  <a:gd name="connsiteY241" fmla="*/ 2327747 h 2407420"/>
                  <a:gd name="connsiteX242" fmla="*/ 968739 w 4572368"/>
                  <a:gd name="connsiteY242" fmla="*/ 2319667 h 2407420"/>
                  <a:gd name="connsiteX243" fmla="*/ 838038 w 4572368"/>
                  <a:gd name="connsiteY243" fmla="*/ 2270053 h 2407420"/>
                  <a:gd name="connsiteX244" fmla="*/ 816187 w 4572368"/>
                  <a:gd name="connsiteY244" fmla="*/ 2282944 h 2407420"/>
                  <a:gd name="connsiteX245" fmla="*/ 787766 w 4572368"/>
                  <a:gd name="connsiteY245" fmla="*/ 2304016 h 2407420"/>
                  <a:gd name="connsiteX246" fmla="*/ 779516 w 4572368"/>
                  <a:gd name="connsiteY246" fmla="*/ 2270951 h 2407420"/>
                  <a:gd name="connsiteX247" fmla="*/ 734159 w 4572368"/>
                  <a:gd name="connsiteY247" fmla="*/ 2256718 h 2407420"/>
                  <a:gd name="connsiteX248" fmla="*/ 696391 w 4572368"/>
                  <a:gd name="connsiteY248" fmla="*/ 2273720 h 2407420"/>
                  <a:gd name="connsiteX249" fmla="*/ 612794 w 4572368"/>
                  <a:gd name="connsiteY249" fmla="*/ 2282048 h 2407420"/>
                  <a:gd name="connsiteX250" fmla="*/ 580035 w 4572368"/>
                  <a:gd name="connsiteY250" fmla="*/ 2254546 h 2407420"/>
                  <a:gd name="connsiteX251" fmla="*/ 549364 w 4572368"/>
                  <a:gd name="connsiteY251" fmla="*/ 2236237 h 2407420"/>
                  <a:gd name="connsiteX252" fmla="*/ 552390 w 4572368"/>
                  <a:gd name="connsiteY252" fmla="*/ 2210275 h 2407420"/>
                  <a:gd name="connsiteX253" fmla="*/ 583579 w 4572368"/>
                  <a:gd name="connsiteY253" fmla="*/ 2153388 h 2407420"/>
                  <a:gd name="connsiteX254" fmla="*/ 594021 w 4572368"/>
                  <a:gd name="connsiteY254" fmla="*/ 2104432 h 2407420"/>
                  <a:gd name="connsiteX255" fmla="*/ 563051 w 4572368"/>
                  <a:gd name="connsiteY255" fmla="*/ 2026965 h 2407420"/>
                  <a:gd name="connsiteX256" fmla="*/ 544825 w 4572368"/>
                  <a:gd name="connsiteY256" fmla="*/ 2013264 h 2407420"/>
                  <a:gd name="connsiteX257" fmla="*/ 527604 w 4572368"/>
                  <a:gd name="connsiteY257" fmla="*/ 1990909 h 2407420"/>
                  <a:gd name="connsiteX258" fmla="*/ 550784 w 4572368"/>
                  <a:gd name="connsiteY258" fmla="*/ 1981679 h 2407420"/>
                  <a:gd name="connsiteX259" fmla="*/ 562942 w 4572368"/>
                  <a:gd name="connsiteY259" fmla="*/ 1975204 h 2407420"/>
                  <a:gd name="connsiteX260" fmla="*/ 554064 w 4572368"/>
                  <a:gd name="connsiteY260" fmla="*/ 1965571 h 2407420"/>
                  <a:gd name="connsiteX261" fmla="*/ 519369 w 4572368"/>
                  <a:gd name="connsiteY261" fmla="*/ 1886971 h 2407420"/>
                  <a:gd name="connsiteX262" fmla="*/ 533000 w 4572368"/>
                  <a:gd name="connsiteY262" fmla="*/ 1842246 h 2407420"/>
                  <a:gd name="connsiteX263" fmla="*/ 605513 w 4572368"/>
                  <a:gd name="connsiteY263" fmla="*/ 1715265 h 2407420"/>
                  <a:gd name="connsiteX264" fmla="*/ 598877 w 4572368"/>
                  <a:gd name="connsiteY264" fmla="*/ 1696950 h 2407420"/>
                  <a:gd name="connsiteX265" fmla="*/ 595334 w 4572368"/>
                  <a:gd name="connsiteY265" fmla="*/ 1679169 h 2407420"/>
                  <a:gd name="connsiteX266" fmla="*/ 603172 w 4572368"/>
                  <a:gd name="connsiteY266" fmla="*/ 1670914 h 2407420"/>
                  <a:gd name="connsiteX267" fmla="*/ 594309 w 4572368"/>
                  <a:gd name="connsiteY267" fmla="*/ 1649489 h 2407420"/>
                  <a:gd name="connsiteX268" fmla="*/ 597313 w 4572368"/>
                  <a:gd name="connsiteY268" fmla="*/ 1643573 h 2407420"/>
                  <a:gd name="connsiteX269" fmla="*/ 573816 w 4572368"/>
                  <a:gd name="connsiteY269" fmla="*/ 1633507 h 2407420"/>
                  <a:gd name="connsiteX270" fmla="*/ 593804 w 4572368"/>
                  <a:gd name="connsiteY270" fmla="*/ 1620047 h 2407420"/>
                  <a:gd name="connsiteX271" fmla="*/ 585304 w 4572368"/>
                  <a:gd name="connsiteY271" fmla="*/ 1601162 h 2407420"/>
                  <a:gd name="connsiteX272" fmla="*/ 587387 w 4572368"/>
                  <a:gd name="connsiteY272" fmla="*/ 1600439 h 2407420"/>
                  <a:gd name="connsiteX273" fmla="*/ 567795 w 4572368"/>
                  <a:gd name="connsiteY273" fmla="*/ 1593539 h 2407420"/>
                  <a:gd name="connsiteX274" fmla="*/ 528163 w 4572368"/>
                  <a:gd name="connsiteY274" fmla="*/ 1575271 h 2407420"/>
                  <a:gd name="connsiteX275" fmla="*/ 538455 w 4572368"/>
                  <a:gd name="connsiteY275" fmla="*/ 1541018 h 2407420"/>
                  <a:gd name="connsiteX276" fmla="*/ 539473 w 4572368"/>
                  <a:gd name="connsiteY276" fmla="*/ 1518830 h 2407420"/>
                  <a:gd name="connsiteX277" fmla="*/ 520286 w 4572368"/>
                  <a:gd name="connsiteY277" fmla="*/ 1518738 h 2407420"/>
                  <a:gd name="connsiteX278" fmla="*/ 516358 w 4572368"/>
                  <a:gd name="connsiteY278" fmla="*/ 1520815 h 2407420"/>
                  <a:gd name="connsiteX279" fmla="*/ 488146 w 4572368"/>
                  <a:gd name="connsiteY279" fmla="*/ 1530332 h 2407420"/>
                  <a:gd name="connsiteX280" fmla="*/ 498292 w 4572368"/>
                  <a:gd name="connsiteY280" fmla="*/ 1509690 h 2407420"/>
                  <a:gd name="connsiteX281" fmla="*/ 514995 w 4572368"/>
                  <a:gd name="connsiteY281" fmla="*/ 1491572 h 2407420"/>
                  <a:gd name="connsiteX282" fmla="*/ 501272 w 4572368"/>
                  <a:gd name="connsiteY282" fmla="*/ 1449927 h 2407420"/>
                  <a:gd name="connsiteX283" fmla="*/ 476754 w 4572368"/>
                  <a:gd name="connsiteY283" fmla="*/ 1447435 h 2407420"/>
                  <a:gd name="connsiteX284" fmla="*/ 474416 w 4572368"/>
                  <a:gd name="connsiteY284" fmla="*/ 1415618 h 2407420"/>
                  <a:gd name="connsiteX285" fmla="*/ 495347 w 4572368"/>
                  <a:gd name="connsiteY285" fmla="*/ 1398547 h 2407420"/>
                  <a:gd name="connsiteX286" fmla="*/ 502140 w 4572368"/>
                  <a:gd name="connsiteY286" fmla="*/ 1368276 h 2407420"/>
                  <a:gd name="connsiteX287" fmla="*/ 512202 w 4572368"/>
                  <a:gd name="connsiteY287" fmla="*/ 1324095 h 2407420"/>
                  <a:gd name="connsiteX288" fmla="*/ 517081 w 4572368"/>
                  <a:gd name="connsiteY288" fmla="*/ 1263904 h 2407420"/>
                  <a:gd name="connsiteX289" fmla="*/ 511969 w 4572368"/>
                  <a:gd name="connsiteY289" fmla="*/ 1241094 h 2407420"/>
                  <a:gd name="connsiteX290" fmla="*/ 526004 w 4572368"/>
                  <a:gd name="connsiteY290" fmla="*/ 1243138 h 2407420"/>
                  <a:gd name="connsiteX291" fmla="*/ 534926 w 4572368"/>
                  <a:gd name="connsiteY291" fmla="*/ 1222372 h 2407420"/>
                  <a:gd name="connsiteX292" fmla="*/ 540762 w 4572368"/>
                  <a:gd name="connsiteY292" fmla="*/ 1177141 h 2407420"/>
                  <a:gd name="connsiteX293" fmla="*/ 558086 w 4572368"/>
                  <a:gd name="connsiteY293" fmla="*/ 1152895 h 2407420"/>
                  <a:gd name="connsiteX294" fmla="*/ 569560 w 4572368"/>
                  <a:gd name="connsiteY294" fmla="*/ 1143332 h 2407420"/>
                  <a:gd name="connsiteX295" fmla="*/ 552210 w 4572368"/>
                  <a:gd name="connsiteY295" fmla="*/ 1142716 h 2407420"/>
                  <a:gd name="connsiteX296" fmla="*/ 514703 w 4572368"/>
                  <a:gd name="connsiteY296" fmla="*/ 1137465 h 2407420"/>
                  <a:gd name="connsiteX297" fmla="*/ 456457 w 4572368"/>
                  <a:gd name="connsiteY297" fmla="*/ 1117038 h 2407420"/>
                  <a:gd name="connsiteX298" fmla="*/ 426663 w 4572368"/>
                  <a:gd name="connsiteY298" fmla="*/ 1107890 h 2407420"/>
                  <a:gd name="connsiteX299" fmla="*/ 417715 w 4572368"/>
                  <a:gd name="connsiteY299" fmla="*/ 1094016 h 2407420"/>
                  <a:gd name="connsiteX300" fmla="*/ 393610 w 4572368"/>
                  <a:gd name="connsiteY300" fmla="*/ 1104747 h 2407420"/>
                  <a:gd name="connsiteX301" fmla="*/ 329733 w 4572368"/>
                  <a:gd name="connsiteY301" fmla="*/ 1077967 h 2407420"/>
                  <a:gd name="connsiteX302" fmla="*/ 312121 w 4572368"/>
                  <a:gd name="connsiteY302" fmla="*/ 1070894 h 2407420"/>
                  <a:gd name="connsiteX303" fmla="*/ 260417 w 4572368"/>
                  <a:gd name="connsiteY303" fmla="*/ 1044256 h 2407420"/>
                  <a:gd name="connsiteX304" fmla="*/ 205026 w 4572368"/>
                  <a:gd name="connsiteY304" fmla="*/ 1013190 h 2407420"/>
                  <a:gd name="connsiteX305" fmla="*/ 176350 w 4572368"/>
                  <a:gd name="connsiteY305" fmla="*/ 994763 h 2407420"/>
                  <a:gd name="connsiteX306" fmla="*/ 174419 w 4572368"/>
                  <a:gd name="connsiteY306" fmla="*/ 994771 h 2407420"/>
                  <a:gd name="connsiteX307" fmla="*/ 174418 w 4572368"/>
                  <a:gd name="connsiteY307" fmla="*/ 994770 h 2407420"/>
                  <a:gd name="connsiteX308" fmla="*/ 173936 w 4572368"/>
                  <a:gd name="connsiteY308" fmla="*/ 994773 h 2407420"/>
                  <a:gd name="connsiteX309" fmla="*/ 174419 w 4572368"/>
                  <a:gd name="connsiteY309" fmla="*/ 994771 h 2407420"/>
                  <a:gd name="connsiteX310" fmla="*/ 175388 w 4572368"/>
                  <a:gd name="connsiteY310" fmla="*/ 995733 h 2407420"/>
                  <a:gd name="connsiteX311" fmla="*/ 172154 w 4572368"/>
                  <a:gd name="connsiteY311" fmla="*/ 1007533 h 2407420"/>
                  <a:gd name="connsiteX312" fmla="*/ 163455 w 4572368"/>
                  <a:gd name="connsiteY312" fmla="*/ 1006603 h 2407420"/>
                  <a:gd name="connsiteX313" fmla="*/ 70024 w 4572368"/>
                  <a:gd name="connsiteY313" fmla="*/ 981689 h 2407420"/>
                  <a:gd name="connsiteX314" fmla="*/ 53581 w 4572368"/>
                  <a:gd name="connsiteY314" fmla="*/ 976929 h 2407420"/>
                  <a:gd name="connsiteX315" fmla="*/ 49899 w 4572368"/>
                  <a:gd name="connsiteY315" fmla="*/ 974433 h 2407420"/>
                  <a:gd name="connsiteX316" fmla="*/ 43671 w 4572368"/>
                  <a:gd name="connsiteY316" fmla="*/ 964026 h 2407420"/>
                  <a:gd name="connsiteX317" fmla="*/ 42494 w 4572368"/>
                  <a:gd name="connsiteY317" fmla="*/ 959780 h 2407420"/>
                  <a:gd name="connsiteX318" fmla="*/ 44186 w 4572368"/>
                  <a:gd name="connsiteY318" fmla="*/ 948759 h 2407420"/>
                  <a:gd name="connsiteX319" fmla="*/ 45125 w 4572368"/>
                  <a:gd name="connsiteY319" fmla="*/ 941993 h 2407420"/>
                  <a:gd name="connsiteX320" fmla="*/ 18821 w 4572368"/>
                  <a:gd name="connsiteY320" fmla="*/ 935921 h 2407420"/>
                  <a:gd name="connsiteX321" fmla="*/ 611 w 4572368"/>
                  <a:gd name="connsiteY321" fmla="*/ 924793 h 2407420"/>
                  <a:gd name="connsiteX322" fmla="*/ 10024 w 4572368"/>
                  <a:gd name="connsiteY322" fmla="*/ 911806 h 2407420"/>
                  <a:gd name="connsiteX323" fmla="*/ 88220 w 4572368"/>
                  <a:gd name="connsiteY323" fmla="*/ 943935 h 2407420"/>
                  <a:gd name="connsiteX324" fmla="*/ 130187 w 4572368"/>
                  <a:gd name="connsiteY324" fmla="*/ 953224 h 2407420"/>
                  <a:gd name="connsiteX325" fmla="*/ 138116 w 4572368"/>
                  <a:gd name="connsiteY325" fmla="*/ 954542 h 2407420"/>
                  <a:gd name="connsiteX326" fmla="*/ 183441 w 4572368"/>
                  <a:gd name="connsiteY326" fmla="*/ 981014 h 2407420"/>
                  <a:gd name="connsiteX327" fmla="*/ 208385 w 4572368"/>
                  <a:gd name="connsiteY327" fmla="*/ 985352 h 2407420"/>
                  <a:gd name="connsiteX328" fmla="*/ 223461 w 4572368"/>
                  <a:gd name="connsiteY328" fmla="*/ 986447 h 2407420"/>
                  <a:gd name="connsiteX329" fmla="*/ 282104 w 4572368"/>
                  <a:gd name="connsiteY329" fmla="*/ 1009576 h 2407420"/>
                  <a:gd name="connsiteX330" fmla="*/ 324453 w 4572368"/>
                  <a:gd name="connsiteY330" fmla="*/ 1017706 h 2407420"/>
                  <a:gd name="connsiteX331" fmla="*/ 357755 w 4572368"/>
                  <a:gd name="connsiteY331" fmla="*/ 1033795 h 2407420"/>
                  <a:gd name="connsiteX332" fmla="*/ 395403 w 4572368"/>
                  <a:gd name="connsiteY332" fmla="*/ 1026872 h 2407420"/>
                  <a:gd name="connsiteX333" fmla="*/ 398073 w 4572368"/>
                  <a:gd name="connsiteY333" fmla="*/ 1018745 h 2407420"/>
                  <a:gd name="connsiteX334" fmla="*/ 447075 w 4572368"/>
                  <a:gd name="connsiteY334" fmla="*/ 1000761 h 2407420"/>
                  <a:gd name="connsiteX335" fmla="*/ 474291 w 4572368"/>
                  <a:gd name="connsiteY335" fmla="*/ 994269 h 2407420"/>
                  <a:gd name="connsiteX336" fmla="*/ 474369 w 4572368"/>
                  <a:gd name="connsiteY336" fmla="*/ 994130 h 2407420"/>
                  <a:gd name="connsiteX337" fmla="*/ 482894 w 4572368"/>
                  <a:gd name="connsiteY337" fmla="*/ 977230 h 2407420"/>
                  <a:gd name="connsiteX338" fmla="*/ 483459 w 4572368"/>
                  <a:gd name="connsiteY338" fmla="*/ 977889 h 2407420"/>
                  <a:gd name="connsiteX339" fmla="*/ 485390 w 4572368"/>
                  <a:gd name="connsiteY339" fmla="*/ 974441 h 2407420"/>
                  <a:gd name="connsiteX340" fmla="*/ 503317 w 4572368"/>
                  <a:gd name="connsiteY340" fmla="*/ 958786 h 2407420"/>
                  <a:gd name="connsiteX341" fmla="*/ 507032 w 4572368"/>
                  <a:gd name="connsiteY341" fmla="*/ 954525 h 2407420"/>
                  <a:gd name="connsiteX342" fmla="*/ 506323 w 4572368"/>
                  <a:gd name="connsiteY342" fmla="*/ 954214 h 2407420"/>
                  <a:gd name="connsiteX343" fmla="*/ 454898 w 4572368"/>
                  <a:gd name="connsiteY343" fmla="*/ 947808 h 2407420"/>
                  <a:gd name="connsiteX344" fmla="*/ 433866 w 4572368"/>
                  <a:gd name="connsiteY344" fmla="*/ 932863 h 2407420"/>
                  <a:gd name="connsiteX345" fmla="*/ 420307 w 4572368"/>
                  <a:gd name="connsiteY345" fmla="*/ 926907 h 2407420"/>
                  <a:gd name="connsiteX346" fmla="*/ 383320 w 4572368"/>
                  <a:gd name="connsiteY346" fmla="*/ 904954 h 2407420"/>
                  <a:gd name="connsiteX347" fmla="*/ 381864 w 4572368"/>
                  <a:gd name="connsiteY347" fmla="*/ 875769 h 2407420"/>
                  <a:gd name="connsiteX348" fmla="*/ 493608 w 4572368"/>
                  <a:gd name="connsiteY348" fmla="*/ 879167 h 2407420"/>
                  <a:gd name="connsiteX349" fmla="*/ 490669 w 4572368"/>
                  <a:gd name="connsiteY349" fmla="*/ 875022 h 2407420"/>
                  <a:gd name="connsiteX350" fmla="*/ 529369 w 4572368"/>
                  <a:gd name="connsiteY350" fmla="*/ 883454 h 2407420"/>
                  <a:gd name="connsiteX351" fmla="*/ 564126 w 4572368"/>
                  <a:gd name="connsiteY351" fmla="*/ 886459 h 2407420"/>
                  <a:gd name="connsiteX352" fmla="*/ 565737 w 4572368"/>
                  <a:gd name="connsiteY352" fmla="*/ 870607 h 2407420"/>
                  <a:gd name="connsiteX353" fmla="*/ 574512 w 4572368"/>
                  <a:gd name="connsiteY353" fmla="*/ 843905 h 2407420"/>
                  <a:gd name="connsiteX354" fmla="*/ 565906 w 4572368"/>
                  <a:gd name="connsiteY354" fmla="*/ 819210 h 2407420"/>
                  <a:gd name="connsiteX355" fmla="*/ 545738 w 4572368"/>
                  <a:gd name="connsiteY355" fmla="*/ 802291 h 2407420"/>
                  <a:gd name="connsiteX356" fmla="*/ 522744 w 4572368"/>
                  <a:gd name="connsiteY356" fmla="*/ 801810 h 2407420"/>
                  <a:gd name="connsiteX357" fmla="*/ 507818 w 4572368"/>
                  <a:gd name="connsiteY357" fmla="*/ 790473 h 2407420"/>
                  <a:gd name="connsiteX358" fmla="*/ 521029 w 4572368"/>
                  <a:gd name="connsiteY358" fmla="*/ 762015 h 2407420"/>
                  <a:gd name="connsiteX359" fmla="*/ 523890 w 4572368"/>
                  <a:gd name="connsiteY359" fmla="*/ 753308 h 2407420"/>
                  <a:gd name="connsiteX360" fmla="*/ 521535 w 4572368"/>
                  <a:gd name="connsiteY360" fmla="*/ 744815 h 2407420"/>
                  <a:gd name="connsiteX361" fmla="*/ 528195 w 4572368"/>
                  <a:gd name="connsiteY361" fmla="*/ 720636 h 2407420"/>
                  <a:gd name="connsiteX362" fmla="*/ 507679 w 4572368"/>
                  <a:gd name="connsiteY362" fmla="*/ 712608 h 2407420"/>
                  <a:gd name="connsiteX363" fmla="*/ 503792 w 4572368"/>
                  <a:gd name="connsiteY363" fmla="*/ 706827 h 2407420"/>
                  <a:gd name="connsiteX364" fmla="*/ 492357 w 4572368"/>
                  <a:gd name="connsiteY364" fmla="*/ 653548 h 2407420"/>
                  <a:gd name="connsiteX365" fmla="*/ 492516 w 4572368"/>
                  <a:gd name="connsiteY365" fmla="*/ 645238 h 2407420"/>
                  <a:gd name="connsiteX366" fmla="*/ 503762 w 4572368"/>
                  <a:gd name="connsiteY366" fmla="*/ 609059 h 2407420"/>
                  <a:gd name="connsiteX367" fmla="*/ 534098 w 4572368"/>
                  <a:gd name="connsiteY367" fmla="*/ 563717 h 2407420"/>
                  <a:gd name="connsiteX368" fmla="*/ 548702 w 4572368"/>
                  <a:gd name="connsiteY368" fmla="*/ 544719 h 2407420"/>
                  <a:gd name="connsiteX369" fmla="*/ 561796 w 4572368"/>
                  <a:gd name="connsiteY369" fmla="*/ 534229 h 2407420"/>
                  <a:gd name="connsiteX370" fmla="*/ 614511 w 4572368"/>
                  <a:gd name="connsiteY370" fmla="*/ 526470 h 2407420"/>
                  <a:gd name="connsiteX371" fmla="*/ 625317 w 4572368"/>
                  <a:gd name="connsiteY371" fmla="*/ 522946 h 2407420"/>
                  <a:gd name="connsiteX372" fmla="*/ 645675 w 4572368"/>
                  <a:gd name="connsiteY372" fmla="*/ 494263 h 2407420"/>
                  <a:gd name="connsiteX373" fmla="*/ 655296 w 4572368"/>
                  <a:gd name="connsiteY373" fmla="*/ 484561 h 2407420"/>
                  <a:gd name="connsiteX374" fmla="*/ 680323 w 4572368"/>
                  <a:gd name="connsiteY374" fmla="*/ 463200 h 2407420"/>
                  <a:gd name="connsiteX375" fmla="*/ 678135 w 4572368"/>
                  <a:gd name="connsiteY375" fmla="*/ 448333 h 2407420"/>
                  <a:gd name="connsiteX376" fmla="*/ 662352 w 4572368"/>
                  <a:gd name="connsiteY376" fmla="*/ 444254 h 2407420"/>
                  <a:gd name="connsiteX377" fmla="*/ 686387 w 4572368"/>
                  <a:gd name="connsiteY377" fmla="*/ 421536 h 2407420"/>
                  <a:gd name="connsiteX378" fmla="*/ 719509 w 4572368"/>
                  <a:gd name="connsiteY378" fmla="*/ 377018 h 2407420"/>
                  <a:gd name="connsiteX379" fmla="*/ 714719 w 4572368"/>
                  <a:gd name="connsiteY379" fmla="*/ 372986 h 2407420"/>
                  <a:gd name="connsiteX380" fmla="*/ 714532 w 4572368"/>
                  <a:gd name="connsiteY380" fmla="*/ 375208 h 2407420"/>
                  <a:gd name="connsiteX381" fmla="*/ 701693 w 4572368"/>
                  <a:gd name="connsiteY381" fmla="*/ 372815 h 2407420"/>
                  <a:gd name="connsiteX382" fmla="*/ 669196 w 4572368"/>
                  <a:gd name="connsiteY382" fmla="*/ 371654 h 2407420"/>
                  <a:gd name="connsiteX383" fmla="*/ 654689 w 4572368"/>
                  <a:gd name="connsiteY383" fmla="*/ 375136 h 2407420"/>
                  <a:gd name="connsiteX384" fmla="*/ 577509 w 4572368"/>
                  <a:gd name="connsiteY384" fmla="*/ 372234 h 2407420"/>
                  <a:gd name="connsiteX385" fmla="*/ 561842 w 4572368"/>
                  <a:gd name="connsiteY385" fmla="*/ 389643 h 2407420"/>
                  <a:gd name="connsiteX386" fmla="*/ 535148 w 4572368"/>
                  <a:gd name="connsiteY386" fmla="*/ 428523 h 2407420"/>
                  <a:gd name="connsiteX387" fmla="*/ 521801 w 4572368"/>
                  <a:gd name="connsiteY387" fmla="*/ 429683 h 2407420"/>
                  <a:gd name="connsiteX388" fmla="*/ 499750 w 4572368"/>
                  <a:gd name="connsiteY388" fmla="*/ 414595 h 2407420"/>
                  <a:gd name="connsiteX389" fmla="*/ 501492 w 4572368"/>
                  <a:gd name="connsiteY389" fmla="*/ 311304 h 2407420"/>
                  <a:gd name="connsiteX390" fmla="*/ 500332 w 4572368"/>
                  <a:gd name="connsiteY390" fmla="*/ 288092 h 2407420"/>
                  <a:gd name="connsiteX391" fmla="*/ 495690 w 4572368"/>
                  <a:gd name="connsiteY391" fmla="*/ 279968 h 2407420"/>
                  <a:gd name="connsiteX392" fmla="*/ 485825 w 4572368"/>
                  <a:gd name="connsiteY392" fmla="*/ 289254 h 2407420"/>
                  <a:gd name="connsiteX393" fmla="*/ 487565 w 4572368"/>
                  <a:gd name="connsiteY393" fmla="*/ 295635 h 2407420"/>
                  <a:gd name="connsiteX394" fmla="*/ 490467 w 4572368"/>
                  <a:gd name="connsiteY394" fmla="*/ 310144 h 2407420"/>
                  <a:gd name="connsiteX395" fmla="*/ 470156 w 4572368"/>
                  <a:gd name="connsiteY395" fmla="*/ 308983 h 2407420"/>
                  <a:gd name="connsiteX396" fmla="*/ 480603 w 4572368"/>
                  <a:gd name="connsiteY396" fmla="*/ 336256 h 2407420"/>
                  <a:gd name="connsiteX397" fmla="*/ 470156 w 4572368"/>
                  <a:gd name="connsiteY397" fmla="*/ 342059 h 2407420"/>
                  <a:gd name="connsiteX398" fmla="*/ 454487 w 4572368"/>
                  <a:gd name="connsiteY398" fmla="*/ 306662 h 2407420"/>
                  <a:gd name="connsiteX399" fmla="*/ 451006 w 4572368"/>
                  <a:gd name="connsiteY399" fmla="*/ 278227 h 2407420"/>
                  <a:gd name="connsiteX400" fmla="*/ 467835 w 4572368"/>
                  <a:gd name="connsiteY400" fmla="*/ 266041 h 2407420"/>
                  <a:gd name="connsiteX401" fmla="*/ 470736 w 4572368"/>
                  <a:gd name="connsiteY401" fmla="*/ 250953 h 2407420"/>
                  <a:gd name="connsiteX402" fmla="*/ 444044 w 4572368"/>
                  <a:gd name="connsiteY402" fmla="*/ 243990 h 2407420"/>
                  <a:gd name="connsiteX403" fmla="*/ 438241 w 4572368"/>
                  <a:gd name="connsiteY403" fmla="*/ 238187 h 2407420"/>
                  <a:gd name="connsiteX404" fmla="*/ 484083 w 4572368"/>
                  <a:gd name="connsiteY404" fmla="*/ 232965 h 2407420"/>
                  <a:gd name="connsiteX405" fmla="*/ 492789 w 4572368"/>
                  <a:gd name="connsiteY405" fmla="*/ 212074 h 2407420"/>
                  <a:gd name="connsiteX406" fmla="*/ 478861 w 4572368"/>
                  <a:gd name="connsiteY406" fmla="*/ 193504 h 2407420"/>
                  <a:gd name="connsiteX407" fmla="*/ 486985 w 4572368"/>
                  <a:gd name="connsiteY407" fmla="*/ 174935 h 2407420"/>
                  <a:gd name="connsiteX408" fmla="*/ 502073 w 4572368"/>
                  <a:gd name="connsiteY408" fmla="*/ 174935 h 2407420"/>
                  <a:gd name="connsiteX409" fmla="*/ 527026 w 4572368"/>
                  <a:gd name="connsiteY409" fmla="*/ 156947 h 2407420"/>
                  <a:gd name="connsiteX410" fmla="*/ 557200 w 4572368"/>
                  <a:gd name="connsiteY410" fmla="*/ 140698 h 2407420"/>
                  <a:gd name="connsiteX411" fmla="*/ 582152 w 4572368"/>
                  <a:gd name="connsiteY411" fmla="*/ 115745 h 2407420"/>
                  <a:gd name="connsiteX412" fmla="*/ 584474 w 4572368"/>
                  <a:gd name="connsiteY412" fmla="*/ 96596 h 2407420"/>
                  <a:gd name="connsiteX413" fmla="*/ 598400 w 4572368"/>
                  <a:gd name="connsiteY413" fmla="*/ 102979 h 2407420"/>
                  <a:gd name="connsiteX414" fmla="*/ 608846 w 4572368"/>
                  <a:gd name="connsiteY414" fmla="*/ 101238 h 2407420"/>
                  <a:gd name="connsiteX415" fmla="*/ 635540 w 4572368"/>
                  <a:gd name="connsiteY415" fmla="*/ 71064 h 2407420"/>
                  <a:gd name="connsiteX416" fmla="*/ 647726 w 4572368"/>
                  <a:gd name="connsiteY416" fmla="*/ 64100 h 2407420"/>
                  <a:gd name="connsiteX417" fmla="*/ 622772 w 4572368"/>
                  <a:gd name="connsiteY417" fmla="*/ 57716 h 2407420"/>
                  <a:gd name="connsiteX418" fmla="*/ 615809 w 4572368"/>
                  <a:gd name="connsiteY418" fmla="*/ 46691 h 2407420"/>
                  <a:gd name="connsiteX419" fmla="*/ 583894 w 4572368"/>
                  <a:gd name="connsiteY419" fmla="*/ 24059 h 2407420"/>
                  <a:gd name="connsiteX420" fmla="*/ 568805 w 4572368"/>
                  <a:gd name="connsiteY420" fmla="*/ 7231 h 240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Lst>
                <a:rect l="l" t="t" r="r" b="b"/>
                <a:pathLst>
                  <a:path w="4572368" h="2407420">
                    <a:moveTo>
                      <a:pt x="3420385" y="2295621"/>
                    </a:moveTo>
                    <a:lnTo>
                      <a:pt x="3419637" y="2295672"/>
                    </a:lnTo>
                    <a:lnTo>
                      <a:pt x="3420288" y="2296984"/>
                    </a:lnTo>
                    <a:lnTo>
                      <a:pt x="3424235" y="2299890"/>
                    </a:lnTo>
                    <a:close/>
                    <a:moveTo>
                      <a:pt x="3396137" y="2235439"/>
                    </a:moveTo>
                    <a:lnTo>
                      <a:pt x="3396347" y="2236477"/>
                    </a:lnTo>
                    <a:lnTo>
                      <a:pt x="3396517" y="2236068"/>
                    </a:lnTo>
                    <a:close/>
                    <a:moveTo>
                      <a:pt x="3581300" y="2059232"/>
                    </a:moveTo>
                    <a:lnTo>
                      <a:pt x="3566375" y="2065484"/>
                    </a:lnTo>
                    <a:cubicBezTo>
                      <a:pt x="3562098" y="2068539"/>
                      <a:pt x="3558431" y="2072206"/>
                      <a:pt x="3554155" y="2075261"/>
                    </a:cubicBezTo>
                    <a:cubicBezTo>
                      <a:pt x="3549267" y="2078927"/>
                      <a:pt x="3544531" y="2080607"/>
                      <a:pt x="3539872" y="2080301"/>
                    </a:cubicBezTo>
                    <a:lnTo>
                      <a:pt x="3537353" y="2079049"/>
                    </a:lnTo>
                    <a:lnTo>
                      <a:pt x="3551199" y="2112667"/>
                    </a:lnTo>
                    <a:lnTo>
                      <a:pt x="3555909" y="2099448"/>
                    </a:lnTo>
                    <a:cubicBezTo>
                      <a:pt x="3562935" y="2091810"/>
                      <a:pt x="3568282" y="2083103"/>
                      <a:pt x="3573169" y="2074167"/>
                    </a:cubicBezTo>
                    <a:close/>
                    <a:moveTo>
                      <a:pt x="1649791" y="1783901"/>
                    </a:moveTo>
                    <a:lnTo>
                      <a:pt x="1649338" y="1784638"/>
                    </a:lnTo>
                    <a:lnTo>
                      <a:pt x="1660428" y="1793468"/>
                    </a:lnTo>
                    <a:lnTo>
                      <a:pt x="1660932" y="1792723"/>
                    </a:lnTo>
                    <a:lnTo>
                      <a:pt x="1661104" y="1792457"/>
                    </a:lnTo>
                    <a:close/>
                    <a:moveTo>
                      <a:pt x="4263462" y="1196558"/>
                    </a:moveTo>
                    <a:lnTo>
                      <a:pt x="4261237" y="1199066"/>
                    </a:lnTo>
                    <a:cubicBezTo>
                      <a:pt x="4257723" y="1201817"/>
                      <a:pt x="4253294" y="1204260"/>
                      <a:pt x="4252071" y="1208232"/>
                    </a:cubicBezTo>
                    <a:cubicBezTo>
                      <a:pt x="4245351" y="1227173"/>
                      <a:pt x="4248406" y="1232672"/>
                      <a:pt x="4266735" y="1238171"/>
                    </a:cubicBezTo>
                    <a:lnTo>
                      <a:pt x="4267250" y="1238381"/>
                    </a:lnTo>
                    <a:lnTo>
                      <a:pt x="4285128" y="1233967"/>
                    </a:lnTo>
                    <a:cubicBezTo>
                      <a:pt x="4291009" y="1231218"/>
                      <a:pt x="4296356" y="1227322"/>
                      <a:pt x="4300786" y="1222435"/>
                    </a:cubicBezTo>
                    <a:lnTo>
                      <a:pt x="4302782" y="1218373"/>
                    </a:lnTo>
                    <a:lnTo>
                      <a:pt x="4297143" y="1215650"/>
                    </a:lnTo>
                    <a:cubicBezTo>
                      <a:pt x="4288956" y="1209993"/>
                      <a:pt x="4281392" y="1203469"/>
                      <a:pt x="4273631" y="1197300"/>
                    </a:cubicBezTo>
                    <a:close/>
                    <a:moveTo>
                      <a:pt x="601819" y="719303"/>
                    </a:moveTo>
                    <a:lnTo>
                      <a:pt x="602393" y="720517"/>
                    </a:lnTo>
                    <a:lnTo>
                      <a:pt x="602557" y="720150"/>
                    </a:lnTo>
                    <a:close/>
                    <a:moveTo>
                      <a:pt x="720480" y="377833"/>
                    </a:moveTo>
                    <a:lnTo>
                      <a:pt x="707102" y="399326"/>
                    </a:lnTo>
                    <a:cubicBezTo>
                      <a:pt x="696521" y="409997"/>
                      <a:pt x="709141" y="424435"/>
                      <a:pt x="703974" y="436243"/>
                    </a:cubicBezTo>
                    <a:lnTo>
                      <a:pt x="721534" y="439785"/>
                    </a:lnTo>
                    <a:lnTo>
                      <a:pt x="721319" y="439193"/>
                    </a:lnTo>
                    <a:cubicBezTo>
                      <a:pt x="720855" y="434687"/>
                      <a:pt x="721551" y="430125"/>
                      <a:pt x="723297" y="425142"/>
                    </a:cubicBezTo>
                    <a:cubicBezTo>
                      <a:pt x="726156" y="415562"/>
                      <a:pt x="730035" y="406231"/>
                      <a:pt x="728808" y="395660"/>
                    </a:cubicBezTo>
                    <a:cubicBezTo>
                      <a:pt x="728002" y="390058"/>
                      <a:pt x="726755" y="385160"/>
                      <a:pt x="724190" y="380956"/>
                    </a:cubicBezTo>
                    <a:close/>
                    <a:moveTo>
                      <a:pt x="567851" y="0"/>
                    </a:moveTo>
                    <a:lnTo>
                      <a:pt x="3690886" y="0"/>
                    </a:lnTo>
                    <a:lnTo>
                      <a:pt x="3691270" y="4052"/>
                    </a:lnTo>
                    <a:lnTo>
                      <a:pt x="3691965" y="5021"/>
                    </a:lnTo>
                    <a:lnTo>
                      <a:pt x="3697718" y="0"/>
                    </a:lnTo>
                    <a:lnTo>
                      <a:pt x="3725160" y="0"/>
                    </a:lnTo>
                    <a:lnTo>
                      <a:pt x="3744760" y="20416"/>
                    </a:lnTo>
                    <a:cubicBezTo>
                      <a:pt x="3753098" y="24201"/>
                      <a:pt x="3763009" y="24478"/>
                      <a:pt x="3775814" y="21888"/>
                    </a:cubicBezTo>
                    <a:cubicBezTo>
                      <a:pt x="3788919" y="19092"/>
                      <a:pt x="3785555" y="9026"/>
                      <a:pt x="3785043" y="540"/>
                    </a:cubicBezTo>
                    <a:lnTo>
                      <a:pt x="3784998" y="0"/>
                    </a:lnTo>
                    <a:lnTo>
                      <a:pt x="3810920" y="0"/>
                    </a:lnTo>
                    <a:lnTo>
                      <a:pt x="3823937" y="17019"/>
                    </a:lnTo>
                    <a:cubicBezTo>
                      <a:pt x="3845961" y="36885"/>
                      <a:pt x="3875922" y="43855"/>
                      <a:pt x="3903216" y="55635"/>
                    </a:cubicBezTo>
                    <a:cubicBezTo>
                      <a:pt x="3911957" y="59365"/>
                      <a:pt x="3917334" y="53028"/>
                      <a:pt x="3923346" y="48907"/>
                    </a:cubicBezTo>
                    <a:cubicBezTo>
                      <a:pt x="3932177" y="43740"/>
                      <a:pt x="3940303" y="31101"/>
                      <a:pt x="3950282" y="36633"/>
                    </a:cubicBezTo>
                    <a:cubicBezTo>
                      <a:pt x="3962097" y="43558"/>
                      <a:pt x="3948301" y="55663"/>
                      <a:pt x="3951254" y="65128"/>
                    </a:cubicBezTo>
                    <a:cubicBezTo>
                      <a:pt x="3957415" y="88300"/>
                      <a:pt x="3964130" y="91651"/>
                      <a:pt x="3985874" y="84700"/>
                    </a:cubicBezTo>
                    <a:lnTo>
                      <a:pt x="3986523" y="84561"/>
                    </a:lnTo>
                    <a:lnTo>
                      <a:pt x="4001139" y="68158"/>
                    </a:lnTo>
                    <a:cubicBezTo>
                      <a:pt x="4005072" y="61486"/>
                      <a:pt x="4007706" y="54048"/>
                      <a:pt x="4008768" y="46250"/>
                    </a:cubicBezTo>
                    <a:cubicBezTo>
                      <a:pt x="4010232" y="34202"/>
                      <a:pt x="4008655" y="21586"/>
                      <a:pt x="4003556" y="10279"/>
                    </a:cubicBezTo>
                    <a:lnTo>
                      <a:pt x="3993927" y="0"/>
                    </a:lnTo>
                    <a:lnTo>
                      <a:pt x="4052247" y="0"/>
                    </a:lnTo>
                    <a:lnTo>
                      <a:pt x="4053072" y="16770"/>
                    </a:lnTo>
                    <a:cubicBezTo>
                      <a:pt x="4053585" y="25254"/>
                      <a:pt x="4060299" y="28606"/>
                      <a:pt x="4068305" y="22237"/>
                    </a:cubicBezTo>
                    <a:cubicBezTo>
                      <a:pt x="4069318" y="22425"/>
                      <a:pt x="4070742" y="23215"/>
                      <a:pt x="4070966" y="24831"/>
                    </a:cubicBezTo>
                    <a:cubicBezTo>
                      <a:pt x="4078283" y="27769"/>
                      <a:pt x="4081234" y="37234"/>
                      <a:pt x="4090733" y="36910"/>
                    </a:cubicBezTo>
                    <a:cubicBezTo>
                      <a:pt x="4108595" y="42342"/>
                      <a:pt x="4125632" y="46571"/>
                      <a:pt x="4145197" y="42883"/>
                    </a:cubicBezTo>
                    <a:cubicBezTo>
                      <a:pt x="4178690" y="37601"/>
                      <a:pt x="4189181" y="51619"/>
                      <a:pt x="4179074" y="83288"/>
                    </a:cubicBezTo>
                    <a:cubicBezTo>
                      <a:pt x="4167986" y="117397"/>
                      <a:pt x="4171920" y="124423"/>
                      <a:pt x="4208020" y="133260"/>
                    </a:cubicBezTo>
                    <a:cubicBezTo>
                      <a:pt x="4209034" y="133450"/>
                      <a:pt x="4209034" y="133450"/>
                      <a:pt x="4210047" y="133638"/>
                    </a:cubicBezTo>
                    <a:cubicBezTo>
                      <a:pt x="4248811" y="145071"/>
                      <a:pt x="4252675" y="146840"/>
                      <a:pt x="4235576" y="185070"/>
                    </a:cubicBezTo>
                    <a:cubicBezTo>
                      <a:pt x="4231055" y="195236"/>
                      <a:pt x="4218652" y="205505"/>
                      <a:pt x="4225847" y="214713"/>
                    </a:cubicBezTo>
                    <a:cubicBezTo>
                      <a:pt x="4234690" y="226326"/>
                      <a:pt x="4248708" y="215835"/>
                      <a:pt x="4260800" y="212849"/>
                    </a:cubicBezTo>
                    <a:cubicBezTo>
                      <a:pt x="4266847" y="211357"/>
                      <a:pt x="4272481" y="209263"/>
                      <a:pt x="4278115" y="207168"/>
                    </a:cubicBezTo>
                    <a:cubicBezTo>
                      <a:pt x="4285843" y="210707"/>
                      <a:pt x="4283884" y="215585"/>
                      <a:pt x="4278473" y="219294"/>
                    </a:cubicBezTo>
                    <a:cubicBezTo>
                      <a:pt x="4274677" y="222780"/>
                      <a:pt x="4270242" y="224050"/>
                      <a:pt x="4267874" y="228327"/>
                    </a:cubicBezTo>
                    <a:cubicBezTo>
                      <a:pt x="4260279" y="235298"/>
                      <a:pt x="4252685" y="242269"/>
                      <a:pt x="4245504" y="249842"/>
                    </a:cubicBezTo>
                    <a:cubicBezTo>
                      <a:pt x="4230953" y="266001"/>
                      <a:pt x="4232479" y="274676"/>
                      <a:pt x="4252213" y="284127"/>
                    </a:cubicBezTo>
                    <a:cubicBezTo>
                      <a:pt x="4261366" y="288458"/>
                      <a:pt x="4272100" y="289938"/>
                      <a:pt x="4281856" y="293855"/>
                    </a:cubicBezTo>
                    <a:cubicBezTo>
                      <a:pt x="4288760" y="296194"/>
                      <a:pt x="4297878" y="297896"/>
                      <a:pt x="4299406" y="306569"/>
                    </a:cubicBezTo>
                    <a:cubicBezTo>
                      <a:pt x="4300743" y="316257"/>
                      <a:pt x="4293528" y="321203"/>
                      <a:pt x="4286725" y="326748"/>
                    </a:cubicBezTo>
                    <a:cubicBezTo>
                      <a:pt x="4278118" y="333531"/>
                      <a:pt x="4268688" y="339111"/>
                      <a:pt x="4259068" y="345703"/>
                    </a:cubicBezTo>
                    <a:cubicBezTo>
                      <a:pt x="4248846" y="352709"/>
                      <a:pt x="4245907" y="360025"/>
                      <a:pt x="4251521" y="372083"/>
                    </a:cubicBezTo>
                    <a:cubicBezTo>
                      <a:pt x="4261701" y="393385"/>
                      <a:pt x="4257025" y="407194"/>
                      <a:pt x="4239400" y="420156"/>
                    </a:cubicBezTo>
                    <a:cubicBezTo>
                      <a:pt x="4200954" y="449157"/>
                      <a:pt x="4200798" y="452798"/>
                      <a:pt x="4235810" y="487124"/>
                    </a:cubicBezTo>
                    <a:lnTo>
                      <a:pt x="4241565" y="493546"/>
                    </a:lnTo>
                    <a:lnTo>
                      <a:pt x="4257470" y="498223"/>
                    </a:lnTo>
                    <a:cubicBezTo>
                      <a:pt x="4269474" y="504137"/>
                      <a:pt x="4277114" y="516574"/>
                      <a:pt x="4279466" y="526450"/>
                    </a:cubicBezTo>
                    <a:cubicBezTo>
                      <a:pt x="4282039" y="537940"/>
                      <a:pt x="4286349" y="542940"/>
                      <a:pt x="4301358" y="546791"/>
                    </a:cubicBezTo>
                    <a:cubicBezTo>
                      <a:pt x="4276162" y="552573"/>
                      <a:pt x="4281107" y="559787"/>
                      <a:pt x="4294347" y="567504"/>
                    </a:cubicBezTo>
                    <a:cubicBezTo>
                      <a:pt x="4286436" y="573367"/>
                      <a:pt x="4278666" y="578470"/>
                      <a:pt x="4272327" y="584693"/>
                    </a:cubicBezTo>
                    <a:lnTo>
                      <a:pt x="4264461" y="598680"/>
                    </a:lnTo>
                    <a:lnTo>
                      <a:pt x="4268701" y="600226"/>
                    </a:lnTo>
                    <a:cubicBezTo>
                      <a:pt x="4273552" y="600215"/>
                      <a:pt x="4278483" y="598382"/>
                      <a:pt x="4283893" y="594672"/>
                    </a:cubicBezTo>
                    <a:cubicBezTo>
                      <a:pt x="4312153" y="575306"/>
                      <a:pt x="4315794" y="575461"/>
                      <a:pt x="4338803" y="603876"/>
                    </a:cubicBezTo>
                    <a:cubicBezTo>
                      <a:pt x="4348058" y="616091"/>
                      <a:pt x="4353469" y="612380"/>
                      <a:pt x="4358590" y="601802"/>
                    </a:cubicBezTo>
                    <a:cubicBezTo>
                      <a:pt x="4372196" y="590710"/>
                      <a:pt x="4372175" y="604863"/>
                      <a:pt x="4376107" y="611889"/>
                    </a:cubicBezTo>
                    <a:cubicBezTo>
                      <a:pt x="4386042" y="645728"/>
                      <a:pt x="4406032" y="659422"/>
                      <a:pt x="4443012" y="657936"/>
                    </a:cubicBezTo>
                    <a:cubicBezTo>
                      <a:pt x="4474135" y="656931"/>
                      <a:pt x="4479837" y="660093"/>
                      <a:pt x="4479506" y="681526"/>
                    </a:cubicBezTo>
                    <a:cubicBezTo>
                      <a:pt x="4475365" y="689668"/>
                      <a:pt x="4466756" y="696450"/>
                      <a:pt x="4471548" y="707307"/>
                    </a:cubicBezTo>
                    <a:cubicBezTo>
                      <a:pt x="4474755" y="721013"/>
                      <a:pt x="4484734" y="726546"/>
                      <a:pt x="4497717" y="730019"/>
                    </a:cubicBezTo>
                    <a:cubicBezTo>
                      <a:pt x="4509688" y="733302"/>
                      <a:pt x="4524441" y="732910"/>
                      <a:pt x="4529489" y="748010"/>
                    </a:cubicBezTo>
                    <a:cubicBezTo>
                      <a:pt x="4525158" y="757163"/>
                      <a:pt x="4520414" y="765716"/>
                      <a:pt x="4518523" y="775850"/>
                    </a:cubicBezTo>
                    <a:cubicBezTo>
                      <a:pt x="4517389" y="781929"/>
                      <a:pt x="4506532" y="786719"/>
                      <a:pt x="4516130" y="794278"/>
                    </a:cubicBezTo>
                    <a:cubicBezTo>
                      <a:pt x="4521421" y="796838"/>
                      <a:pt x="4527054" y="794744"/>
                      <a:pt x="4532122" y="795690"/>
                    </a:cubicBezTo>
                    <a:cubicBezTo>
                      <a:pt x="4533136" y="795880"/>
                      <a:pt x="4534337" y="795056"/>
                      <a:pt x="4535540" y="794231"/>
                    </a:cubicBezTo>
                    <a:cubicBezTo>
                      <a:pt x="4544025" y="793718"/>
                      <a:pt x="4549747" y="782726"/>
                      <a:pt x="4559725" y="788260"/>
                    </a:cubicBezTo>
                    <a:cubicBezTo>
                      <a:pt x="4562264" y="797123"/>
                      <a:pt x="4554827" y="800454"/>
                      <a:pt x="4549827" y="804763"/>
                    </a:cubicBezTo>
                    <a:cubicBezTo>
                      <a:pt x="4544828" y="809073"/>
                      <a:pt x="4539227" y="813795"/>
                      <a:pt x="4534641" y="818707"/>
                    </a:cubicBezTo>
                    <a:cubicBezTo>
                      <a:pt x="4516481" y="837337"/>
                      <a:pt x="4518607" y="845601"/>
                      <a:pt x="4543185" y="854382"/>
                    </a:cubicBezTo>
                    <a:cubicBezTo>
                      <a:pt x="4549678" y="856119"/>
                      <a:pt x="4556771" y="857444"/>
                      <a:pt x="4563452" y="858166"/>
                    </a:cubicBezTo>
                    <a:cubicBezTo>
                      <a:pt x="4576503" y="866894"/>
                      <a:pt x="4574200" y="876427"/>
                      <a:pt x="4563186" y="884858"/>
                    </a:cubicBezTo>
                    <a:cubicBezTo>
                      <a:pt x="4557587" y="889580"/>
                      <a:pt x="4550975" y="894112"/>
                      <a:pt x="4544549" y="897632"/>
                    </a:cubicBezTo>
                    <a:cubicBezTo>
                      <a:pt x="4534515" y="903624"/>
                      <a:pt x="4529741" y="909548"/>
                      <a:pt x="4536779" y="922397"/>
                    </a:cubicBezTo>
                    <a:cubicBezTo>
                      <a:pt x="4544643" y="936449"/>
                      <a:pt x="4537528" y="949278"/>
                      <a:pt x="4525315" y="958533"/>
                    </a:cubicBezTo>
                    <a:cubicBezTo>
                      <a:pt x="4497089" y="980529"/>
                      <a:pt x="4497089" y="980529"/>
                      <a:pt x="4517058" y="1008376"/>
                    </a:cubicBezTo>
                    <a:cubicBezTo>
                      <a:pt x="4521179" y="1014388"/>
                      <a:pt x="4534988" y="1019063"/>
                      <a:pt x="4519733" y="1027749"/>
                    </a:cubicBezTo>
                    <a:cubicBezTo>
                      <a:pt x="4515680" y="1026993"/>
                      <a:pt x="4511626" y="1026237"/>
                      <a:pt x="4508174" y="1025068"/>
                    </a:cubicBezTo>
                    <a:cubicBezTo>
                      <a:pt x="4493610" y="1024446"/>
                      <a:pt x="4496751" y="1032897"/>
                      <a:pt x="4499290" y="1041760"/>
                    </a:cubicBezTo>
                    <a:cubicBezTo>
                      <a:pt x="4505950" y="1056635"/>
                      <a:pt x="4507322" y="1068952"/>
                      <a:pt x="4491275" y="1079064"/>
                    </a:cubicBezTo>
                    <a:cubicBezTo>
                      <a:pt x="4484251" y="1082996"/>
                      <a:pt x="4480522" y="1091737"/>
                      <a:pt x="4475144" y="1098074"/>
                    </a:cubicBezTo>
                    <a:cubicBezTo>
                      <a:pt x="4466570" y="1107484"/>
                      <a:pt x="4456917" y="1111449"/>
                      <a:pt x="4443934" y="1107976"/>
                    </a:cubicBezTo>
                    <a:cubicBezTo>
                      <a:pt x="4418789" y="1102233"/>
                      <a:pt x="4406953" y="1109462"/>
                      <a:pt x="4399184" y="1134228"/>
                    </a:cubicBezTo>
                    <a:cubicBezTo>
                      <a:pt x="4397035" y="1140118"/>
                      <a:pt x="4395900" y="1146198"/>
                      <a:pt x="4393752" y="1152089"/>
                    </a:cubicBezTo>
                    <a:cubicBezTo>
                      <a:pt x="4389076" y="1165898"/>
                      <a:pt x="4379645" y="1171478"/>
                      <a:pt x="4364858" y="1169241"/>
                    </a:cubicBezTo>
                    <a:cubicBezTo>
                      <a:pt x="4354978" y="1167395"/>
                      <a:pt x="4344276" y="1163628"/>
                      <a:pt x="4336492" y="1169918"/>
                    </a:cubicBezTo>
                    <a:lnTo>
                      <a:pt x="4329986" y="1179746"/>
                    </a:lnTo>
                    <a:lnTo>
                      <a:pt x="4330113" y="1180885"/>
                    </a:lnTo>
                    <a:cubicBezTo>
                      <a:pt x="4332557" y="1186995"/>
                      <a:pt x="4335002" y="1196160"/>
                      <a:pt x="4343556" y="1185162"/>
                    </a:cubicBezTo>
                    <a:cubicBezTo>
                      <a:pt x="4352721" y="1183941"/>
                      <a:pt x="4365552" y="1175386"/>
                      <a:pt x="4361274" y="1196161"/>
                    </a:cubicBezTo>
                    <a:cubicBezTo>
                      <a:pt x="4361275" y="1197383"/>
                      <a:pt x="4361275" y="1197994"/>
                      <a:pt x="4360053" y="1199215"/>
                    </a:cubicBezTo>
                    <a:cubicBezTo>
                      <a:pt x="4351499" y="1204715"/>
                      <a:pt x="4350277" y="1215103"/>
                      <a:pt x="4345388" y="1223045"/>
                    </a:cubicBezTo>
                    <a:cubicBezTo>
                      <a:pt x="4341722" y="1229154"/>
                      <a:pt x="4344778" y="1234655"/>
                      <a:pt x="4353332" y="1234042"/>
                    </a:cubicBezTo>
                    <a:cubicBezTo>
                      <a:pt x="4353943" y="1234654"/>
                      <a:pt x="4354552" y="1235876"/>
                      <a:pt x="4353943" y="1237098"/>
                    </a:cubicBezTo>
                    <a:cubicBezTo>
                      <a:pt x="4357609" y="1242597"/>
                      <a:pt x="4355165" y="1250540"/>
                      <a:pt x="4361886" y="1254817"/>
                    </a:cubicBezTo>
                    <a:cubicBezTo>
                      <a:pt x="4371662" y="1267038"/>
                      <a:pt x="4381438" y="1278036"/>
                      <a:pt x="4396714" y="1284756"/>
                    </a:cubicBezTo>
                    <a:cubicBezTo>
                      <a:pt x="4422375" y="1296976"/>
                      <a:pt x="4422987" y="1311641"/>
                      <a:pt x="4400991" y="1328749"/>
                    </a:cubicBezTo>
                    <a:cubicBezTo>
                      <a:pt x="4377161" y="1347080"/>
                      <a:pt x="4376550" y="1353800"/>
                      <a:pt x="4397324" y="1377017"/>
                    </a:cubicBezTo>
                    <a:cubicBezTo>
                      <a:pt x="4397935" y="1377630"/>
                      <a:pt x="4397935" y="1377630"/>
                      <a:pt x="4398547" y="1378241"/>
                    </a:cubicBezTo>
                    <a:cubicBezTo>
                      <a:pt x="4419931" y="1404514"/>
                      <a:pt x="4421764" y="1407569"/>
                      <a:pt x="4391825" y="1425900"/>
                    </a:cubicBezTo>
                    <a:cubicBezTo>
                      <a:pt x="4383882" y="1430787"/>
                      <a:pt x="4370441" y="1432009"/>
                      <a:pt x="4371051" y="1441786"/>
                    </a:cubicBezTo>
                    <a:cubicBezTo>
                      <a:pt x="4371662" y="1454006"/>
                      <a:pt x="4386327" y="1453395"/>
                      <a:pt x="4396102" y="1457060"/>
                    </a:cubicBezTo>
                    <a:cubicBezTo>
                      <a:pt x="4400991" y="1458895"/>
                      <a:pt x="4405878" y="1460116"/>
                      <a:pt x="4410767" y="1461338"/>
                    </a:cubicBezTo>
                    <a:cubicBezTo>
                      <a:pt x="4414433" y="1467448"/>
                      <a:pt x="4410767" y="1469891"/>
                      <a:pt x="4405268" y="1469892"/>
                    </a:cubicBezTo>
                    <a:cubicBezTo>
                      <a:pt x="4400990" y="1470504"/>
                      <a:pt x="4397324" y="1469281"/>
                      <a:pt x="4393657" y="1471114"/>
                    </a:cubicBezTo>
                    <a:cubicBezTo>
                      <a:pt x="4385104" y="1472335"/>
                      <a:pt x="4376550" y="1473557"/>
                      <a:pt x="4367996" y="1475390"/>
                    </a:cubicBezTo>
                    <a:cubicBezTo>
                      <a:pt x="4350277" y="1479668"/>
                      <a:pt x="4347221" y="1486390"/>
                      <a:pt x="4356387" y="1502276"/>
                    </a:cubicBezTo>
                    <a:cubicBezTo>
                      <a:pt x="4360664" y="1509607"/>
                      <a:pt x="4367385" y="1515718"/>
                      <a:pt x="4372272" y="1523050"/>
                    </a:cubicBezTo>
                    <a:cubicBezTo>
                      <a:pt x="4375939" y="1527938"/>
                      <a:pt x="4381437" y="1533436"/>
                      <a:pt x="4378383" y="1540157"/>
                    </a:cubicBezTo>
                    <a:cubicBezTo>
                      <a:pt x="4374717" y="1547491"/>
                      <a:pt x="4367385" y="1547490"/>
                      <a:pt x="4360052" y="1548100"/>
                    </a:cubicBezTo>
                    <a:cubicBezTo>
                      <a:pt x="4350888" y="1548712"/>
                      <a:pt x="4341723" y="1548101"/>
                      <a:pt x="4331946" y="1548101"/>
                    </a:cubicBezTo>
                    <a:cubicBezTo>
                      <a:pt x="4321560" y="1548100"/>
                      <a:pt x="4316061" y="1551766"/>
                      <a:pt x="4314227" y="1562764"/>
                    </a:cubicBezTo>
                    <a:cubicBezTo>
                      <a:pt x="4311173" y="1582317"/>
                      <a:pt x="4301397" y="1589649"/>
                      <a:pt x="4283066" y="1590260"/>
                    </a:cubicBezTo>
                    <a:cubicBezTo>
                      <a:pt x="4242740" y="1592093"/>
                      <a:pt x="4240907" y="1594536"/>
                      <a:pt x="4248849" y="1634863"/>
                    </a:cubicBezTo>
                    <a:lnTo>
                      <a:pt x="4249786" y="1642030"/>
                    </a:lnTo>
                    <a:lnTo>
                      <a:pt x="4258565" y="1652802"/>
                    </a:lnTo>
                    <a:cubicBezTo>
                      <a:pt x="4264065" y="1662579"/>
                      <a:pt x="4263453" y="1674799"/>
                      <a:pt x="4260398" y="1682742"/>
                    </a:cubicBezTo>
                    <a:cubicBezTo>
                      <a:pt x="4256732" y="1691907"/>
                      <a:pt x="4257343" y="1697406"/>
                      <a:pt x="4265897" y="1707182"/>
                    </a:cubicBezTo>
                    <a:cubicBezTo>
                      <a:pt x="4245735" y="1699240"/>
                      <a:pt x="4245735" y="1706571"/>
                      <a:pt x="4251232" y="1718180"/>
                    </a:cubicBezTo>
                    <a:cubicBezTo>
                      <a:pt x="4242984" y="1718485"/>
                      <a:pt x="4235194" y="1718332"/>
                      <a:pt x="4227862" y="1719631"/>
                    </a:cubicBezTo>
                    <a:lnTo>
                      <a:pt x="4215796" y="1725576"/>
                    </a:lnTo>
                    <a:lnTo>
                      <a:pt x="4217994" y="1728653"/>
                    </a:lnTo>
                    <a:cubicBezTo>
                      <a:pt x="4221355" y="1730944"/>
                      <a:pt x="4225631" y="1732013"/>
                      <a:pt x="4231130" y="1732013"/>
                    </a:cubicBezTo>
                    <a:cubicBezTo>
                      <a:pt x="4259847" y="1732013"/>
                      <a:pt x="4262292" y="1733846"/>
                      <a:pt x="4264736" y="1764397"/>
                    </a:cubicBezTo>
                    <a:cubicBezTo>
                      <a:pt x="4265347" y="1777227"/>
                      <a:pt x="4270846" y="1777227"/>
                      <a:pt x="4279401" y="1772340"/>
                    </a:cubicBezTo>
                    <a:cubicBezTo>
                      <a:pt x="4294065" y="1771118"/>
                      <a:pt x="4287343" y="1780894"/>
                      <a:pt x="4286732" y="1787616"/>
                    </a:cubicBezTo>
                    <a:cubicBezTo>
                      <a:pt x="4277567" y="1815722"/>
                      <a:pt x="4284898" y="1834661"/>
                      <a:pt x="4311172" y="1851159"/>
                    </a:cubicBezTo>
                    <a:cubicBezTo>
                      <a:pt x="4333169" y="1865212"/>
                      <a:pt x="4335613" y="1870101"/>
                      <a:pt x="4325226" y="1884764"/>
                    </a:cubicBezTo>
                    <a:cubicBezTo>
                      <a:pt x="4318505" y="1888431"/>
                      <a:pt x="4309340" y="1889041"/>
                      <a:pt x="4307506" y="1898819"/>
                    </a:cubicBezTo>
                    <a:cubicBezTo>
                      <a:pt x="4303230" y="1909816"/>
                      <a:pt x="4307507" y="1918370"/>
                      <a:pt x="4314839" y="1926924"/>
                    </a:cubicBezTo>
                    <a:cubicBezTo>
                      <a:pt x="4321560" y="1934868"/>
                      <a:pt x="4331947" y="1941588"/>
                      <a:pt x="4328281" y="1954419"/>
                    </a:cubicBezTo>
                    <a:cubicBezTo>
                      <a:pt x="4320949" y="1958696"/>
                      <a:pt x="4313616" y="1962362"/>
                      <a:pt x="4307507" y="1968472"/>
                    </a:cubicBezTo>
                    <a:cubicBezTo>
                      <a:pt x="4303840" y="1972138"/>
                      <a:pt x="4294064" y="1970305"/>
                      <a:pt x="4297119" y="1980082"/>
                    </a:cubicBezTo>
                    <a:cubicBezTo>
                      <a:pt x="4299564" y="1984358"/>
                      <a:pt x="4304452" y="1985581"/>
                      <a:pt x="4307507" y="1988636"/>
                    </a:cubicBezTo>
                    <a:cubicBezTo>
                      <a:pt x="4308117" y="1989247"/>
                      <a:pt x="4309340" y="1989246"/>
                      <a:pt x="4310562" y="1989247"/>
                    </a:cubicBezTo>
                    <a:cubicBezTo>
                      <a:pt x="4316672" y="1992912"/>
                      <a:pt x="4325837" y="1988025"/>
                      <a:pt x="4330114" y="1996579"/>
                    </a:cubicBezTo>
                    <a:cubicBezTo>
                      <a:pt x="4327669" y="2003910"/>
                      <a:pt x="4320947" y="2002689"/>
                      <a:pt x="4315449" y="2003301"/>
                    </a:cubicBezTo>
                    <a:cubicBezTo>
                      <a:pt x="4309951" y="2003910"/>
                      <a:pt x="4303840" y="2004522"/>
                      <a:pt x="4298342" y="2005744"/>
                    </a:cubicBezTo>
                    <a:cubicBezTo>
                      <a:pt x="4276956" y="2010021"/>
                      <a:pt x="4274511" y="2016742"/>
                      <a:pt x="4287344" y="2034461"/>
                    </a:cubicBezTo>
                    <a:cubicBezTo>
                      <a:pt x="4291009" y="2038739"/>
                      <a:pt x="4295286" y="2043015"/>
                      <a:pt x="4299564" y="2046680"/>
                    </a:cubicBezTo>
                    <a:cubicBezTo>
                      <a:pt x="4304452" y="2058902"/>
                      <a:pt x="4298342" y="2064401"/>
                      <a:pt x="4286732" y="2065011"/>
                    </a:cubicBezTo>
                    <a:cubicBezTo>
                      <a:pt x="4280622" y="2065623"/>
                      <a:pt x="4273902" y="2065622"/>
                      <a:pt x="4267790" y="2065011"/>
                    </a:cubicBezTo>
                    <a:cubicBezTo>
                      <a:pt x="4258015" y="2064400"/>
                      <a:pt x="4251904" y="2066232"/>
                      <a:pt x="4250683" y="2078453"/>
                    </a:cubicBezTo>
                    <a:cubicBezTo>
                      <a:pt x="4249461" y="2091896"/>
                      <a:pt x="4238463" y="2097395"/>
                      <a:pt x="4225633" y="2098006"/>
                    </a:cubicBezTo>
                    <a:cubicBezTo>
                      <a:pt x="4195692" y="2099839"/>
                      <a:pt x="4195692" y="2099839"/>
                      <a:pt x="4196303" y="2128556"/>
                    </a:cubicBezTo>
                    <a:cubicBezTo>
                      <a:pt x="4196303" y="2134667"/>
                      <a:pt x="4203636" y="2144443"/>
                      <a:pt x="4188972" y="2143220"/>
                    </a:cubicBezTo>
                    <a:cubicBezTo>
                      <a:pt x="4186527" y="2140776"/>
                      <a:pt x="4184084" y="2138332"/>
                      <a:pt x="4182250" y="2135888"/>
                    </a:cubicBezTo>
                    <a:cubicBezTo>
                      <a:pt x="4172475" y="2128557"/>
                      <a:pt x="4170642" y="2135888"/>
                      <a:pt x="4168197" y="2143220"/>
                    </a:cubicBezTo>
                    <a:cubicBezTo>
                      <a:pt x="4165753" y="2156662"/>
                      <a:pt x="4160866" y="2165827"/>
                      <a:pt x="4144979" y="2165216"/>
                    </a:cubicBezTo>
                    <a:cubicBezTo>
                      <a:pt x="4138257" y="2164605"/>
                      <a:pt x="4131537" y="2168881"/>
                      <a:pt x="4124816" y="2170715"/>
                    </a:cubicBezTo>
                    <a:cubicBezTo>
                      <a:pt x="4114428" y="2173159"/>
                      <a:pt x="4105875" y="2171326"/>
                      <a:pt x="4098543" y="2162772"/>
                    </a:cubicBezTo>
                    <a:cubicBezTo>
                      <a:pt x="4083878" y="2146886"/>
                      <a:pt x="4072270" y="2146276"/>
                      <a:pt x="4055161" y="2159717"/>
                    </a:cubicBezTo>
                    <a:cubicBezTo>
                      <a:pt x="4050884" y="2162773"/>
                      <a:pt x="4047217" y="2166439"/>
                      <a:pt x="4042940" y="2169493"/>
                    </a:cubicBezTo>
                    <a:cubicBezTo>
                      <a:pt x="4033165" y="2176826"/>
                      <a:pt x="4024000" y="2176215"/>
                      <a:pt x="4014835" y="2167660"/>
                    </a:cubicBezTo>
                    <a:cubicBezTo>
                      <a:pt x="4006892" y="2159716"/>
                      <a:pt x="3999560" y="2148719"/>
                      <a:pt x="3985507" y="2158496"/>
                    </a:cubicBezTo>
                    <a:cubicBezTo>
                      <a:pt x="3973287" y="2167049"/>
                      <a:pt x="3961067" y="2175603"/>
                      <a:pt x="3967787" y="2193322"/>
                    </a:cubicBezTo>
                    <a:cubicBezTo>
                      <a:pt x="3968397" y="2195156"/>
                      <a:pt x="3969010" y="2198211"/>
                      <a:pt x="3965954" y="2199432"/>
                    </a:cubicBezTo>
                    <a:cubicBezTo>
                      <a:pt x="3960454" y="2198822"/>
                      <a:pt x="3960455" y="2193322"/>
                      <a:pt x="3958622" y="2189656"/>
                    </a:cubicBezTo>
                    <a:cubicBezTo>
                      <a:pt x="3947014" y="2176215"/>
                      <a:pt x="3943347" y="2159718"/>
                      <a:pt x="3938460" y="2143831"/>
                    </a:cubicBezTo>
                    <a:cubicBezTo>
                      <a:pt x="3934182" y="2135889"/>
                      <a:pt x="3926239" y="2135888"/>
                      <a:pt x="3918296" y="2135888"/>
                    </a:cubicBezTo>
                    <a:cubicBezTo>
                      <a:pt x="3910964" y="2135888"/>
                      <a:pt x="3903022" y="2136500"/>
                      <a:pt x="3895689" y="2136500"/>
                    </a:cubicBezTo>
                    <a:cubicBezTo>
                      <a:pt x="3868804" y="2137110"/>
                      <a:pt x="3868194" y="2136500"/>
                      <a:pt x="3865750" y="2110837"/>
                    </a:cubicBezTo>
                    <a:cubicBezTo>
                      <a:pt x="3844974" y="2117558"/>
                      <a:pt x="3844974" y="2117558"/>
                      <a:pt x="3843754" y="2094951"/>
                    </a:cubicBezTo>
                    <a:cubicBezTo>
                      <a:pt x="3843753" y="2090673"/>
                      <a:pt x="3843143" y="2086395"/>
                      <a:pt x="3838866" y="2084563"/>
                    </a:cubicBezTo>
                    <a:cubicBezTo>
                      <a:pt x="3834588" y="2082730"/>
                      <a:pt x="3832755" y="2087008"/>
                      <a:pt x="3830311" y="2089451"/>
                    </a:cubicBezTo>
                    <a:cubicBezTo>
                      <a:pt x="3826033" y="2094340"/>
                      <a:pt x="3821757" y="2099227"/>
                      <a:pt x="3816869" y="2103505"/>
                    </a:cubicBezTo>
                    <a:cubicBezTo>
                      <a:pt x="3807704" y="2112059"/>
                      <a:pt x="3805871" y="2120613"/>
                      <a:pt x="3813814" y="2131000"/>
                    </a:cubicBezTo>
                    <a:cubicBezTo>
                      <a:pt x="3819314" y="2138332"/>
                      <a:pt x="3820535" y="2145664"/>
                      <a:pt x="3814424" y="2152996"/>
                    </a:cubicBezTo>
                    <a:cubicBezTo>
                      <a:pt x="3807704" y="2157274"/>
                      <a:pt x="3802815" y="2152995"/>
                      <a:pt x="3799150" y="2148719"/>
                    </a:cubicBezTo>
                    <a:cubicBezTo>
                      <a:pt x="3775932" y="2122446"/>
                      <a:pt x="3744771" y="2118169"/>
                      <a:pt x="3712387" y="2115725"/>
                    </a:cubicBezTo>
                    <a:cubicBezTo>
                      <a:pt x="3695431" y="2114808"/>
                      <a:pt x="3689475" y="2111486"/>
                      <a:pt x="3690907" y="2100603"/>
                    </a:cubicBezTo>
                    <a:lnTo>
                      <a:pt x="3693678" y="2090586"/>
                    </a:lnTo>
                    <a:lnTo>
                      <a:pt x="3679225" y="2086582"/>
                    </a:lnTo>
                    <a:lnTo>
                      <a:pt x="3674950" y="2087629"/>
                    </a:lnTo>
                    <a:lnTo>
                      <a:pt x="3679332" y="2096392"/>
                    </a:lnTo>
                    <a:cubicBezTo>
                      <a:pt x="3689719" y="2119611"/>
                      <a:pt x="3681776" y="2133664"/>
                      <a:pt x="3656113" y="2136108"/>
                    </a:cubicBezTo>
                    <a:cubicBezTo>
                      <a:pt x="3645115" y="2137329"/>
                      <a:pt x="3634116" y="2135497"/>
                      <a:pt x="3623118" y="2139163"/>
                    </a:cubicBezTo>
                    <a:cubicBezTo>
                      <a:pt x="3604178" y="2145273"/>
                      <a:pt x="3601123" y="2151994"/>
                      <a:pt x="3612732" y="2167879"/>
                    </a:cubicBezTo>
                    <a:cubicBezTo>
                      <a:pt x="3615788" y="2172769"/>
                      <a:pt x="3620063" y="2177045"/>
                      <a:pt x="3623730" y="2181321"/>
                    </a:cubicBezTo>
                    <a:cubicBezTo>
                      <a:pt x="3627396" y="2184988"/>
                      <a:pt x="3631062" y="2188655"/>
                      <a:pt x="3634728" y="2193543"/>
                    </a:cubicBezTo>
                    <a:cubicBezTo>
                      <a:pt x="3599290" y="2188655"/>
                      <a:pt x="3587069" y="2174600"/>
                      <a:pt x="3588292" y="2141606"/>
                    </a:cubicBezTo>
                    <a:cubicBezTo>
                      <a:pt x="3588902" y="2125721"/>
                      <a:pt x="3584015" y="2121444"/>
                      <a:pt x="3572406" y="2126332"/>
                    </a:cubicBezTo>
                    <a:cubicBezTo>
                      <a:pt x="3569350" y="2127859"/>
                      <a:pt x="3565684" y="2131373"/>
                      <a:pt x="3562323" y="2133511"/>
                    </a:cubicBezTo>
                    <a:lnTo>
                      <a:pt x="3560124" y="2134334"/>
                    </a:lnTo>
                    <a:lnTo>
                      <a:pt x="3574081" y="2168218"/>
                    </a:lnTo>
                    <a:cubicBezTo>
                      <a:pt x="3577106" y="2175561"/>
                      <a:pt x="3581492" y="2183005"/>
                      <a:pt x="3578404" y="2191547"/>
                    </a:cubicBezTo>
                    <a:cubicBezTo>
                      <a:pt x="3579201" y="2191880"/>
                      <a:pt x="3579999" y="2192212"/>
                      <a:pt x="3580797" y="2192544"/>
                    </a:cubicBezTo>
                    <a:cubicBezTo>
                      <a:pt x="3595154" y="2209758"/>
                      <a:pt x="3600143" y="2231493"/>
                      <a:pt x="3610780" y="2250901"/>
                    </a:cubicBezTo>
                    <a:cubicBezTo>
                      <a:pt x="3630892" y="2286890"/>
                      <a:pt x="3650103" y="2323912"/>
                      <a:pt x="3680816" y="2353553"/>
                    </a:cubicBezTo>
                    <a:cubicBezTo>
                      <a:pt x="3689757" y="2362425"/>
                      <a:pt x="3697469" y="2373126"/>
                      <a:pt x="3701225" y="2385456"/>
                    </a:cubicBezTo>
                    <a:lnTo>
                      <a:pt x="3706369" y="2407420"/>
                    </a:lnTo>
                    <a:lnTo>
                      <a:pt x="1080113" y="2407420"/>
                    </a:lnTo>
                    <a:lnTo>
                      <a:pt x="1077797" y="2390172"/>
                    </a:lnTo>
                    <a:cubicBezTo>
                      <a:pt x="1073504" y="2376320"/>
                      <a:pt x="1063270" y="2376152"/>
                      <a:pt x="1042370" y="2386668"/>
                    </a:cubicBezTo>
                    <a:cubicBezTo>
                      <a:pt x="1035515" y="2390853"/>
                      <a:pt x="1028519" y="2395896"/>
                      <a:pt x="1022383" y="2401082"/>
                    </a:cubicBezTo>
                    <a:cubicBezTo>
                      <a:pt x="1004069" y="2405178"/>
                      <a:pt x="997721" y="2395321"/>
                      <a:pt x="999508" y="2378841"/>
                    </a:cubicBezTo>
                    <a:cubicBezTo>
                      <a:pt x="1000042" y="2370100"/>
                      <a:pt x="1001573" y="2360641"/>
                      <a:pt x="1003827" y="2352180"/>
                    </a:cubicBezTo>
                    <a:cubicBezTo>
                      <a:pt x="1005373" y="2345369"/>
                      <a:pt x="1005848" y="2339709"/>
                      <a:pt x="1003823" y="2335189"/>
                    </a:cubicBezTo>
                    <a:lnTo>
                      <a:pt x="990464" y="2326155"/>
                    </a:lnTo>
                    <a:lnTo>
                      <a:pt x="989902" y="2327747"/>
                    </a:lnTo>
                    <a:cubicBezTo>
                      <a:pt x="981407" y="2332899"/>
                      <a:pt x="973826" y="2325699"/>
                      <a:pt x="968739" y="2319667"/>
                    </a:cubicBezTo>
                    <a:cubicBezTo>
                      <a:pt x="934367" y="2277419"/>
                      <a:pt x="884499" y="2279327"/>
                      <a:pt x="838038" y="2270053"/>
                    </a:cubicBezTo>
                    <a:cubicBezTo>
                      <a:pt x="826889" y="2267877"/>
                      <a:pt x="822186" y="2276625"/>
                      <a:pt x="816187" y="2282944"/>
                    </a:cubicBezTo>
                    <a:cubicBezTo>
                      <a:pt x="807156" y="2291189"/>
                      <a:pt x="800813" y="2307993"/>
                      <a:pt x="787766" y="2304016"/>
                    </a:cubicBezTo>
                    <a:cubicBezTo>
                      <a:pt x="772227" y="2298873"/>
                      <a:pt x="785328" y="2281277"/>
                      <a:pt x="779516" y="2270951"/>
                    </a:cubicBezTo>
                    <a:cubicBezTo>
                      <a:pt x="766528" y="2245403"/>
                      <a:pt x="757843" y="2243164"/>
                      <a:pt x="734159" y="2256718"/>
                    </a:cubicBezTo>
                    <a:cubicBezTo>
                      <a:pt x="722633" y="2263796"/>
                      <a:pt x="707916" y="2266643"/>
                      <a:pt x="696391" y="2273720"/>
                    </a:cubicBezTo>
                    <a:cubicBezTo>
                      <a:pt x="668948" y="2284907"/>
                      <a:pt x="641976" y="2290536"/>
                      <a:pt x="612794" y="2282048"/>
                    </a:cubicBezTo>
                    <a:cubicBezTo>
                      <a:pt x="597286" y="2278134"/>
                      <a:pt x="585249" y="2265504"/>
                      <a:pt x="580035" y="2254546"/>
                    </a:cubicBezTo>
                    <a:cubicBezTo>
                      <a:pt x="574157" y="2241758"/>
                      <a:pt x="567871" y="2236990"/>
                      <a:pt x="549364" y="2236237"/>
                    </a:cubicBezTo>
                    <a:cubicBezTo>
                      <a:pt x="577375" y="2223186"/>
                      <a:pt x="569792" y="2215988"/>
                      <a:pt x="552390" y="2210275"/>
                    </a:cubicBezTo>
                    <a:cubicBezTo>
                      <a:pt x="567955" y="2192616"/>
                      <a:pt x="583617" y="2178653"/>
                      <a:pt x="583579" y="2153388"/>
                    </a:cubicBezTo>
                    <a:cubicBezTo>
                      <a:pt x="583165" y="2137375"/>
                      <a:pt x="590140" y="2121171"/>
                      <a:pt x="594021" y="2104432"/>
                    </a:cubicBezTo>
                    <a:cubicBezTo>
                      <a:pt x="602415" y="2071551"/>
                      <a:pt x="591890" y="2045940"/>
                      <a:pt x="563051" y="2026965"/>
                    </a:cubicBezTo>
                    <a:cubicBezTo>
                      <a:pt x="557394" y="2022799"/>
                      <a:pt x="551109" y="2018031"/>
                      <a:pt x="544825" y="2013264"/>
                    </a:cubicBezTo>
                    <a:cubicBezTo>
                      <a:pt x="537275" y="2007297"/>
                      <a:pt x="524828" y="2002688"/>
                      <a:pt x="527604" y="1990909"/>
                    </a:cubicBezTo>
                    <a:cubicBezTo>
                      <a:pt x="529781" y="1979758"/>
                      <a:pt x="542826" y="1983735"/>
                      <a:pt x="550784" y="1981679"/>
                    </a:cubicBezTo>
                    <a:cubicBezTo>
                      <a:pt x="555680" y="1980321"/>
                      <a:pt x="561839" y="1980161"/>
                      <a:pt x="562942" y="1975204"/>
                    </a:cubicBezTo>
                    <a:cubicBezTo>
                      <a:pt x="564616" y="1968380"/>
                      <a:pt x="557192" y="1967340"/>
                      <a:pt x="554064" y="1965571"/>
                    </a:cubicBezTo>
                    <a:cubicBezTo>
                      <a:pt x="519130" y="1949221"/>
                      <a:pt x="520132" y="1916532"/>
                      <a:pt x="519369" y="1886971"/>
                    </a:cubicBezTo>
                    <a:cubicBezTo>
                      <a:pt x="518385" y="1872821"/>
                      <a:pt x="511685" y="1852042"/>
                      <a:pt x="533000" y="1842246"/>
                    </a:cubicBezTo>
                    <a:cubicBezTo>
                      <a:pt x="532165" y="1786189"/>
                      <a:pt x="596368" y="1766653"/>
                      <a:pt x="605513" y="1715265"/>
                    </a:cubicBezTo>
                    <a:cubicBezTo>
                      <a:pt x="606522" y="1706612"/>
                      <a:pt x="612489" y="1699062"/>
                      <a:pt x="598877" y="1696950"/>
                    </a:cubicBezTo>
                    <a:cubicBezTo>
                      <a:pt x="580936" y="1694334"/>
                      <a:pt x="588737" y="1686119"/>
                      <a:pt x="595334" y="1679169"/>
                    </a:cubicBezTo>
                    <a:lnTo>
                      <a:pt x="603172" y="1670914"/>
                    </a:lnTo>
                    <a:lnTo>
                      <a:pt x="594309" y="1649489"/>
                    </a:lnTo>
                    <a:lnTo>
                      <a:pt x="597313" y="1643573"/>
                    </a:lnTo>
                    <a:lnTo>
                      <a:pt x="573816" y="1633507"/>
                    </a:lnTo>
                    <a:cubicBezTo>
                      <a:pt x="572139" y="1616293"/>
                      <a:pt x="587110" y="1623303"/>
                      <a:pt x="593804" y="1620047"/>
                    </a:cubicBezTo>
                    <a:cubicBezTo>
                      <a:pt x="592380" y="1612688"/>
                      <a:pt x="579368" y="1609944"/>
                      <a:pt x="585304" y="1601162"/>
                    </a:cubicBezTo>
                    <a:lnTo>
                      <a:pt x="587387" y="1600439"/>
                    </a:lnTo>
                    <a:lnTo>
                      <a:pt x="567795" y="1593539"/>
                    </a:lnTo>
                    <a:cubicBezTo>
                      <a:pt x="553210" y="1590819"/>
                      <a:pt x="535674" y="1592752"/>
                      <a:pt x="528163" y="1575271"/>
                    </a:cubicBezTo>
                    <a:cubicBezTo>
                      <a:pt x="532411" y="1563934"/>
                      <a:pt x="537210" y="1553277"/>
                      <a:pt x="538455" y="1541018"/>
                    </a:cubicBezTo>
                    <a:cubicBezTo>
                      <a:pt x="539203" y="1533664"/>
                      <a:pt x="551658" y="1526880"/>
                      <a:pt x="539473" y="1518830"/>
                    </a:cubicBezTo>
                    <a:cubicBezTo>
                      <a:pt x="532918" y="1516305"/>
                      <a:pt x="526416" y="1519361"/>
                      <a:pt x="520286" y="1518738"/>
                    </a:cubicBezTo>
                    <a:cubicBezTo>
                      <a:pt x="519058" y="1518612"/>
                      <a:pt x="517709" y="1519714"/>
                      <a:pt x="516358" y="1520815"/>
                    </a:cubicBezTo>
                    <a:cubicBezTo>
                      <a:pt x="506301" y="1522270"/>
                      <a:pt x="500580" y="1535931"/>
                      <a:pt x="488146" y="1530332"/>
                    </a:cubicBezTo>
                    <a:cubicBezTo>
                      <a:pt x="484238" y="1520027"/>
                      <a:pt x="492768" y="1515322"/>
                      <a:pt x="498292" y="1509690"/>
                    </a:cubicBezTo>
                    <a:cubicBezTo>
                      <a:pt x="503820" y="1504060"/>
                      <a:pt x="510021" y="1497879"/>
                      <a:pt x="514995" y="1491572"/>
                    </a:cubicBezTo>
                    <a:cubicBezTo>
                      <a:pt x="534773" y="1467575"/>
                      <a:pt x="531418" y="1457945"/>
                      <a:pt x="501272" y="1449927"/>
                    </a:cubicBezTo>
                    <a:cubicBezTo>
                      <a:pt x="493367" y="1448504"/>
                      <a:pt x="484785" y="1447632"/>
                      <a:pt x="476754" y="1447435"/>
                    </a:cubicBezTo>
                    <a:cubicBezTo>
                      <a:pt x="460340" y="1438338"/>
                      <a:pt x="462136" y="1426753"/>
                      <a:pt x="474416" y="1415618"/>
                    </a:cubicBezTo>
                    <a:cubicBezTo>
                      <a:pt x="480617" y="1409435"/>
                      <a:pt x="488044" y="1403378"/>
                      <a:pt x="495347" y="1398547"/>
                    </a:cubicBezTo>
                    <a:cubicBezTo>
                      <a:pt x="506701" y="1390413"/>
                      <a:pt x="511801" y="1382881"/>
                      <a:pt x="502140" y="1368276"/>
                    </a:cubicBezTo>
                    <a:cubicBezTo>
                      <a:pt x="491376" y="1352321"/>
                      <a:pt x="498574" y="1336333"/>
                      <a:pt x="512202" y="1324095"/>
                    </a:cubicBezTo>
                    <a:cubicBezTo>
                      <a:pt x="543636" y="1295089"/>
                      <a:pt x="543636" y="1295089"/>
                      <a:pt x="517081" y="1263904"/>
                    </a:cubicBezTo>
                    <a:cubicBezTo>
                      <a:pt x="511575" y="1257151"/>
                      <a:pt x="494663" y="1252956"/>
                      <a:pt x="511969" y="1241094"/>
                    </a:cubicBezTo>
                    <a:cubicBezTo>
                      <a:pt x="516871" y="1241590"/>
                      <a:pt x="521776" y="1242088"/>
                      <a:pt x="526004" y="1243138"/>
                    </a:cubicBezTo>
                    <a:cubicBezTo>
                      <a:pt x="543413" y="1242431"/>
                      <a:pt x="538832" y="1232675"/>
                      <a:pt x="534926" y="1222372"/>
                    </a:cubicBezTo>
                    <a:cubicBezTo>
                      <a:pt x="525515" y="1205315"/>
                      <a:pt x="522655" y="1190782"/>
                      <a:pt x="540762" y="1177141"/>
                    </a:cubicBezTo>
                    <a:cubicBezTo>
                      <a:pt x="548739" y="1171760"/>
                      <a:pt x="552313" y="1160977"/>
                      <a:pt x="558086" y="1152895"/>
                    </a:cubicBezTo>
                    <a:lnTo>
                      <a:pt x="569560" y="1143332"/>
                    </a:lnTo>
                    <a:lnTo>
                      <a:pt x="552210" y="1142716"/>
                    </a:lnTo>
                    <a:cubicBezTo>
                      <a:pt x="539655" y="1143735"/>
                      <a:pt x="526512" y="1142632"/>
                      <a:pt x="514703" y="1137465"/>
                    </a:cubicBezTo>
                    <a:cubicBezTo>
                      <a:pt x="495540" y="1129237"/>
                      <a:pt x="479827" y="1114428"/>
                      <a:pt x="456457" y="1117038"/>
                    </a:cubicBezTo>
                    <a:cubicBezTo>
                      <a:pt x="446414" y="1118240"/>
                      <a:pt x="436150" y="1112294"/>
                      <a:pt x="426663" y="1107890"/>
                    </a:cubicBezTo>
                    <a:cubicBezTo>
                      <a:pt x="421049" y="1105403"/>
                      <a:pt x="416397" y="1101945"/>
                      <a:pt x="417715" y="1094016"/>
                    </a:cubicBezTo>
                    <a:cubicBezTo>
                      <a:pt x="412550" y="1105826"/>
                      <a:pt x="403867" y="1108760"/>
                      <a:pt x="393610" y="1104747"/>
                    </a:cubicBezTo>
                    <a:cubicBezTo>
                      <a:pt x="371933" y="1096336"/>
                      <a:pt x="347968" y="1094893"/>
                      <a:pt x="329733" y="1077967"/>
                    </a:cubicBezTo>
                    <a:cubicBezTo>
                      <a:pt x="325271" y="1073929"/>
                      <a:pt x="317734" y="1073382"/>
                      <a:pt x="312121" y="1070894"/>
                    </a:cubicBezTo>
                    <a:cubicBezTo>
                      <a:pt x="294889" y="1062658"/>
                      <a:pt x="277275" y="1055585"/>
                      <a:pt x="260417" y="1044256"/>
                    </a:cubicBezTo>
                    <a:cubicBezTo>
                      <a:pt x="244331" y="1032539"/>
                      <a:pt x="228028" y="1015605"/>
                      <a:pt x="205026" y="1013190"/>
                    </a:cubicBezTo>
                    <a:cubicBezTo>
                      <a:pt x="194005" y="1011498"/>
                      <a:pt x="181815" y="1007492"/>
                      <a:pt x="176350" y="994763"/>
                    </a:cubicBezTo>
                    <a:lnTo>
                      <a:pt x="174419" y="994771"/>
                    </a:lnTo>
                    <a:lnTo>
                      <a:pt x="174418" y="994770"/>
                    </a:lnTo>
                    <a:cubicBezTo>
                      <a:pt x="173262" y="995355"/>
                      <a:pt x="173357" y="995065"/>
                      <a:pt x="173936" y="994773"/>
                    </a:cubicBezTo>
                    <a:lnTo>
                      <a:pt x="174419" y="994771"/>
                    </a:lnTo>
                    <a:lnTo>
                      <a:pt x="175388" y="995733"/>
                    </a:lnTo>
                    <a:cubicBezTo>
                      <a:pt x="181790" y="1001695"/>
                      <a:pt x="180455" y="1005759"/>
                      <a:pt x="172154" y="1007533"/>
                    </a:cubicBezTo>
                    <a:cubicBezTo>
                      <a:pt x="169260" y="1008511"/>
                      <a:pt x="166357" y="1007557"/>
                      <a:pt x="163455" y="1006603"/>
                    </a:cubicBezTo>
                    <a:cubicBezTo>
                      <a:pt x="133644" y="993592"/>
                      <a:pt x="99081" y="998956"/>
                      <a:pt x="70024" y="981689"/>
                    </a:cubicBezTo>
                    <a:cubicBezTo>
                      <a:pt x="65762" y="979002"/>
                      <a:pt x="59195" y="979418"/>
                      <a:pt x="53581" y="976929"/>
                    </a:cubicBezTo>
                    <a:cubicBezTo>
                      <a:pt x="52419" y="976547"/>
                      <a:pt x="50870" y="975395"/>
                      <a:pt x="49899" y="974433"/>
                    </a:cubicBezTo>
                    <a:cubicBezTo>
                      <a:pt x="47179" y="970967"/>
                      <a:pt x="48124" y="966132"/>
                      <a:pt x="43671" y="964026"/>
                    </a:cubicBezTo>
                    <a:cubicBezTo>
                      <a:pt x="42892" y="962482"/>
                      <a:pt x="42694" y="961132"/>
                      <a:pt x="42494" y="959780"/>
                    </a:cubicBezTo>
                    <a:cubicBezTo>
                      <a:pt x="42478" y="955915"/>
                      <a:pt x="43042" y="952242"/>
                      <a:pt x="44186" y="948759"/>
                    </a:cubicBezTo>
                    <a:cubicBezTo>
                      <a:pt x="44369" y="946246"/>
                      <a:pt x="45132" y="943923"/>
                      <a:pt x="45125" y="941993"/>
                    </a:cubicBezTo>
                    <a:cubicBezTo>
                      <a:pt x="37935" y="932555"/>
                      <a:pt x="29045" y="932207"/>
                      <a:pt x="18821" y="935921"/>
                    </a:cubicBezTo>
                    <a:cubicBezTo>
                      <a:pt x="9168" y="937895"/>
                      <a:pt x="3355" y="934055"/>
                      <a:pt x="611" y="924793"/>
                    </a:cubicBezTo>
                    <a:cubicBezTo>
                      <a:pt x="-1545" y="917653"/>
                      <a:pt x="2103" y="912420"/>
                      <a:pt x="10024" y="911806"/>
                    </a:cubicBezTo>
                    <a:cubicBezTo>
                      <a:pt x="33474" y="928517"/>
                      <a:pt x="62283" y="932838"/>
                      <a:pt x="88220" y="943935"/>
                    </a:cubicBezTo>
                    <a:cubicBezTo>
                      <a:pt x="98867" y="948720"/>
                      <a:pt x="113427" y="965081"/>
                      <a:pt x="130187" y="953224"/>
                    </a:cubicBezTo>
                    <a:cubicBezTo>
                      <a:pt x="131922" y="951864"/>
                      <a:pt x="136755" y="952808"/>
                      <a:pt x="138116" y="954542"/>
                    </a:cubicBezTo>
                    <a:cubicBezTo>
                      <a:pt x="150155" y="968790"/>
                      <a:pt x="169867" y="969479"/>
                      <a:pt x="183441" y="981014"/>
                    </a:cubicBezTo>
                    <a:cubicBezTo>
                      <a:pt x="191004" y="987358"/>
                      <a:pt x="198367" y="992350"/>
                      <a:pt x="208385" y="985352"/>
                    </a:cubicBezTo>
                    <a:cubicBezTo>
                      <a:pt x="213393" y="981853"/>
                      <a:pt x="219197" y="983760"/>
                      <a:pt x="223461" y="986447"/>
                    </a:cubicBezTo>
                    <a:cubicBezTo>
                      <a:pt x="241669" y="997577"/>
                      <a:pt x="261986" y="1004253"/>
                      <a:pt x="282104" y="1009576"/>
                    </a:cubicBezTo>
                    <a:cubicBezTo>
                      <a:pt x="296226" y="1013576"/>
                      <a:pt x="309386" y="1018542"/>
                      <a:pt x="324453" y="1017706"/>
                    </a:cubicBezTo>
                    <a:cubicBezTo>
                      <a:pt x="336818" y="1017267"/>
                      <a:pt x="348436" y="1023014"/>
                      <a:pt x="357755" y="1033795"/>
                    </a:cubicBezTo>
                    <a:cubicBezTo>
                      <a:pt x="370575" y="1049583"/>
                      <a:pt x="388529" y="1045836"/>
                      <a:pt x="395403" y="1026872"/>
                    </a:cubicBezTo>
                    <a:cubicBezTo>
                      <a:pt x="396166" y="1024550"/>
                      <a:pt x="397120" y="1021647"/>
                      <a:pt x="398073" y="1018745"/>
                    </a:cubicBezTo>
                    <a:cubicBezTo>
                      <a:pt x="407993" y="988561"/>
                      <a:pt x="418799" y="985037"/>
                      <a:pt x="447075" y="1000761"/>
                    </a:cubicBezTo>
                    <a:cubicBezTo>
                      <a:pt x="457921" y="1006898"/>
                      <a:pt x="465667" y="1010729"/>
                      <a:pt x="474291" y="994269"/>
                    </a:cubicBezTo>
                    <a:lnTo>
                      <a:pt x="474369" y="994130"/>
                    </a:lnTo>
                    <a:lnTo>
                      <a:pt x="482894" y="977230"/>
                    </a:lnTo>
                    <a:lnTo>
                      <a:pt x="483459" y="977889"/>
                    </a:lnTo>
                    <a:lnTo>
                      <a:pt x="485390" y="974441"/>
                    </a:lnTo>
                    <a:cubicBezTo>
                      <a:pt x="489831" y="968022"/>
                      <a:pt x="495409" y="962299"/>
                      <a:pt x="503317" y="958786"/>
                    </a:cubicBezTo>
                    <a:lnTo>
                      <a:pt x="507032" y="954525"/>
                    </a:lnTo>
                    <a:lnTo>
                      <a:pt x="506323" y="954214"/>
                    </a:lnTo>
                    <a:cubicBezTo>
                      <a:pt x="489766" y="950750"/>
                      <a:pt x="473267" y="940651"/>
                      <a:pt x="454898" y="947808"/>
                    </a:cubicBezTo>
                    <a:cubicBezTo>
                      <a:pt x="447622" y="942709"/>
                      <a:pt x="441143" y="937960"/>
                      <a:pt x="433866" y="932863"/>
                    </a:cubicBezTo>
                    <a:cubicBezTo>
                      <a:pt x="429080" y="930760"/>
                      <a:pt x="425092" y="929009"/>
                      <a:pt x="420307" y="926907"/>
                    </a:cubicBezTo>
                    <a:cubicBezTo>
                      <a:pt x="404293" y="926535"/>
                      <a:pt x="393982" y="915347"/>
                      <a:pt x="383320" y="904954"/>
                    </a:cubicBezTo>
                    <a:cubicBezTo>
                      <a:pt x="377794" y="895868"/>
                      <a:pt x="371473" y="886429"/>
                      <a:pt x="381864" y="875769"/>
                    </a:cubicBezTo>
                    <a:cubicBezTo>
                      <a:pt x="420137" y="868788"/>
                      <a:pt x="459053" y="866846"/>
                      <a:pt x="493608" y="879167"/>
                    </a:cubicBezTo>
                    <a:cubicBezTo>
                      <a:pt x="492011" y="878466"/>
                      <a:pt x="491565" y="877317"/>
                      <a:pt x="490669" y="875022"/>
                    </a:cubicBezTo>
                    <a:cubicBezTo>
                      <a:pt x="503622" y="878569"/>
                      <a:pt x="516517" y="881437"/>
                      <a:pt x="529369" y="883454"/>
                    </a:cubicBezTo>
                    <a:lnTo>
                      <a:pt x="564126" y="886459"/>
                    </a:lnTo>
                    <a:lnTo>
                      <a:pt x="565737" y="870607"/>
                    </a:lnTo>
                    <a:cubicBezTo>
                      <a:pt x="568598" y="861899"/>
                      <a:pt x="571071" y="852421"/>
                      <a:pt x="574512" y="843905"/>
                    </a:cubicBezTo>
                    <a:cubicBezTo>
                      <a:pt x="578717" y="833067"/>
                      <a:pt x="584471" y="823381"/>
                      <a:pt x="565906" y="819210"/>
                    </a:cubicBezTo>
                    <a:cubicBezTo>
                      <a:pt x="558168" y="817311"/>
                      <a:pt x="556950" y="803404"/>
                      <a:pt x="545738" y="802291"/>
                    </a:cubicBezTo>
                    <a:cubicBezTo>
                      <a:pt x="538392" y="801164"/>
                      <a:pt x="531417" y="796943"/>
                      <a:pt x="522744" y="801810"/>
                    </a:cubicBezTo>
                    <a:cubicBezTo>
                      <a:pt x="514070" y="806678"/>
                      <a:pt x="505935" y="802075"/>
                      <a:pt x="507818" y="790473"/>
                    </a:cubicBezTo>
                    <a:cubicBezTo>
                      <a:pt x="509319" y="780033"/>
                      <a:pt x="508300" y="767478"/>
                      <a:pt x="521029" y="762015"/>
                    </a:cubicBezTo>
                    <a:cubicBezTo>
                      <a:pt x="524694" y="760646"/>
                      <a:pt x="525259" y="756973"/>
                      <a:pt x="523890" y="753308"/>
                    </a:cubicBezTo>
                    <a:cubicBezTo>
                      <a:pt x="522911" y="750414"/>
                      <a:pt x="521933" y="747520"/>
                      <a:pt x="521535" y="744815"/>
                    </a:cubicBezTo>
                    <a:cubicBezTo>
                      <a:pt x="519371" y="735744"/>
                      <a:pt x="531521" y="730088"/>
                      <a:pt x="528195" y="720636"/>
                    </a:cubicBezTo>
                    <a:cubicBezTo>
                      <a:pt x="525061" y="710601"/>
                      <a:pt x="512166" y="722442"/>
                      <a:pt x="507679" y="712608"/>
                    </a:cubicBezTo>
                    <a:cubicBezTo>
                      <a:pt x="506510" y="710294"/>
                      <a:pt x="503409" y="707989"/>
                      <a:pt x="503792" y="706827"/>
                    </a:cubicBezTo>
                    <a:cubicBezTo>
                      <a:pt x="508926" y="687290"/>
                      <a:pt x="493983" y="672090"/>
                      <a:pt x="492357" y="653548"/>
                    </a:cubicBezTo>
                    <a:cubicBezTo>
                      <a:pt x="491959" y="650845"/>
                      <a:pt x="490782" y="646599"/>
                      <a:pt x="492516" y="645238"/>
                    </a:cubicBezTo>
                    <a:cubicBezTo>
                      <a:pt x="504067" y="635529"/>
                      <a:pt x="501688" y="621240"/>
                      <a:pt x="503762" y="609059"/>
                    </a:cubicBezTo>
                    <a:cubicBezTo>
                      <a:pt x="506962" y="589531"/>
                      <a:pt x="523922" y="579024"/>
                      <a:pt x="534098" y="563717"/>
                    </a:cubicBezTo>
                    <a:cubicBezTo>
                      <a:pt x="538709" y="557515"/>
                      <a:pt x="544870" y="552464"/>
                      <a:pt x="548702" y="544719"/>
                    </a:cubicBezTo>
                    <a:cubicBezTo>
                      <a:pt x="550999" y="539685"/>
                      <a:pt x="556381" y="533094"/>
                      <a:pt x="561796" y="534229"/>
                    </a:cubicBezTo>
                    <a:cubicBezTo>
                      <a:pt x="580553" y="537822"/>
                      <a:pt x="596143" y="523650"/>
                      <a:pt x="614511" y="526470"/>
                    </a:cubicBezTo>
                    <a:cubicBezTo>
                      <a:pt x="618765" y="527226"/>
                      <a:pt x="625134" y="525458"/>
                      <a:pt x="625317" y="522946"/>
                    </a:cubicBezTo>
                    <a:cubicBezTo>
                      <a:pt x="625060" y="508070"/>
                      <a:pt x="640310" y="504719"/>
                      <a:pt x="645675" y="494263"/>
                    </a:cubicBezTo>
                    <a:cubicBezTo>
                      <a:pt x="647591" y="490391"/>
                      <a:pt x="652201" y="484188"/>
                      <a:pt x="655296" y="484561"/>
                    </a:cubicBezTo>
                    <a:cubicBezTo>
                      <a:pt x="671531" y="486038"/>
                      <a:pt x="671268" y="469229"/>
                      <a:pt x="680323" y="463200"/>
                    </a:cubicBezTo>
                    <a:cubicBezTo>
                      <a:pt x="685332" y="459702"/>
                      <a:pt x="684336" y="452943"/>
                      <a:pt x="678135" y="448333"/>
                    </a:cubicBezTo>
                    <a:lnTo>
                      <a:pt x="662352" y="444254"/>
                    </a:lnTo>
                    <a:lnTo>
                      <a:pt x="686387" y="421536"/>
                    </a:lnTo>
                    <a:lnTo>
                      <a:pt x="719509" y="377018"/>
                    </a:lnTo>
                    <a:lnTo>
                      <a:pt x="714719" y="372986"/>
                    </a:lnTo>
                    <a:lnTo>
                      <a:pt x="714532" y="375208"/>
                    </a:lnTo>
                    <a:cubicBezTo>
                      <a:pt x="712283" y="376732"/>
                      <a:pt x="708076" y="375716"/>
                      <a:pt x="701693" y="372815"/>
                    </a:cubicBezTo>
                    <a:cubicBezTo>
                      <a:pt x="690666" y="368172"/>
                      <a:pt x="680222" y="368171"/>
                      <a:pt x="669196" y="371654"/>
                    </a:cubicBezTo>
                    <a:cubicBezTo>
                      <a:pt x="664554" y="373395"/>
                      <a:pt x="659331" y="376296"/>
                      <a:pt x="654689" y="375136"/>
                    </a:cubicBezTo>
                    <a:cubicBezTo>
                      <a:pt x="629156" y="369332"/>
                      <a:pt x="603044" y="377457"/>
                      <a:pt x="577509" y="372234"/>
                    </a:cubicBezTo>
                    <a:cubicBezTo>
                      <a:pt x="560683" y="368752"/>
                      <a:pt x="556619" y="373975"/>
                      <a:pt x="561842" y="389643"/>
                    </a:cubicBezTo>
                    <a:cubicBezTo>
                      <a:pt x="569386" y="412275"/>
                      <a:pt x="558942" y="427362"/>
                      <a:pt x="535148" y="428523"/>
                    </a:cubicBezTo>
                    <a:cubicBezTo>
                      <a:pt x="530507" y="428523"/>
                      <a:pt x="526445" y="428523"/>
                      <a:pt x="521801" y="429683"/>
                    </a:cubicBezTo>
                    <a:cubicBezTo>
                      <a:pt x="502073" y="433745"/>
                      <a:pt x="503232" y="433165"/>
                      <a:pt x="499750" y="414595"/>
                    </a:cubicBezTo>
                    <a:cubicBezTo>
                      <a:pt x="492789" y="379778"/>
                      <a:pt x="500331" y="345541"/>
                      <a:pt x="501492" y="311304"/>
                    </a:cubicBezTo>
                    <a:cubicBezTo>
                      <a:pt x="501492" y="303180"/>
                      <a:pt x="502072" y="295636"/>
                      <a:pt x="500332" y="288092"/>
                    </a:cubicBezTo>
                    <a:cubicBezTo>
                      <a:pt x="499752" y="284610"/>
                      <a:pt x="502653" y="278807"/>
                      <a:pt x="495690" y="279968"/>
                    </a:cubicBezTo>
                    <a:cubicBezTo>
                      <a:pt x="490467" y="280549"/>
                      <a:pt x="485824" y="282870"/>
                      <a:pt x="485825" y="289254"/>
                    </a:cubicBezTo>
                    <a:cubicBezTo>
                      <a:pt x="485825" y="291574"/>
                      <a:pt x="486985" y="293313"/>
                      <a:pt x="487565" y="295635"/>
                    </a:cubicBezTo>
                    <a:cubicBezTo>
                      <a:pt x="488726" y="300278"/>
                      <a:pt x="495690" y="304341"/>
                      <a:pt x="490467" y="310144"/>
                    </a:cubicBezTo>
                    <a:cubicBezTo>
                      <a:pt x="485243" y="315946"/>
                      <a:pt x="478280" y="310143"/>
                      <a:pt x="470156" y="308983"/>
                    </a:cubicBezTo>
                    <a:cubicBezTo>
                      <a:pt x="477700" y="318267"/>
                      <a:pt x="481762" y="326392"/>
                      <a:pt x="480603" y="336256"/>
                    </a:cubicBezTo>
                    <a:cubicBezTo>
                      <a:pt x="479440" y="342060"/>
                      <a:pt x="477700" y="347282"/>
                      <a:pt x="470156" y="342059"/>
                    </a:cubicBezTo>
                    <a:cubicBezTo>
                      <a:pt x="474799" y="326392"/>
                      <a:pt x="463192" y="317108"/>
                      <a:pt x="454487" y="306662"/>
                    </a:cubicBezTo>
                    <a:cubicBezTo>
                      <a:pt x="446945" y="297957"/>
                      <a:pt x="441142" y="289253"/>
                      <a:pt x="451006" y="278227"/>
                    </a:cubicBezTo>
                    <a:cubicBezTo>
                      <a:pt x="454487" y="270683"/>
                      <a:pt x="462033" y="269524"/>
                      <a:pt x="467835" y="266041"/>
                    </a:cubicBezTo>
                    <a:cubicBezTo>
                      <a:pt x="474218" y="261980"/>
                      <a:pt x="478281" y="257336"/>
                      <a:pt x="470736" y="250953"/>
                    </a:cubicBezTo>
                    <a:cubicBezTo>
                      <a:pt x="462032" y="248633"/>
                      <a:pt x="453328" y="246311"/>
                      <a:pt x="444044" y="243990"/>
                    </a:cubicBezTo>
                    <a:cubicBezTo>
                      <a:pt x="439981" y="243409"/>
                      <a:pt x="437660" y="242830"/>
                      <a:pt x="438241" y="238187"/>
                    </a:cubicBezTo>
                    <a:cubicBezTo>
                      <a:pt x="453328" y="238187"/>
                      <a:pt x="468997" y="235866"/>
                      <a:pt x="484083" y="232965"/>
                    </a:cubicBezTo>
                    <a:cubicBezTo>
                      <a:pt x="498011" y="230643"/>
                      <a:pt x="499751" y="223099"/>
                      <a:pt x="492789" y="212074"/>
                    </a:cubicBezTo>
                    <a:cubicBezTo>
                      <a:pt x="488726" y="205691"/>
                      <a:pt x="483504" y="199887"/>
                      <a:pt x="478861" y="193504"/>
                    </a:cubicBezTo>
                    <a:cubicBezTo>
                      <a:pt x="470736" y="182479"/>
                      <a:pt x="473058" y="176675"/>
                      <a:pt x="486985" y="174935"/>
                    </a:cubicBezTo>
                    <a:cubicBezTo>
                      <a:pt x="492208" y="174356"/>
                      <a:pt x="497430" y="174356"/>
                      <a:pt x="502073" y="174935"/>
                    </a:cubicBezTo>
                    <a:cubicBezTo>
                      <a:pt x="515420" y="176095"/>
                      <a:pt x="524124" y="173775"/>
                      <a:pt x="527026" y="156947"/>
                    </a:cubicBezTo>
                    <a:cubicBezTo>
                      <a:pt x="529346" y="141860"/>
                      <a:pt x="543853" y="140698"/>
                      <a:pt x="557200" y="140698"/>
                    </a:cubicBezTo>
                    <a:cubicBezTo>
                      <a:pt x="579251" y="140698"/>
                      <a:pt x="581572" y="137797"/>
                      <a:pt x="582152" y="115745"/>
                    </a:cubicBezTo>
                    <a:cubicBezTo>
                      <a:pt x="581572" y="109362"/>
                      <a:pt x="577509" y="102398"/>
                      <a:pt x="584474" y="96596"/>
                    </a:cubicBezTo>
                    <a:cubicBezTo>
                      <a:pt x="590857" y="95435"/>
                      <a:pt x="594918" y="98336"/>
                      <a:pt x="598400" y="102979"/>
                    </a:cubicBezTo>
                    <a:cubicBezTo>
                      <a:pt x="602464" y="108782"/>
                      <a:pt x="605944" y="106461"/>
                      <a:pt x="608846" y="101238"/>
                    </a:cubicBezTo>
                    <a:cubicBezTo>
                      <a:pt x="610587" y="84989"/>
                      <a:pt x="614649" y="70483"/>
                      <a:pt x="635540" y="71064"/>
                    </a:cubicBezTo>
                    <a:cubicBezTo>
                      <a:pt x="638442" y="67581"/>
                      <a:pt x="643084" y="67001"/>
                      <a:pt x="647726" y="64100"/>
                    </a:cubicBezTo>
                    <a:cubicBezTo>
                      <a:pt x="639601" y="58877"/>
                      <a:pt x="629737" y="63519"/>
                      <a:pt x="622772" y="57716"/>
                    </a:cubicBezTo>
                    <a:cubicBezTo>
                      <a:pt x="620453" y="53654"/>
                      <a:pt x="616971" y="50753"/>
                      <a:pt x="615809" y="46691"/>
                    </a:cubicBezTo>
                    <a:cubicBezTo>
                      <a:pt x="611167" y="30443"/>
                      <a:pt x="602462" y="21159"/>
                      <a:pt x="583894" y="24059"/>
                    </a:cubicBezTo>
                    <a:cubicBezTo>
                      <a:pt x="572288" y="25801"/>
                      <a:pt x="569967" y="17096"/>
                      <a:pt x="568805" y="72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sp>
            <p:nvSpPr>
              <p:cNvPr id="53" name="Freeform: Shape 52">
                <a:extLst>
                  <a:ext uri="{FF2B5EF4-FFF2-40B4-BE49-F238E27FC236}">
                    <a16:creationId xmlns="" xmlns:a16="http://schemas.microsoft.com/office/drawing/2014/main" id="{E09320E6-A091-4897-B328-5CBF2E7EBEC7}"/>
                  </a:ext>
                </a:extLst>
              </p:cNvPr>
              <p:cNvSpPr/>
              <p:nvPr/>
            </p:nvSpPr>
            <p:spPr>
              <a:xfrm rot="19755688">
                <a:off x="9894549" y="2099824"/>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a:solidFill>
                    <a:prstClr val="white"/>
                  </a:solidFill>
                </a:endParaRPr>
              </a:p>
            </p:txBody>
          </p:sp>
          <p:sp>
            <p:nvSpPr>
              <p:cNvPr id="54" name="Freeform: Shape 53">
                <a:extLst>
                  <a:ext uri="{FF2B5EF4-FFF2-40B4-BE49-F238E27FC236}">
                    <a16:creationId xmlns="" xmlns:a16="http://schemas.microsoft.com/office/drawing/2014/main" id="{DA65A858-0BDB-4AEB-AC95-EF2D5292FE34}"/>
                  </a:ext>
                </a:extLst>
              </p:cNvPr>
              <p:cNvSpPr/>
              <p:nvPr/>
            </p:nvSpPr>
            <p:spPr>
              <a:xfrm rot="20986817">
                <a:off x="6440945" y="4296224"/>
                <a:ext cx="818747" cy="470474"/>
              </a:xfrm>
              <a:custGeom>
                <a:avLst/>
                <a:gdLst>
                  <a:gd name="connsiteX0" fmla="*/ 369455 w 1031393"/>
                  <a:gd name="connsiteY0" fmla="*/ 259388 h 592666"/>
                  <a:gd name="connsiteX1" fmla="*/ 454891 w 1031393"/>
                  <a:gd name="connsiteY1" fmla="*/ 203200 h 592666"/>
                  <a:gd name="connsiteX2" fmla="*/ 571885 w 1031393"/>
                  <a:gd name="connsiteY2" fmla="*/ 161636 h 592666"/>
                  <a:gd name="connsiteX3" fmla="*/ 677334 w 1031393"/>
                  <a:gd name="connsiteY3" fmla="*/ 120843 h 592666"/>
                  <a:gd name="connsiteX4" fmla="*/ 905933 w 1031393"/>
                  <a:gd name="connsiteY4" fmla="*/ 17703 h 592666"/>
                  <a:gd name="connsiteX5" fmla="*/ 1020618 w 1031393"/>
                  <a:gd name="connsiteY5" fmla="*/ 0 h 592666"/>
                  <a:gd name="connsiteX6" fmla="*/ 1022158 w 1031393"/>
                  <a:gd name="connsiteY6" fmla="*/ 18473 h 592666"/>
                  <a:gd name="connsiteX7" fmla="*/ 1035243 w 1031393"/>
                  <a:gd name="connsiteY7" fmla="*/ 95443 h 592666"/>
                  <a:gd name="connsiteX8" fmla="*/ 985982 w 1031393"/>
                  <a:gd name="connsiteY8" fmla="*/ 117764 h 592666"/>
                  <a:gd name="connsiteX9" fmla="*/ 847436 w 1031393"/>
                  <a:gd name="connsiteY9" fmla="*/ 167794 h 592666"/>
                  <a:gd name="connsiteX10" fmla="*/ 784321 w 1031393"/>
                  <a:gd name="connsiteY10" fmla="*/ 187806 h 592666"/>
                  <a:gd name="connsiteX11" fmla="*/ 779703 w 1031393"/>
                  <a:gd name="connsiteY11" fmla="*/ 191655 h 592666"/>
                  <a:gd name="connsiteX12" fmla="*/ 741218 w 1031393"/>
                  <a:gd name="connsiteY12" fmla="*/ 208588 h 592666"/>
                  <a:gd name="connsiteX13" fmla="*/ 648085 w 1031393"/>
                  <a:gd name="connsiteY13" fmla="*/ 255539 h 592666"/>
                  <a:gd name="connsiteX14" fmla="*/ 597285 w 1031393"/>
                  <a:gd name="connsiteY14" fmla="*/ 280939 h 592666"/>
                  <a:gd name="connsiteX15" fmla="*/ 597285 w 1031393"/>
                  <a:gd name="connsiteY15" fmla="*/ 298642 h 592666"/>
                  <a:gd name="connsiteX16" fmla="*/ 600364 w 1031393"/>
                  <a:gd name="connsiteY16" fmla="*/ 327121 h 592666"/>
                  <a:gd name="connsiteX17" fmla="*/ 573424 w 1031393"/>
                  <a:gd name="connsiteY17" fmla="*/ 349443 h 592666"/>
                  <a:gd name="connsiteX18" fmla="*/ 554182 w 1031393"/>
                  <a:gd name="connsiteY18" fmla="*/ 365606 h 592666"/>
                  <a:gd name="connsiteX19" fmla="*/ 320194 w 1031393"/>
                  <a:gd name="connsiteY19" fmla="*/ 496455 h 592666"/>
                  <a:gd name="connsiteX20" fmla="*/ 177800 w 1031393"/>
                  <a:gd name="connsiteY20" fmla="*/ 547254 h 592666"/>
                  <a:gd name="connsiteX21" fmla="*/ 164715 w 1031393"/>
                  <a:gd name="connsiteY21" fmla="*/ 549564 h 592666"/>
                  <a:gd name="connsiteX22" fmla="*/ 164715 w 1031393"/>
                  <a:gd name="connsiteY22" fmla="*/ 549564 h 592666"/>
                  <a:gd name="connsiteX23" fmla="*/ 150091 w 1031393"/>
                  <a:gd name="connsiteY23" fmla="*/ 559570 h 592666"/>
                  <a:gd name="connsiteX24" fmla="*/ 23861 w 1031393"/>
                  <a:gd name="connsiteY24" fmla="*/ 598824 h 592666"/>
                  <a:gd name="connsiteX25" fmla="*/ 0 w 1031393"/>
                  <a:gd name="connsiteY25" fmla="*/ 588049 h 592666"/>
                  <a:gd name="connsiteX26" fmla="*/ 10776 w 1031393"/>
                  <a:gd name="connsiteY26" fmla="*/ 572655 h 592666"/>
                  <a:gd name="connsiteX27" fmla="*/ 111606 w 1031393"/>
                  <a:gd name="connsiteY27" fmla="*/ 517236 h 592666"/>
                  <a:gd name="connsiteX28" fmla="*/ 123921 w 1031393"/>
                  <a:gd name="connsiteY28" fmla="*/ 514157 h 592666"/>
                  <a:gd name="connsiteX29" fmla="*/ 123921 w 1031393"/>
                  <a:gd name="connsiteY29" fmla="*/ 514157 h 592666"/>
                  <a:gd name="connsiteX30" fmla="*/ 152400 w 1031393"/>
                  <a:gd name="connsiteY30" fmla="*/ 494915 h 592666"/>
                  <a:gd name="connsiteX31" fmla="*/ 296333 w 1031393"/>
                  <a:gd name="connsiteY31" fmla="*/ 417176 h 592666"/>
                  <a:gd name="connsiteX32" fmla="*/ 296333 w 1031393"/>
                  <a:gd name="connsiteY32" fmla="*/ 417176 h 592666"/>
                  <a:gd name="connsiteX33" fmla="*/ 340976 w 1031393"/>
                  <a:gd name="connsiteY33" fmla="*/ 375612 h 592666"/>
                  <a:gd name="connsiteX34" fmla="*/ 347133 w 1031393"/>
                  <a:gd name="connsiteY34" fmla="*/ 352521 h 592666"/>
                  <a:gd name="connsiteX35" fmla="*/ 354830 w 1031393"/>
                  <a:gd name="connsiteY35" fmla="*/ 330200 h 592666"/>
                  <a:gd name="connsiteX36" fmla="*/ 381000 w 1031393"/>
                  <a:gd name="connsiteY36" fmla="*/ 311727 h 592666"/>
                  <a:gd name="connsiteX37" fmla="*/ 345594 w 1031393"/>
                  <a:gd name="connsiteY37" fmla="*/ 325582 h 592666"/>
                  <a:gd name="connsiteX38" fmla="*/ 256309 w 1031393"/>
                  <a:gd name="connsiteY38" fmla="*/ 337897 h 592666"/>
                  <a:gd name="connsiteX39" fmla="*/ 256309 w 1031393"/>
                  <a:gd name="connsiteY39" fmla="*/ 337897 h 592666"/>
                  <a:gd name="connsiteX40" fmla="*/ 199352 w 1031393"/>
                  <a:gd name="connsiteY40" fmla="*/ 330970 h 592666"/>
                  <a:gd name="connsiteX41" fmla="*/ 196273 w 1031393"/>
                  <a:gd name="connsiteY41" fmla="*/ 317115 h 592666"/>
                  <a:gd name="connsiteX42" fmla="*/ 245533 w 1031393"/>
                  <a:gd name="connsiteY42" fmla="*/ 292485 h 592666"/>
                  <a:gd name="connsiteX43" fmla="*/ 318655 w 1031393"/>
                  <a:gd name="connsiteY43" fmla="*/ 271703 h 592666"/>
                  <a:gd name="connsiteX44" fmla="*/ 342515 w 1031393"/>
                  <a:gd name="connsiteY44" fmla="*/ 264776 h 592666"/>
                  <a:gd name="connsiteX45" fmla="*/ 348673 w 1031393"/>
                  <a:gd name="connsiteY45" fmla="*/ 263236 h 592666"/>
                  <a:gd name="connsiteX46" fmla="*/ 369455 w 1031393"/>
                  <a:gd name="connsiteY46" fmla="*/ 259388 h 5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1393" h="592666">
                    <a:moveTo>
                      <a:pt x="369455" y="259388"/>
                    </a:moveTo>
                    <a:cubicBezTo>
                      <a:pt x="397933" y="240915"/>
                      <a:pt x="426412" y="221673"/>
                      <a:pt x="454891" y="203200"/>
                    </a:cubicBezTo>
                    <a:cubicBezTo>
                      <a:pt x="490297" y="179339"/>
                      <a:pt x="529552" y="167024"/>
                      <a:pt x="571885" y="161636"/>
                    </a:cubicBezTo>
                    <a:cubicBezTo>
                      <a:pt x="610370" y="157018"/>
                      <a:pt x="644236" y="139315"/>
                      <a:pt x="677334" y="120843"/>
                    </a:cubicBezTo>
                    <a:cubicBezTo>
                      <a:pt x="750455" y="80049"/>
                      <a:pt x="824345" y="40794"/>
                      <a:pt x="905933" y="17703"/>
                    </a:cubicBezTo>
                    <a:cubicBezTo>
                      <a:pt x="943648" y="6927"/>
                      <a:pt x="982133" y="4618"/>
                      <a:pt x="1020618" y="0"/>
                    </a:cubicBezTo>
                    <a:cubicBezTo>
                      <a:pt x="1026006" y="6157"/>
                      <a:pt x="1022927" y="12315"/>
                      <a:pt x="1022158" y="18473"/>
                    </a:cubicBezTo>
                    <a:cubicBezTo>
                      <a:pt x="1015230" y="46182"/>
                      <a:pt x="1015230" y="72352"/>
                      <a:pt x="1035243" y="95443"/>
                    </a:cubicBezTo>
                    <a:cubicBezTo>
                      <a:pt x="1022158" y="110067"/>
                      <a:pt x="1002915" y="111606"/>
                      <a:pt x="985982" y="117764"/>
                    </a:cubicBezTo>
                    <a:cubicBezTo>
                      <a:pt x="939800" y="133157"/>
                      <a:pt x="895158" y="154709"/>
                      <a:pt x="847436" y="167794"/>
                    </a:cubicBezTo>
                    <a:cubicBezTo>
                      <a:pt x="824345" y="168564"/>
                      <a:pt x="801255" y="167794"/>
                      <a:pt x="784321" y="187806"/>
                    </a:cubicBezTo>
                    <a:cubicBezTo>
                      <a:pt x="782782" y="189345"/>
                      <a:pt x="782012" y="190885"/>
                      <a:pt x="779703" y="191655"/>
                    </a:cubicBezTo>
                    <a:cubicBezTo>
                      <a:pt x="765849" y="194733"/>
                      <a:pt x="749685" y="192424"/>
                      <a:pt x="741218" y="208588"/>
                    </a:cubicBezTo>
                    <a:cubicBezTo>
                      <a:pt x="713509" y="230909"/>
                      <a:pt x="678873" y="239376"/>
                      <a:pt x="648085" y="255539"/>
                    </a:cubicBezTo>
                    <a:cubicBezTo>
                      <a:pt x="631152" y="264006"/>
                      <a:pt x="614218" y="271703"/>
                      <a:pt x="597285" y="280939"/>
                    </a:cubicBezTo>
                    <a:cubicBezTo>
                      <a:pt x="586509" y="287097"/>
                      <a:pt x="584970" y="291715"/>
                      <a:pt x="597285" y="298642"/>
                    </a:cubicBezTo>
                    <a:cubicBezTo>
                      <a:pt x="614988" y="308648"/>
                      <a:pt x="614988" y="314036"/>
                      <a:pt x="600364" y="327121"/>
                    </a:cubicBezTo>
                    <a:cubicBezTo>
                      <a:pt x="591897" y="334818"/>
                      <a:pt x="581891" y="341746"/>
                      <a:pt x="573424" y="349443"/>
                    </a:cubicBezTo>
                    <a:cubicBezTo>
                      <a:pt x="566497" y="354061"/>
                      <a:pt x="560339" y="359449"/>
                      <a:pt x="554182" y="365606"/>
                    </a:cubicBezTo>
                    <a:cubicBezTo>
                      <a:pt x="484909" y="424873"/>
                      <a:pt x="406400" y="467206"/>
                      <a:pt x="320194" y="496455"/>
                    </a:cubicBezTo>
                    <a:cubicBezTo>
                      <a:pt x="272473" y="512618"/>
                      <a:pt x="226291" y="533400"/>
                      <a:pt x="177800" y="547254"/>
                    </a:cubicBezTo>
                    <a:cubicBezTo>
                      <a:pt x="173182" y="548794"/>
                      <a:pt x="169333" y="548024"/>
                      <a:pt x="164715" y="549564"/>
                    </a:cubicBezTo>
                    <a:lnTo>
                      <a:pt x="164715" y="549564"/>
                    </a:lnTo>
                    <a:cubicBezTo>
                      <a:pt x="160867" y="554182"/>
                      <a:pt x="156249" y="558030"/>
                      <a:pt x="150091" y="559570"/>
                    </a:cubicBezTo>
                    <a:cubicBezTo>
                      <a:pt x="107758" y="571885"/>
                      <a:pt x="67733" y="591897"/>
                      <a:pt x="23861" y="598824"/>
                    </a:cubicBezTo>
                    <a:cubicBezTo>
                      <a:pt x="13855" y="599594"/>
                      <a:pt x="4618" y="598824"/>
                      <a:pt x="0" y="588049"/>
                    </a:cubicBezTo>
                    <a:cubicBezTo>
                      <a:pt x="0" y="580352"/>
                      <a:pt x="5388" y="576503"/>
                      <a:pt x="10776" y="572655"/>
                    </a:cubicBezTo>
                    <a:cubicBezTo>
                      <a:pt x="43873" y="553412"/>
                      <a:pt x="78509" y="536479"/>
                      <a:pt x="111606" y="517236"/>
                    </a:cubicBezTo>
                    <a:cubicBezTo>
                      <a:pt x="115455" y="514927"/>
                      <a:pt x="120073" y="516466"/>
                      <a:pt x="123921" y="514157"/>
                    </a:cubicBezTo>
                    <a:lnTo>
                      <a:pt x="123921" y="514157"/>
                    </a:lnTo>
                    <a:cubicBezTo>
                      <a:pt x="130848" y="503382"/>
                      <a:pt x="142394" y="500303"/>
                      <a:pt x="152400" y="494915"/>
                    </a:cubicBezTo>
                    <a:cubicBezTo>
                      <a:pt x="200891" y="470285"/>
                      <a:pt x="247073" y="440267"/>
                      <a:pt x="296333" y="417176"/>
                    </a:cubicBezTo>
                    <a:lnTo>
                      <a:pt x="296333" y="417176"/>
                    </a:lnTo>
                    <a:cubicBezTo>
                      <a:pt x="308649" y="401012"/>
                      <a:pt x="327891" y="391006"/>
                      <a:pt x="340976" y="375612"/>
                    </a:cubicBezTo>
                    <a:cubicBezTo>
                      <a:pt x="347133" y="368685"/>
                      <a:pt x="351752" y="361758"/>
                      <a:pt x="347133" y="352521"/>
                    </a:cubicBezTo>
                    <a:cubicBezTo>
                      <a:pt x="342515" y="342515"/>
                      <a:pt x="347133" y="335588"/>
                      <a:pt x="354830" y="330200"/>
                    </a:cubicBezTo>
                    <a:cubicBezTo>
                      <a:pt x="363297" y="321733"/>
                      <a:pt x="374073" y="315576"/>
                      <a:pt x="381000" y="311727"/>
                    </a:cubicBezTo>
                    <a:cubicBezTo>
                      <a:pt x="372533" y="317115"/>
                      <a:pt x="357909" y="318655"/>
                      <a:pt x="345594" y="325582"/>
                    </a:cubicBezTo>
                    <a:cubicBezTo>
                      <a:pt x="317115" y="337127"/>
                      <a:pt x="286327" y="337127"/>
                      <a:pt x="256309" y="337897"/>
                    </a:cubicBezTo>
                    <a:lnTo>
                      <a:pt x="256309" y="337897"/>
                    </a:lnTo>
                    <a:cubicBezTo>
                      <a:pt x="236297" y="344055"/>
                      <a:pt x="217055" y="340206"/>
                      <a:pt x="199352" y="330970"/>
                    </a:cubicBezTo>
                    <a:cubicBezTo>
                      <a:pt x="196273" y="327121"/>
                      <a:pt x="195503" y="321733"/>
                      <a:pt x="196273" y="317115"/>
                    </a:cubicBezTo>
                    <a:cubicBezTo>
                      <a:pt x="207049" y="298642"/>
                      <a:pt x="227830" y="297873"/>
                      <a:pt x="245533" y="292485"/>
                    </a:cubicBezTo>
                    <a:cubicBezTo>
                      <a:pt x="269394" y="284788"/>
                      <a:pt x="294024" y="277860"/>
                      <a:pt x="318655" y="271703"/>
                    </a:cubicBezTo>
                    <a:cubicBezTo>
                      <a:pt x="327121" y="270163"/>
                      <a:pt x="334818" y="267854"/>
                      <a:pt x="342515" y="264776"/>
                    </a:cubicBezTo>
                    <a:cubicBezTo>
                      <a:pt x="344055" y="264006"/>
                      <a:pt x="346364" y="263236"/>
                      <a:pt x="348673" y="263236"/>
                    </a:cubicBezTo>
                    <a:cubicBezTo>
                      <a:pt x="356370" y="262466"/>
                      <a:pt x="362527" y="261697"/>
                      <a:pt x="369455" y="259388"/>
                    </a:cubicBezTo>
                    <a:close/>
                  </a:path>
                </a:pathLst>
              </a:custGeom>
              <a:solidFill>
                <a:srgbClr val="84AF2D"/>
              </a:solidFill>
              <a:ln w="7692" cap="flat">
                <a:noFill/>
                <a:prstDash val="solid"/>
                <a:miter/>
              </a:ln>
            </p:spPr>
            <p:txBody>
              <a:bodyPr rtlCol="0" anchor="ctr"/>
              <a:lstStyle/>
              <a:p>
                <a:endParaRPr lang="en-US">
                  <a:solidFill>
                    <a:prstClr val="white"/>
                  </a:solidFill>
                </a:endParaRPr>
              </a:p>
            </p:txBody>
          </p:sp>
          <p:sp>
            <p:nvSpPr>
              <p:cNvPr id="55" name="Freeform: Shape 54">
                <a:extLst>
                  <a:ext uri="{FF2B5EF4-FFF2-40B4-BE49-F238E27FC236}">
                    <a16:creationId xmlns="" xmlns:a16="http://schemas.microsoft.com/office/drawing/2014/main" id="{82384884-F845-4657-BD09-7146ABBDF6A9}"/>
                  </a:ext>
                </a:extLst>
              </p:cNvPr>
              <p:cNvSpPr>
                <a:spLocks/>
              </p:cNvSpPr>
              <p:nvPr/>
            </p:nvSpPr>
            <p:spPr bwMode="auto">
              <a:xfrm rot="3516856">
                <a:off x="7816105" y="1664286"/>
                <a:ext cx="2075805" cy="2907237"/>
              </a:xfrm>
              <a:custGeom>
                <a:avLst/>
                <a:gdLst>
                  <a:gd name="connsiteX0" fmla="*/ 523821 w 2317676"/>
                  <a:gd name="connsiteY0" fmla="*/ 81126 h 3245984"/>
                  <a:gd name="connsiteX1" fmla="*/ 540146 w 2317676"/>
                  <a:gd name="connsiteY1" fmla="*/ 71362 h 3245984"/>
                  <a:gd name="connsiteX2" fmla="*/ 562562 w 2317676"/>
                  <a:gd name="connsiteY2" fmla="*/ 39055 h 3245984"/>
                  <a:gd name="connsiteX3" fmla="*/ 600056 w 2317676"/>
                  <a:gd name="connsiteY3" fmla="*/ 20453 h 3245984"/>
                  <a:gd name="connsiteX4" fmla="*/ 610057 w 2317676"/>
                  <a:gd name="connsiteY4" fmla="*/ 24752 h 3245984"/>
                  <a:gd name="connsiteX5" fmla="*/ 640804 w 2317676"/>
                  <a:gd name="connsiteY5" fmla="*/ 8346 h 3245984"/>
                  <a:gd name="connsiteX6" fmla="*/ 650101 w 2317676"/>
                  <a:gd name="connsiteY6" fmla="*/ 494 h 3245984"/>
                  <a:gd name="connsiteX7" fmla="*/ 670504 w 2317676"/>
                  <a:gd name="connsiteY7" fmla="*/ 8432 h 3245984"/>
                  <a:gd name="connsiteX8" fmla="*/ 707030 w 2317676"/>
                  <a:gd name="connsiteY8" fmla="*/ 13586 h 3245984"/>
                  <a:gd name="connsiteX9" fmla="*/ 728268 w 2317676"/>
                  <a:gd name="connsiteY9" fmla="*/ 15722 h 3245984"/>
                  <a:gd name="connsiteX10" fmla="*/ 765214 w 2317676"/>
                  <a:gd name="connsiteY10" fmla="*/ 89653 h 3245984"/>
                  <a:gd name="connsiteX11" fmla="*/ 785583 w 2317676"/>
                  <a:gd name="connsiteY11" fmla="*/ 102079 h 3245984"/>
                  <a:gd name="connsiteX12" fmla="*/ 843013 w 2317676"/>
                  <a:gd name="connsiteY12" fmla="*/ 101050 h 3245984"/>
                  <a:gd name="connsiteX13" fmla="*/ 871044 w 2317676"/>
                  <a:gd name="connsiteY13" fmla="*/ 112741 h 3245984"/>
                  <a:gd name="connsiteX14" fmla="*/ 898740 w 2317676"/>
                  <a:gd name="connsiteY14" fmla="*/ 116114 h 3245984"/>
                  <a:gd name="connsiteX15" fmla="*/ 940235 w 2317676"/>
                  <a:gd name="connsiteY15" fmla="*/ 127903 h 3245984"/>
                  <a:gd name="connsiteX16" fmla="*/ 940747 w 2317676"/>
                  <a:gd name="connsiteY16" fmla="*/ 130020 h 3245984"/>
                  <a:gd name="connsiteX17" fmla="*/ 982428 w 2317676"/>
                  <a:gd name="connsiteY17" fmla="*/ 98645 h 3245984"/>
                  <a:gd name="connsiteX18" fmla="*/ 1000644 w 2317676"/>
                  <a:gd name="connsiteY18" fmla="*/ 62874 h 3245984"/>
                  <a:gd name="connsiteX19" fmla="*/ 1022349 w 2317676"/>
                  <a:gd name="connsiteY19" fmla="*/ 55378 h 3245984"/>
                  <a:gd name="connsiteX20" fmla="*/ 1037618 w 2317676"/>
                  <a:gd name="connsiteY20" fmla="*/ 79120 h 3245984"/>
                  <a:gd name="connsiteX21" fmla="*/ 1030113 w 2317676"/>
                  <a:gd name="connsiteY21" fmla="*/ 94376 h 3245984"/>
                  <a:gd name="connsiteX22" fmla="*/ 1007620 w 2317676"/>
                  <a:gd name="connsiteY22" fmla="*/ 119423 h 3245984"/>
                  <a:gd name="connsiteX23" fmla="*/ 1015795 w 2317676"/>
                  <a:gd name="connsiteY23" fmla="*/ 120803 h 3245984"/>
                  <a:gd name="connsiteX24" fmla="*/ 1024250 w 2317676"/>
                  <a:gd name="connsiteY24" fmla="*/ 155716 h 3245984"/>
                  <a:gd name="connsiteX25" fmla="*/ 1019841 w 2317676"/>
                  <a:gd name="connsiteY25" fmla="*/ 162943 h 3245984"/>
                  <a:gd name="connsiteX26" fmla="*/ 962278 w 2317676"/>
                  <a:gd name="connsiteY26" fmla="*/ 325283 h 3245984"/>
                  <a:gd name="connsiteX27" fmla="*/ 933887 w 2317676"/>
                  <a:gd name="connsiteY27" fmla="*/ 416156 h 3245984"/>
                  <a:gd name="connsiteX28" fmla="*/ 935569 w 2317676"/>
                  <a:gd name="connsiteY28" fmla="*/ 420789 h 3245984"/>
                  <a:gd name="connsiteX29" fmla="*/ 939000 w 2317676"/>
                  <a:gd name="connsiteY29" fmla="*/ 421078 h 3245984"/>
                  <a:gd name="connsiteX30" fmla="*/ 947910 w 2317676"/>
                  <a:gd name="connsiteY30" fmla="*/ 430120 h 3245984"/>
                  <a:gd name="connsiteX31" fmla="*/ 957385 w 2317676"/>
                  <a:gd name="connsiteY31" fmla="*/ 559424 h 3245984"/>
                  <a:gd name="connsiteX32" fmla="*/ 955569 w 2317676"/>
                  <a:gd name="connsiteY32" fmla="*/ 593253 h 3245984"/>
                  <a:gd name="connsiteX33" fmla="*/ 954477 w 2317676"/>
                  <a:gd name="connsiteY33" fmla="*/ 600704 h 3245984"/>
                  <a:gd name="connsiteX34" fmla="*/ 964632 w 2317676"/>
                  <a:gd name="connsiteY34" fmla="*/ 598732 h 3245984"/>
                  <a:gd name="connsiteX35" fmla="*/ 980407 w 2317676"/>
                  <a:gd name="connsiteY35" fmla="*/ 597746 h 3245984"/>
                  <a:gd name="connsiteX36" fmla="*/ 1039559 w 2317676"/>
                  <a:gd name="connsiteY36" fmla="*/ 553404 h 3245984"/>
                  <a:gd name="connsiteX37" fmla="*/ 1055332 w 2317676"/>
                  <a:gd name="connsiteY37" fmla="*/ 519902 h 3245984"/>
                  <a:gd name="connsiteX38" fmla="*/ 1076036 w 2317676"/>
                  <a:gd name="connsiteY38" fmla="*/ 512018 h 3245984"/>
                  <a:gd name="connsiteX39" fmla="*/ 1080965 w 2317676"/>
                  <a:gd name="connsiteY39" fmla="*/ 530741 h 3245984"/>
                  <a:gd name="connsiteX40" fmla="*/ 1118429 w 2317676"/>
                  <a:gd name="connsiteY40" fmla="*/ 565229 h 3245984"/>
                  <a:gd name="connsiteX41" fmla="*/ 1161806 w 2317676"/>
                  <a:gd name="connsiteY41" fmla="*/ 564244 h 3245984"/>
                  <a:gd name="connsiteX42" fmla="*/ 1194341 w 2317676"/>
                  <a:gd name="connsiteY42" fmla="*/ 589863 h 3245984"/>
                  <a:gd name="connsiteX43" fmla="*/ 1273210 w 2317676"/>
                  <a:gd name="connsiteY43" fmla="*/ 609571 h 3245984"/>
                  <a:gd name="connsiteX44" fmla="*/ 1287998 w 2317676"/>
                  <a:gd name="connsiteY44" fmla="*/ 601688 h 3245984"/>
                  <a:gd name="connsiteX45" fmla="*/ 1320532 w 2317676"/>
                  <a:gd name="connsiteY45" fmla="*/ 654898 h 3245984"/>
                  <a:gd name="connsiteX46" fmla="*/ 1381656 w 2317676"/>
                  <a:gd name="connsiteY46" fmla="*/ 654898 h 3245984"/>
                  <a:gd name="connsiteX47" fmla="*/ 1377713 w 2317676"/>
                  <a:gd name="connsiteY47" fmla="*/ 665737 h 3245984"/>
                  <a:gd name="connsiteX48" fmla="*/ 1394472 w 2317676"/>
                  <a:gd name="connsiteY48" fmla="*/ 720919 h 3245984"/>
                  <a:gd name="connsiteX49" fmla="*/ 1414190 w 2317676"/>
                  <a:gd name="connsiteY49" fmla="*/ 759348 h 3245984"/>
                  <a:gd name="connsiteX50" fmla="*/ 1440808 w 2317676"/>
                  <a:gd name="connsiteY50" fmla="*/ 804675 h 3245984"/>
                  <a:gd name="connsiteX51" fmla="*/ 1454610 w 2317676"/>
                  <a:gd name="connsiteY51" fmla="*/ 789895 h 3245984"/>
                  <a:gd name="connsiteX52" fmla="*/ 1474328 w 2317676"/>
                  <a:gd name="connsiteY52" fmla="*/ 760333 h 3245984"/>
                  <a:gd name="connsiteX53" fmla="*/ 1487144 w 2317676"/>
                  <a:gd name="connsiteY53" fmla="*/ 772158 h 3245984"/>
                  <a:gd name="connsiteX54" fmla="*/ 1525593 w 2317676"/>
                  <a:gd name="connsiteY54" fmla="*/ 825368 h 3245984"/>
                  <a:gd name="connsiteX55" fmla="*/ 1648827 w 2317676"/>
                  <a:gd name="connsiteY55" fmla="*/ 876608 h 3245984"/>
                  <a:gd name="connsiteX56" fmla="*/ 1707979 w 2317676"/>
                  <a:gd name="connsiteY56" fmla="*/ 913067 h 3245984"/>
                  <a:gd name="connsiteX57" fmla="*/ 1740513 w 2317676"/>
                  <a:gd name="connsiteY57" fmla="*/ 908140 h 3245984"/>
                  <a:gd name="connsiteX58" fmla="*/ 1770089 w 2317676"/>
                  <a:gd name="connsiteY58" fmla="*/ 905184 h 3245984"/>
                  <a:gd name="connsiteX59" fmla="*/ 1763188 w 2317676"/>
                  <a:gd name="connsiteY59" fmla="*/ 929818 h 3245984"/>
                  <a:gd name="connsiteX60" fmla="*/ 1754315 w 2317676"/>
                  <a:gd name="connsiteY60" fmla="*/ 977117 h 3245984"/>
                  <a:gd name="connsiteX61" fmla="*/ 1780934 w 2317676"/>
                  <a:gd name="connsiteY61" fmla="*/ 1206710 h 3245984"/>
                  <a:gd name="connsiteX62" fmla="*/ 1815440 w 2317676"/>
                  <a:gd name="connsiteY62" fmla="*/ 1260905 h 3245984"/>
                  <a:gd name="connsiteX63" fmla="*/ 1873606 w 2317676"/>
                  <a:gd name="connsiteY63" fmla="*/ 1248095 h 3245984"/>
                  <a:gd name="connsiteX64" fmla="*/ 1931772 w 2317676"/>
                  <a:gd name="connsiteY64" fmla="*/ 1198827 h 3245984"/>
                  <a:gd name="connsiteX65" fmla="*/ 1972193 w 2317676"/>
                  <a:gd name="connsiteY65" fmla="*/ 1189958 h 3245984"/>
                  <a:gd name="connsiteX66" fmla="*/ 1955433 w 2317676"/>
                  <a:gd name="connsiteY66" fmla="*/ 1218534 h 3245984"/>
                  <a:gd name="connsiteX67" fmla="*/ 1935716 w 2317676"/>
                  <a:gd name="connsiteY67" fmla="*/ 1275686 h 3245984"/>
                  <a:gd name="connsiteX68" fmla="*/ 1919942 w 2317676"/>
                  <a:gd name="connsiteY68" fmla="*/ 1288495 h 3245984"/>
                  <a:gd name="connsiteX69" fmla="*/ 1887408 w 2317676"/>
                  <a:gd name="connsiteY69" fmla="*/ 1293422 h 3245984"/>
                  <a:gd name="connsiteX70" fmla="*/ 1875578 w 2317676"/>
                  <a:gd name="connsiteY70" fmla="*/ 1311159 h 3245984"/>
                  <a:gd name="connsiteX71" fmla="*/ 1890366 w 2317676"/>
                  <a:gd name="connsiteY71" fmla="*/ 1321999 h 3245984"/>
                  <a:gd name="connsiteX72" fmla="*/ 2009656 w 2317676"/>
                  <a:gd name="connsiteY72" fmla="*/ 1363384 h 3245984"/>
                  <a:gd name="connsiteX73" fmla="*/ 2077681 w 2317676"/>
                  <a:gd name="connsiteY73" fmla="*/ 1397872 h 3245984"/>
                  <a:gd name="connsiteX74" fmla="*/ 2119088 w 2317676"/>
                  <a:gd name="connsiteY74" fmla="*/ 1511191 h 3245984"/>
                  <a:gd name="connsiteX75" fmla="*/ 2133876 w 2317676"/>
                  <a:gd name="connsiteY75" fmla="*/ 1590021 h 3245984"/>
                  <a:gd name="connsiteX76" fmla="*/ 2099371 w 2317676"/>
                  <a:gd name="connsiteY76" fmla="*/ 1633377 h 3245984"/>
                  <a:gd name="connsiteX77" fmla="*/ 2060922 w 2317676"/>
                  <a:gd name="connsiteY77" fmla="*/ 1665895 h 3245984"/>
                  <a:gd name="connsiteX78" fmla="*/ 2030359 w 2317676"/>
                  <a:gd name="connsiteY78" fmla="*/ 1688559 h 3245984"/>
                  <a:gd name="connsiteX79" fmla="*/ 2045147 w 2317676"/>
                  <a:gd name="connsiteY79" fmla="*/ 1740784 h 3245984"/>
                  <a:gd name="connsiteX80" fmla="*/ 2085568 w 2317676"/>
                  <a:gd name="connsiteY80" fmla="*/ 1763447 h 3245984"/>
                  <a:gd name="connsiteX81" fmla="*/ 2155565 w 2317676"/>
                  <a:gd name="connsiteY81" fmla="*/ 1798921 h 3245984"/>
                  <a:gd name="connsiteX82" fmla="*/ 2177254 w 2317676"/>
                  <a:gd name="connsiteY82" fmla="*/ 1788082 h 3245984"/>
                  <a:gd name="connsiteX83" fmla="*/ 2213731 w 2317676"/>
                  <a:gd name="connsiteY83" fmla="*/ 1740784 h 3245984"/>
                  <a:gd name="connsiteX84" fmla="*/ 2280770 w 2317676"/>
                  <a:gd name="connsiteY84" fmla="*/ 1757535 h 3245984"/>
                  <a:gd name="connsiteX85" fmla="*/ 2287672 w 2317676"/>
                  <a:gd name="connsiteY85" fmla="*/ 1799906 h 3245984"/>
                  <a:gd name="connsiteX86" fmla="*/ 2304431 w 2317676"/>
                  <a:gd name="connsiteY86" fmla="*/ 1832424 h 3245984"/>
                  <a:gd name="connsiteX87" fmla="*/ 2317248 w 2317676"/>
                  <a:gd name="connsiteY87" fmla="*/ 1851146 h 3245984"/>
                  <a:gd name="connsiteX88" fmla="*/ 2300488 w 2317676"/>
                  <a:gd name="connsiteY88" fmla="*/ 1857058 h 3245984"/>
                  <a:gd name="connsiteX89" fmla="*/ 2011628 w 2317676"/>
                  <a:gd name="connsiteY89" fmla="*/ 1764433 h 3245984"/>
                  <a:gd name="connsiteX90" fmla="*/ 1990924 w 2317676"/>
                  <a:gd name="connsiteY90" fmla="*/ 1764433 h 3245984"/>
                  <a:gd name="connsiteX91" fmla="*/ 1956419 w 2317676"/>
                  <a:gd name="connsiteY91" fmla="*/ 1793994 h 3245984"/>
                  <a:gd name="connsiteX92" fmla="*/ 1902196 w 2317676"/>
                  <a:gd name="connsiteY92" fmla="*/ 1829468 h 3245984"/>
                  <a:gd name="connsiteX93" fmla="*/ 1896281 w 2317676"/>
                  <a:gd name="connsiteY93" fmla="*/ 1847205 h 3245984"/>
                  <a:gd name="connsiteX94" fmla="*/ 1923885 w 2317676"/>
                  <a:gd name="connsiteY94" fmla="*/ 1869868 h 3245984"/>
                  <a:gd name="connsiteX95" fmla="*/ 2007684 w 2317676"/>
                  <a:gd name="connsiteY95" fmla="*/ 1917166 h 3245984"/>
                  <a:gd name="connsiteX96" fmla="*/ 2069794 w 2317676"/>
                  <a:gd name="connsiteY96" fmla="*/ 1958552 h 3245984"/>
                  <a:gd name="connsiteX97" fmla="*/ 2099370 w 2317676"/>
                  <a:gd name="connsiteY97" fmla="*/ 1947713 h 3245984"/>
                  <a:gd name="connsiteX98" fmla="*/ 2117116 w 2317676"/>
                  <a:gd name="connsiteY98" fmla="*/ 1932932 h 3245984"/>
                  <a:gd name="connsiteX99" fmla="*/ 2135847 w 2317676"/>
                  <a:gd name="connsiteY99" fmla="*/ 1957566 h 3245984"/>
                  <a:gd name="connsiteX100" fmla="*/ 2125003 w 2317676"/>
                  <a:gd name="connsiteY100" fmla="*/ 1965450 h 3245984"/>
                  <a:gd name="connsiteX101" fmla="*/ 2082610 w 2317676"/>
                  <a:gd name="connsiteY101" fmla="*/ 1980231 h 3245984"/>
                  <a:gd name="connsiteX102" fmla="*/ 2066836 w 2317676"/>
                  <a:gd name="connsiteY102" fmla="*/ 1980230 h 3245984"/>
                  <a:gd name="connsiteX103" fmla="*/ 1906140 w 2317676"/>
                  <a:gd name="connsiteY103" fmla="*/ 1876766 h 3245984"/>
                  <a:gd name="connsiteX104" fmla="*/ 1854874 w 2317676"/>
                  <a:gd name="connsiteY104" fmla="*/ 1888590 h 3245984"/>
                  <a:gd name="connsiteX105" fmla="*/ 1826284 w 2317676"/>
                  <a:gd name="connsiteY105" fmla="*/ 1903371 h 3245984"/>
                  <a:gd name="connsiteX106" fmla="*/ 1804595 w 2317676"/>
                  <a:gd name="connsiteY106" fmla="*/ 1905342 h 3245984"/>
                  <a:gd name="connsiteX107" fmla="*/ 1787835 w 2317676"/>
                  <a:gd name="connsiteY107" fmla="*/ 1928991 h 3245984"/>
                  <a:gd name="connsiteX108" fmla="*/ 1800651 w 2317676"/>
                  <a:gd name="connsiteY108" fmla="*/ 1948698 h 3245984"/>
                  <a:gd name="connsiteX109" fmla="*/ 1833185 w 2317676"/>
                  <a:gd name="connsiteY109" fmla="*/ 1962494 h 3245984"/>
                  <a:gd name="connsiteX110" fmla="*/ 1865718 w 2317676"/>
                  <a:gd name="connsiteY110" fmla="*/ 1984172 h 3245984"/>
                  <a:gd name="connsiteX111" fmla="*/ 1854874 w 2317676"/>
                  <a:gd name="connsiteY111" fmla="*/ 2027528 h 3245984"/>
                  <a:gd name="connsiteX112" fmla="*/ 1832199 w 2317676"/>
                  <a:gd name="connsiteY112" fmla="*/ 2096504 h 3245984"/>
                  <a:gd name="connsiteX113" fmla="*/ 1845015 w 2317676"/>
                  <a:gd name="connsiteY113" fmla="*/ 2148730 h 3245984"/>
                  <a:gd name="connsiteX114" fmla="*/ 1837129 w 2317676"/>
                  <a:gd name="connsiteY114" fmla="*/ 2157598 h 3245984"/>
                  <a:gd name="connsiteX115" fmla="*/ 1828256 w 2317676"/>
                  <a:gd name="connsiteY115" fmla="*/ 2148730 h 3245984"/>
                  <a:gd name="connsiteX116" fmla="*/ 1798680 w 2317676"/>
                  <a:gd name="connsiteY116" fmla="*/ 2124096 h 3245984"/>
                  <a:gd name="connsiteX117" fmla="*/ 1752344 w 2317676"/>
                  <a:gd name="connsiteY117" fmla="*/ 2085666 h 3245984"/>
                  <a:gd name="connsiteX118" fmla="*/ 1733612 w 2317676"/>
                  <a:gd name="connsiteY118" fmla="*/ 2026543 h 3245984"/>
                  <a:gd name="connsiteX119" fmla="*/ 1710937 w 2317676"/>
                  <a:gd name="connsiteY119" fmla="*/ 1993040 h 3245984"/>
                  <a:gd name="connsiteX120" fmla="*/ 1697135 w 2317676"/>
                  <a:gd name="connsiteY120" fmla="*/ 1987128 h 3245984"/>
                  <a:gd name="connsiteX121" fmla="*/ 1688262 w 2317676"/>
                  <a:gd name="connsiteY121" fmla="*/ 2003879 h 3245984"/>
                  <a:gd name="connsiteX122" fmla="*/ 1693191 w 2317676"/>
                  <a:gd name="connsiteY122" fmla="*/ 2042309 h 3245984"/>
                  <a:gd name="connsiteX123" fmla="*/ 1703050 w 2317676"/>
                  <a:gd name="connsiteY123" fmla="*/ 2049207 h 3245984"/>
                  <a:gd name="connsiteX124" fmla="*/ 1715867 w 2317676"/>
                  <a:gd name="connsiteY124" fmla="*/ 2052163 h 3245984"/>
                  <a:gd name="connsiteX125" fmla="*/ 1732626 w 2317676"/>
                  <a:gd name="connsiteY125" fmla="*/ 2074826 h 3245984"/>
                  <a:gd name="connsiteX126" fmla="*/ 1707980 w 2317676"/>
                  <a:gd name="connsiteY126" fmla="*/ 2079753 h 3245984"/>
                  <a:gd name="connsiteX127" fmla="*/ 1699107 w 2317676"/>
                  <a:gd name="connsiteY127" fmla="*/ 2075812 h 3245984"/>
                  <a:gd name="connsiteX128" fmla="*/ 1675446 w 2317676"/>
                  <a:gd name="connsiteY128" fmla="*/ 2087636 h 3245984"/>
                  <a:gd name="connsiteX129" fmla="*/ 1693191 w 2317676"/>
                  <a:gd name="connsiteY129" fmla="*/ 2110300 h 3245984"/>
                  <a:gd name="connsiteX130" fmla="*/ 1709951 w 2317676"/>
                  <a:gd name="connsiteY130" fmla="*/ 2131978 h 3245984"/>
                  <a:gd name="connsiteX131" fmla="*/ 1701078 w 2317676"/>
                  <a:gd name="connsiteY131" fmla="*/ 2168438 h 3245984"/>
                  <a:gd name="connsiteX132" fmla="*/ 1725725 w 2317676"/>
                  <a:gd name="connsiteY132" fmla="*/ 2193072 h 3245984"/>
                  <a:gd name="connsiteX133" fmla="*/ 1735584 w 2317676"/>
                  <a:gd name="connsiteY133" fmla="*/ 2192086 h 3245984"/>
                  <a:gd name="connsiteX134" fmla="*/ 1758259 w 2317676"/>
                  <a:gd name="connsiteY134" fmla="*/ 2211794 h 3245984"/>
                  <a:gd name="connsiteX135" fmla="*/ 1778962 w 2317676"/>
                  <a:gd name="connsiteY135" fmla="*/ 2281756 h 3245984"/>
                  <a:gd name="connsiteX136" fmla="*/ 1830227 w 2317676"/>
                  <a:gd name="connsiteY136" fmla="*/ 2358615 h 3245984"/>
                  <a:gd name="connsiteX137" fmla="*/ 1833185 w 2317676"/>
                  <a:gd name="connsiteY137" fmla="*/ 2409855 h 3245984"/>
                  <a:gd name="connsiteX138" fmla="*/ 1836143 w 2317676"/>
                  <a:gd name="connsiteY138" fmla="*/ 2477846 h 3245984"/>
                  <a:gd name="connsiteX139" fmla="*/ 1844030 w 2317676"/>
                  <a:gd name="connsiteY139" fmla="*/ 2496568 h 3245984"/>
                  <a:gd name="connsiteX140" fmla="*/ 1830228 w 2317676"/>
                  <a:gd name="connsiteY140" fmla="*/ 2558647 h 3245984"/>
                  <a:gd name="connsiteX141" fmla="*/ 1822341 w 2317676"/>
                  <a:gd name="connsiteY141" fmla="*/ 2578354 h 3245984"/>
                  <a:gd name="connsiteX142" fmla="*/ 1821355 w 2317676"/>
                  <a:gd name="connsiteY142" fmla="*/ 2611857 h 3245984"/>
                  <a:gd name="connsiteX143" fmla="*/ 1840086 w 2317676"/>
                  <a:gd name="connsiteY143" fmla="*/ 2640433 h 3245984"/>
                  <a:gd name="connsiteX144" fmla="*/ 1857832 w 2317676"/>
                  <a:gd name="connsiteY144" fmla="*/ 2694629 h 3245984"/>
                  <a:gd name="connsiteX145" fmla="*/ 1850931 w 2317676"/>
                  <a:gd name="connsiteY145" fmla="*/ 2718278 h 3245984"/>
                  <a:gd name="connsiteX146" fmla="*/ 1846001 w 2317676"/>
                  <a:gd name="connsiteY146" fmla="*/ 2737000 h 3245984"/>
                  <a:gd name="connsiteX147" fmla="*/ 1820368 w 2317676"/>
                  <a:gd name="connsiteY147" fmla="*/ 2729117 h 3245984"/>
                  <a:gd name="connsiteX148" fmla="*/ 1805580 w 2317676"/>
                  <a:gd name="connsiteY148" fmla="*/ 2702512 h 3245984"/>
                  <a:gd name="connsiteX149" fmla="*/ 1762202 w 2317676"/>
                  <a:gd name="connsiteY149" fmla="*/ 2752766 h 3245984"/>
                  <a:gd name="connsiteX150" fmla="*/ 1772061 w 2317676"/>
                  <a:gd name="connsiteY150" fmla="*/ 2778386 h 3245984"/>
                  <a:gd name="connsiteX151" fmla="*/ 1797694 w 2317676"/>
                  <a:gd name="connsiteY151" fmla="*/ 2803020 h 3245984"/>
                  <a:gd name="connsiteX152" fmla="*/ 1813467 w 2317676"/>
                  <a:gd name="connsiteY152" fmla="*/ 2834552 h 3245984"/>
                  <a:gd name="connsiteX153" fmla="*/ 1792764 w 2317676"/>
                  <a:gd name="connsiteY153" fmla="*/ 2851303 h 3245984"/>
                  <a:gd name="connsiteX154" fmla="*/ 1770089 w 2317676"/>
                  <a:gd name="connsiteY154" fmla="*/ 2871996 h 3245984"/>
                  <a:gd name="connsiteX155" fmla="*/ 1767132 w 2317676"/>
                  <a:gd name="connsiteY155" fmla="*/ 2906485 h 3245984"/>
                  <a:gd name="connsiteX156" fmla="*/ 1732626 w 2317676"/>
                  <a:gd name="connsiteY156" fmla="*/ 2892690 h 3245984"/>
                  <a:gd name="connsiteX157" fmla="*/ 1719810 w 2317676"/>
                  <a:gd name="connsiteY157" fmla="*/ 2882836 h 3245984"/>
                  <a:gd name="connsiteX158" fmla="*/ 1700092 w 2317676"/>
                  <a:gd name="connsiteY158" fmla="*/ 2883821 h 3245984"/>
                  <a:gd name="connsiteX159" fmla="*/ 1700092 w 2317676"/>
                  <a:gd name="connsiteY159" fmla="*/ 2901557 h 3245984"/>
                  <a:gd name="connsiteX160" fmla="*/ 1699107 w 2317676"/>
                  <a:gd name="connsiteY160" fmla="*/ 2928163 h 3245984"/>
                  <a:gd name="connsiteX161" fmla="*/ 1670516 w 2317676"/>
                  <a:gd name="connsiteY161" fmla="*/ 2925207 h 3245984"/>
                  <a:gd name="connsiteX162" fmla="*/ 1665586 w 2317676"/>
                  <a:gd name="connsiteY162" fmla="*/ 2921266 h 3245984"/>
                  <a:gd name="connsiteX163" fmla="*/ 1623194 w 2317676"/>
                  <a:gd name="connsiteY163" fmla="*/ 2934075 h 3245984"/>
                  <a:gd name="connsiteX164" fmla="*/ 1596576 w 2317676"/>
                  <a:gd name="connsiteY164" fmla="*/ 2956739 h 3245984"/>
                  <a:gd name="connsiteX165" fmla="*/ 1586717 w 2317676"/>
                  <a:gd name="connsiteY165" fmla="*/ 2955753 h 3245984"/>
                  <a:gd name="connsiteX166" fmla="*/ 1557141 w 2317676"/>
                  <a:gd name="connsiteY166" fmla="*/ 2974476 h 3245984"/>
                  <a:gd name="connsiteX167" fmla="*/ 1538409 w 2317676"/>
                  <a:gd name="connsiteY167" fmla="*/ 2998125 h 3245984"/>
                  <a:gd name="connsiteX168" fmla="*/ 1491088 w 2317676"/>
                  <a:gd name="connsiteY168" fmla="*/ 3057247 h 3245984"/>
                  <a:gd name="connsiteX169" fmla="*/ 1477286 w 2317676"/>
                  <a:gd name="connsiteY169" fmla="*/ 3128195 h 3245984"/>
                  <a:gd name="connsiteX170" fmla="*/ 1455596 w 2317676"/>
                  <a:gd name="connsiteY170" fmla="*/ 3148887 h 3245984"/>
                  <a:gd name="connsiteX171" fmla="*/ 1337291 w 2317676"/>
                  <a:gd name="connsiteY171" fmla="*/ 3138048 h 3245984"/>
                  <a:gd name="connsiteX172" fmla="*/ 1316588 w 2317676"/>
                  <a:gd name="connsiteY172" fmla="*/ 3098633 h 3245984"/>
                  <a:gd name="connsiteX173" fmla="*/ 1292927 w 2317676"/>
                  <a:gd name="connsiteY173" fmla="*/ 3022759 h 3245984"/>
                  <a:gd name="connsiteX174" fmla="*/ 1277154 w 2317676"/>
                  <a:gd name="connsiteY174" fmla="*/ 3013891 h 3245984"/>
                  <a:gd name="connsiteX175" fmla="*/ 1206171 w 2317676"/>
                  <a:gd name="connsiteY175" fmla="*/ 3009950 h 3245984"/>
                  <a:gd name="connsiteX176" fmla="*/ 1172651 w 2317676"/>
                  <a:gd name="connsiteY176" fmla="*/ 2994184 h 3245984"/>
                  <a:gd name="connsiteX177" fmla="*/ 1143075 w 2317676"/>
                  <a:gd name="connsiteY177" fmla="*/ 2967578 h 3245984"/>
                  <a:gd name="connsiteX178" fmla="*/ 1123234 w 2317676"/>
                  <a:gd name="connsiteY178" fmla="*/ 2962651 h 3245984"/>
                  <a:gd name="connsiteX179" fmla="*/ 1107668 w 2317676"/>
                  <a:gd name="connsiteY179" fmla="*/ 2967868 h 3245984"/>
                  <a:gd name="connsiteX180" fmla="*/ 1110055 w 2317676"/>
                  <a:gd name="connsiteY180" fmla="*/ 2969616 h 3245984"/>
                  <a:gd name="connsiteX181" fmla="*/ 1098475 w 2317676"/>
                  <a:gd name="connsiteY181" fmla="*/ 2982501 h 3245984"/>
                  <a:gd name="connsiteX182" fmla="*/ 1074713 w 2317676"/>
                  <a:gd name="connsiteY182" fmla="*/ 3018496 h 3245984"/>
                  <a:gd name="connsiteX183" fmla="*/ 1068634 w 2317676"/>
                  <a:gd name="connsiteY183" fmla="*/ 3037328 h 3245984"/>
                  <a:gd name="connsiteX184" fmla="*/ 1012034 w 2317676"/>
                  <a:gd name="connsiteY184" fmla="*/ 3122715 h 3245984"/>
                  <a:gd name="connsiteX185" fmla="*/ 1020923 w 2317676"/>
                  <a:gd name="connsiteY185" fmla="*/ 3152481 h 3245984"/>
                  <a:gd name="connsiteX186" fmla="*/ 1046508 w 2317676"/>
                  <a:gd name="connsiteY186" fmla="*/ 3209565 h 3245984"/>
                  <a:gd name="connsiteX187" fmla="*/ 1038602 w 2317676"/>
                  <a:gd name="connsiteY187" fmla="*/ 3225479 h 3245984"/>
                  <a:gd name="connsiteX188" fmla="*/ 1006286 w 2317676"/>
                  <a:gd name="connsiteY188" fmla="*/ 3240025 h 3245984"/>
                  <a:gd name="connsiteX189" fmla="*/ 890529 w 2317676"/>
                  <a:gd name="connsiteY189" fmla="*/ 3166701 h 3245984"/>
                  <a:gd name="connsiteX190" fmla="*/ 863444 w 2317676"/>
                  <a:gd name="connsiteY190" fmla="*/ 3151981 h 3245984"/>
                  <a:gd name="connsiteX191" fmla="*/ 851039 w 2317676"/>
                  <a:gd name="connsiteY191" fmla="*/ 3151626 h 3245984"/>
                  <a:gd name="connsiteX192" fmla="*/ 854738 w 2317676"/>
                  <a:gd name="connsiteY192" fmla="*/ 3169210 h 3245984"/>
                  <a:gd name="connsiteX193" fmla="*/ 863167 w 2317676"/>
                  <a:gd name="connsiteY193" fmla="*/ 3171647 h 3245984"/>
                  <a:gd name="connsiteX194" fmla="*/ 881600 w 2317676"/>
                  <a:gd name="connsiteY194" fmla="*/ 3178384 h 3245984"/>
                  <a:gd name="connsiteX195" fmla="*/ 866254 w 2317676"/>
                  <a:gd name="connsiteY195" fmla="*/ 3200580 h 3245984"/>
                  <a:gd name="connsiteX196" fmla="*/ 904353 w 2317676"/>
                  <a:gd name="connsiteY196" fmla="*/ 3207592 h 3245984"/>
                  <a:gd name="connsiteX197" fmla="*/ 903708 w 2317676"/>
                  <a:gd name="connsiteY197" fmla="*/ 3223429 h 3245984"/>
                  <a:gd name="connsiteX198" fmla="*/ 852804 w 2317676"/>
                  <a:gd name="connsiteY198" fmla="*/ 3216719 h 3245984"/>
                  <a:gd name="connsiteX199" fmla="*/ 818201 w 2317676"/>
                  <a:gd name="connsiteY199" fmla="*/ 3201018 h 3245984"/>
                  <a:gd name="connsiteX200" fmla="*/ 816028 w 2317676"/>
                  <a:gd name="connsiteY200" fmla="*/ 3173545 h 3245984"/>
                  <a:gd name="connsiteX201" fmla="*/ 800948 w 2317676"/>
                  <a:gd name="connsiteY201" fmla="*/ 3159837 h 3245984"/>
                  <a:gd name="connsiteX202" fmla="*/ 774624 w 2317676"/>
                  <a:gd name="connsiteY202" fmla="*/ 3185252 h 3245984"/>
                  <a:gd name="connsiteX203" fmla="*/ 764045 w 2317676"/>
                  <a:gd name="connsiteY203" fmla="*/ 3187814 h 3245984"/>
                  <a:gd name="connsiteX204" fmla="*/ 789798 w 2317676"/>
                  <a:gd name="connsiteY204" fmla="*/ 3132298 h 3245984"/>
                  <a:gd name="connsiteX205" fmla="*/ 772157 w 2317676"/>
                  <a:gd name="connsiteY205" fmla="*/ 3108010 h 3245984"/>
                  <a:gd name="connsiteX206" fmla="*/ 741510 w 2317676"/>
                  <a:gd name="connsiteY206" fmla="*/ 3110953 h 3245984"/>
                  <a:gd name="connsiteX207" fmla="*/ 726095 w 2317676"/>
                  <a:gd name="connsiteY207" fmla="*/ 3088926 h 3245984"/>
                  <a:gd name="connsiteX208" fmla="*/ 736518 w 2317676"/>
                  <a:gd name="connsiteY208" fmla="*/ 3071842 h 3245984"/>
                  <a:gd name="connsiteX209" fmla="*/ 733386 w 2317676"/>
                  <a:gd name="connsiteY209" fmla="*/ 3031162 h 3245984"/>
                  <a:gd name="connsiteX210" fmla="*/ 735831 w 2317676"/>
                  <a:gd name="connsiteY210" fmla="*/ 2985770 h 3245984"/>
                  <a:gd name="connsiteX211" fmla="*/ 724813 w 2317676"/>
                  <a:gd name="connsiteY211" fmla="*/ 2940279 h 3245984"/>
                  <a:gd name="connsiteX212" fmla="*/ 704734 w 2317676"/>
                  <a:gd name="connsiteY212" fmla="*/ 2924422 h 3245984"/>
                  <a:gd name="connsiteX213" fmla="*/ 721582 w 2317676"/>
                  <a:gd name="connsiteY213" fmla="*/ 2913063 h 3245984"/>
                  <a:gd name="connsiteX214" fmla="*/ 726827 w 2317676"/>
                  <a:gd name="connsiteY214" fmla="*/ 2900032 h 3245984"/>
                  <a:gd name="connsiteX215" fmla="*/ 711099 w 2317676"/>
                  <a:gd name="connsiteY215" fmla="*/ 2848963 h 3245984"/>
                  <a:gd name="connsiteX216" fmla="*/ 711631 w 2317676"/>
                  <a:gd name="connsiteY216" fmla="*/ 2830353 h 3245984"/>
                  <a:gd name="connsiteX217" fmla="*/ 687166 w 2317676"/>
                  <a:gd name="connsiteY217" fmla="*/ 2854198 h 3245984"/>
                  <a:gd name="connsiteX218" fmla="*/ 669871 w 2317676"/>
                  <a:gd name="connsiteY218" fmla="*/ 2854467 h 3245984"/>
                  <a:gd name="connsiteX219" fmla="*/ 622198 w 2317676"/>
                  <a:gd name="connsiteY219" fmla="*/ 2874972 h 3245984"/>
                  <a:gd name="connsiteX220" fmla="*/ 592721 w 2317676"/>
                  <a:gd name="connsiteY220" fmla="*/ 2880432 h 3245984"/>
                  <a:gd name="connsiteX221" fmla="*/ 567921 w 2317676"/>
                  <a:gd name="connsiteY221" fmla="*/ 2895958 h 3245984"/>
                  <a:gd name="connsiteX222" fmla="*/ 558913 w 2317676"/>
                  <a:gd name="connsiteY222" fmla="*/ 2900379 h 3245984"/>
                  <a:gd name="connsiteX223" fmla="*/ 514443 w 2317676"/>
                  <a:gd name="connsiteY223" fmla="*/ 2862430 h 3245984"/>
                  <a:gd name="connsiteX224" fmla="*/ 472526 w 2317676"/>
                  <a:gd name="connsiteY224" fmla="*/ 2872022 h 3245984"/>
                  <a:gd name="connsiteX225" fmla="*/ 436755 w 2317676"/>
                  <a:gd name="connsiteY225" fmla="*/ 2853806 h 3245984"/>
                  <a:gd name="connsiteX226" fmla="*/ 409336 w 2317676"/>
                  <a:gd name="connsiteY226" fmla="*/ 2830766 h 3245984"/>
                  <a:gd name="connsiteX227" fmla="*/ 370779 w 2317676"/>
                  <a:gd name="connsiteY227" fmla="*/ 2796426 h 3245984"/>
                  <a:gd name="connsiteX228" fmla="*/ 355409 w 2317676"/>
                  <a:gd name="connsiteY228" fmla="*/ 2786148 h 3245984"/>
                  <a:gd name="connsiteX229" fmla="*/ 341611 w 2317676"/>
                  <a:gd name="connsiteY229" fmla="*/ 2777730 h 3245984"/>
                  <a:gd name="connsiteX230" fmla="*/ 349950 w 2317676"/>
                  <a:gd name="connsiteY230" fmla="*/ 2756671 h 3245984"/>
                  <a:gd name="connsiteX231" fmla="*/ 365084 w 2317676"/>
                  <a:gd name="connsiteY231" fmla="*/ 2745165 h 3245984"/>
                  <a:gd name="connsiteX232" fmla="*/ 375539 w 2317676"/>
                  <a:gd name="connsiteY232" fmla="*/ 2723593 h 3245984"/>
                  <a:gd name="connsiteX233" fmla="*/ 360571 w 2317676"/>
                  <a:gd name="connsiteY233" fmla="*/ 2712659 h 3245984"/>
                  <a:gd name="connsiteX234" fmla="*/ 339490 w 2317676"/>
                  <a:gd name="connsiteY234" fmla="*/ 2725045 h 3245984"/>
                  <a:gd name="connsiteX235" fmla="*/ 329837 w 2317676"/>
                  <a:gd name="connsiteY235" fmla="*/ 2745302 h 3245984"/>
                  <a:gd name="connsiteX236" fmla="*/ 292988 w 2317676"/>
                  <a:gd name="connsiteY236" fmla="*/ 2748067 h 3245984"/>
                  <a:gd name="connsiteX237" fmla="*/ 297528 w 2317676"/>
                  <a:gd name="connsiteY237" fmla="*/ 2722888 h 3245984"/>
                  <a:gd name="connsiteX238" fmla="*/ 297648 w 2317676"/>
                  <a:gd name="connsiteY238" fmla="*/ 2688698 h 3245984"/>
                  <a:gd name="connsiteX239" fmla="*/ 293293 w 2317676"/>
                  <a:gd name="connsiteY239" fmla="*/ 2670714 h 3245984"/>
                  <a:gd name="connsiteX240" fmla="*/ 302066 w 2317676"/>
                  <a:gd name="connsiteY240" fmla="*/ 2644509 h 3245984"/>
                  <a:gd name="connsiteX241" fmla="*/ 305628 w 2317676"/>
                  <a:gd name="connsiteY241" fmla="*/ 2626847 h 3245984"/>
                  <a:gd name="connsiteX242" fmla="*/ 292252 w 2317676"/>
                  <a:gd name="connsiteY242" fmla="*/ 2597047 h 3245984"/>
                  <a:gd name="connsiteX243" fmla="*/ 279676 w 2317676"/>
                  <a:gd name="connsiteY243" fmla="*/ 2565934 h 3245984"/>
                  <a:gd name="connsiteX244" fmla="*/ 320675 w 2317676"/>
                  <a:gd name="connsiteY244" fmla="*/ 2501684 h 3245984"/>
                  <a:gd name="connsiteX245" fmla="*/ 338235 w 2317676"/>
                  <a:gd name="connsiteY245" fmla="*/ 2465512 h 3245984"/>
                  <a:gd name="connsiteX246" fmla="*/ 366550 w 2317676"/>
                  <a:gd name="connsiteY246" fmla="*/ 2420574 h 3245984"/>
                  <a:gd name="connsiteX247" fmla="*/ 378398 w 2317676"/>
                  <a:gd name="connsiteY247" fmla="*/ 2407065 h 3245984"/>
                  <a:gd name="connsiteX248" fmla="*/ 367314 w 2317676"/>
                  <a:gd name="connsiteY248" fmla="*/ 2370550 h 3245984"/>
                  <a:gd name="connsiteX249" fmla="*/ 350888 w 2317676"/>
                  <a:gd name="connsiteY249" fmla="*/ 2360529 h 3245984"/>
                  <a:gd name="connsiteX250" fmla="*/ 408685 w 2317676"/>
                  <a:gd name="connsiteY250" fmla="*/ 2363331 h 3245984"/>
                  <a:gd name="connsiteX251" fmla="*/ 434878 w 2317676"/>
                  <a:gd name="connsiteY251" fmla="*/ 2355867 h 3245984"/>
                  <a:gd name="connsiteX252" fmla="*/ 450255 w 2317676"/>
                  <a:gd name="connsiteY252" fmla="*/ 2329183 h 3245984"/>
                  <a:gd name="connsiteX253" fmla="*/ 488196 w 2317676"/>
                  <a:gd name="connsiteY253" fmla="*/ 2321675 h 3245984"/>
                  <a:gd name="connsiteX254" fmla="*/ 516682 w 2317676"/>
                  <a:gd name="connsiteY254" fmla="*/ 2307496 h 3245984"/>
                  <a:gd name="connsiteX255" fmla="*/ 526570 w 2317676"/>
                  <a:gd name="connsiteY255" fmla="*/ 2309020 h 3245984"/>
                  <a:gd name="connsiteX256" fmla="*/ 528095 w 2317676"/>
                  <a:gd name="connsiteY256" fmla="*/ 2299131 h 3245984"/>
                  <a:gd name="connsiteX257" fmla="*/ 493146 w 2317676"/>
                  <a:gd name="connsiteY257" fmla="*/ 2258877 h 3245984"/>
                  <a:gd name="connsiteX258" fmla="*/ 478067 w 2317676"/>
                  <a:gd name="connsiteY258" fmla="*/ 2245168 h 3245984"/>
                  <a:gd name="connsiteX259" fmla="*/ 439575 w 2317676"/>
                  <a:gd name="connsiteY259" fmla="*/ 2201851 h 3245984"/>
                  <a:gd name="connsiteX260" fmla="*/ 409297 w 2317676"/>
                  <a:gd name="connsiteY260" fmla="*/ 2208624 h 3245984"/>
                  <a:gd name="connsiteX261" fmla="*/ 390312 w 2317676"/>
                  <a:gd name="connsiteY261" fmla="*/ 2241223 h 3245984"/>
                  <a:gd name="connsiteX262" fmla="*/ 376638 w 2317676"/>
                  <a:gd name="connsiteY262" fmla="*/ 2251813 h 3245984"/>
                  <a:gd name="connsiteX263" fmla="*/ 370678 w 2317676"/>
                  <a:gd name="connsiteY263" fmla="*/ 2236457 h 3245984"/>
                  <a:gd name="connsiteX264" fmla="*/ 372567 w 2317676"/>
                  <a:gd name="connsiteY264" fmla="*/ 2177200 h 3245984"/>
                  <a:gd name="connsiteX265" fmla="*/ 389048 w 2317676"/>
                  <a:gd name="connsiteY265" fmla="*/ 2162010 h 3245984"/>
                  <a:gd name="connsiteX266" fmla="*/ 416043 w 2317676"/>
                  <a:gd name="connsiteY266" fmla="*/ 2143991 h 3245984"/>
                  <a:gd name="connsiteX267" fmla="*/ 427845 w 2317676"/>
                  <a:gd name="connsiteY267" fmla="*/ 2134026 h 3245984"/>
                  <a:gd name="connsiteX268" fmla="*/ 427560 w 2317676"/>
                  <a:gd name="connsiteY268" fmla="*/ 2132248 h 3245984"/>
                  <a:gd name="connsiteX269" fmla="*/ 431096 w 2317676"/>
                  <a:gd name="connsiteY269" fmla="*/ 2124424 h 3245984"/>
                  <a:gd name="connsiteX270" fmla="*/ 433893 w 2317676"/>
                  <a:gd name="connsiteY270" fmla="*/ 2118214 h 3245984"/>
                  <a:gd name="connsiteX271" fmla="*/ 431577 w 2317676"/>
                  <a:gd name="connsiteY271" fmla="*/ 2110227 h 3245984"/>
                  <a:gd name="connsiteX272" fmla="*/ 424307 w 2317676"/>
                  <a:gd name="connsiteY272" fmla="*/ 2111946 h 3245984"/>
                  <a:gd name="connsiteX273" fmla="*/ 413305 w 2317676"/>
                  <a:gd name="connsiteY273" fmla="*/ 2114121 h 3245984"/>
                  <a:gd name="connsiteX274" fmla="*/ 411745 w 2317676"/>
                  <a:gd name="connsiteY274" fmla="*/ 2102113 h 3245984"/>
                  <a:gd name="connsiteX275" fmla="*/ 412883 w 2317676"/>
                  <a:gd name="connsiteY275" fmla="*/ 2099711 h 3245984"/>
                  <a:gd name="connsiteX276" fmla="*/ 403523 w 2317676"/>
                  <a:gd name="connsiteY276" fmla="*/ 2083574 h 3245984"/>
                  <a:gd name="connsiteX277" fmla="*/ 391652 w 2317676"/>
                  <a:gd name="connsiteY277" fmla="*/ 2074859 h 3245984"/>
                  <a:gd name="connsiteX278" fmla="*/ 391100 w 2317676"/>
                  <a:gd name="connsiteY278" fmla="*/ 2070722 h 3245984"/>
                  <a:gd name="connsiteX279" fmla="*/ 380558 w 2317676"/>
                  <a:gd name="connsiteY279" fmla="*/ 2060412 h 3245984"/>
                  <a:gd name="connsiteX280" fmla="*/ 369047 w 2317676"/>
                  <a:gd name="connsiteY280" fmla="*/ 2055026 h 3245984"/>
                  <a:gd name="connsiteX281" fmla="*/ 340224 w 2317676"/>
                  <a:gd name="connsiteY281" fmla="*/ 2041356 h 3245984"/>
                  <a:gd name="connsiteX282" fmla="*/ 309801 w 2317676"/>
                  <a:gd name="connsiteY282" fmla="*/ 2042575 h 3245984"/>
                  <a:gd name="connsiteX283" fmla="*/ 299216 w 2317676"/>
                  <a:gd name="connsiteY283" fmla="*/ 2035690 h 3245984"/>
                  <a:gd name="connsiteX284" fmla="*/ 289841 w 2317676"/>
                  <a:gd name="connsiteY284" fmla="*/ 2011822 h 3245984"/>
                  <a:gd name="connsiteX285" fmla="*/ 291414 w 2317676"/>
                  <a:gd name="connsiteY285" fmla="*/ 1994636 h 3245984"/>
                  <a:gd name="connsiteX286" fmla="*/ 270070 w 2317676"/>
                  <a:gd name="connsiteY286" fmla="*/ 1986077 h 3245984"/>
                  <a:gd name="connsiteX287" fmla="*/ 245987 w 2317676"/>
                  <a:gd name="connsiteY287" fmla="*/ 1978260 h 3245984"/>
                  <a:gd name="connsiteX288" fmla="*/ 239615 w 2317676"/>
                  <a:gd name="connsiteY288" fmla="*/ 1947324 h 3245984"/>
                  <a:gd name="connsiteX289" fmla="*/ 250628 w 2317676"/>
                  <a:gd name="connsiteY289" fmla="*/ 1939617 h 3245984"/>
                  <a:gd name="connsiteX290" fmla="*/ 269567 w 2317676"/>
                  <a:gd name="connsiteY290" fmla="*/ 1895270 h 3245984"/>
                  <a:gd name="connsiteX291" fmla="*/ 263103 w 2317676"/>
                  <a:gd name="connsiteY291" fmla="*/ 1840837 h 3245984"/>
                  <a:gd name="connsiteX292" fmla="*/ 240250 w 2317676"/>
                  <a:gd name="connsiteY292" fmla="*/ 1825092 h 3245984"/>
                  <a:gd name="connsiteX293" fmla="*/ 214269 w 2317676"/>
                  <a:gd name="connsiteY293" fmla="*/ 1821863 h 3245984"/>
                  <a:gd name="connsiteX294" fmla="*/ 225691 w 2317676"/>
                  <a:gd name="connsiteY294" fmla="*/ 1776538 h 3245984"/>
                  <a:gd name="connsiteX295" fmla="*/ 241614 w 2317676"/>
                  <a:gd name="connsiteY295" fmla="*/ 1747482 h 3245984"/>
                  <a:gd name="connsiteX296" fmla="*/ 245499 w 2317676"/>
                  <a:gd name="connsiteY296" fmla="*/ 1740375 h 3245984"/>
                  <a:gd name="connsiteX297" fmla="*/ 243458 w 2317676"/>
                  <a:gd name="connsiteY297" fmla="*/ 1740335 h 3245984"/>
                  <a:gd name="connsiteX298" fmla="*/ 234753 w 2317676"/>
                  <a:gd name="connsiteY298" fmla="*/ 1735991 h 3245984"/>
                  <a:gd name="connsiteX299" fmla="*/ 209829 w 2317676"/>
                  <a:gd name="connsiteY299" fmla="*/ 1724388 h 3245984"/>
                  <a:gd name="connsiteX300" fmla="*/ 203901 w 2317676"/>
                  <a:gd name="connsiteY300" fmla="*/ 1715547 h 3245984"/>
                  <a:gd name="connsiteX301" fmla="*/ 203178 w 2317676"/>
                  <a:gd name="connsiteY301" fmla="*/ 1709447 h 3245984"/>
                  <a:gd name="connsiteX302" fmla="*/ 197511 w 2317676"/>
                  <a:gd name="connsiteY302" fmla="*/ 1713364 h 3245984"/>
                  <a:gd name="connsiteX303" fmla="*/ 177140 w 2317676"/>
                  <a:gd name="connsiteY303" fmla="*/ 1723477 h 3245984"/>
                  <a:gd name="connsiteX304" fmla="*/ 172451 w 2317676"/>
                  <a:gd name="connsiteY304" fmla="*/ 1723064 h 3245984"/>
                  <a:gd name="connsiteX305" fmla="*/ 172854 w 2317676"/>
                  <a:gd name="connsiteY305" fmla="*/ 1724275 h 3245984"/>
                  <a:gd name="connsiteX306" fmla="*/ 167501 w 2317676"/>
                  <a:gd name="connsiteY306" fmla="*/ 1727568 h 3245984"/>
                  <a:gd name="connsiteX307" fmla="*/ 142374 w 2317676"/>
                  <a:gd name="connsiteY307" fmla="*/ 1724121 h 3245984"/>
                  <a:gd name="connsiteX308" fmla="*/ 120156 w 2317676"/>
                  <a:gd name="connsiteY308" fmla="*/ 1729374 h 3245984"/>
                  <a:gd name="connsiteX309" fmla="*/ 113181 w 2317676"/>
                  <a:gd name="connsiteY309" fmla="*/ 1739558 h 3245984"/>
                  <a:gd name="connsiteX310" fmla="*/ 109311 w 2317676"/>
                  <a:gd name="connsiteY310" fmla="*/ 1743034 h 3245984"/>
                  <a:gd name="connsiteX311" fmla="*/ 105836 w 2317676"/>
                  <a:gd name="connsiteY311" fmla="*/ 1739161 h 3245984"/>
                  <a:gd name="connsiteX312" fmla="*/ 95750 w 2317676"/>
                  <a:gd name="connsiteY312" fmla="*/ 1732584 h 3245984"/>
                  <a:gd name="connsiteX313" fmla="*/ 75088 w 2317676"/>
                  <a:gd name="connsiteY313" fmla="*/ 1726374 h 3245984"/>
                  <a:gd name="connsiteX314" fmla="*/ 65297 w 2317676"/>
                  <a:gd name="connsiteY314" fmla="*/ 1728262 h 3245984"/>
                  <a:gd name="connsiteX315" fmla="*/ 59599 w 2317676"/>
                  <a:gd name="connsiteY315" fmla="*/ 1733024 h 3245984"/>
                  <a:gd name="connsiteX316" fmla="*/ 53531 w 2317676"/>
                  <a:gd name="connsiteY316" fmla="*/ 1727203 h 3245984"/>
                  <a:gd name="connsiteX317" fmla="*/ 51385 w 2317676"/>
                  <a:gd name="connsiteY317" fmla="*/ 1721736 h 3245984"/>
                  <a:gd name="connsiteX318" fmla="*/ 33199 w 2317676"/>
                  <a:gd name="connsiteY318" fmla="*/ 1718781 h 3245984"/>
                  <a:gd name="connsiteX319" fmla="*/ 30445 w 2317676"/>
                  <a:gd name="connsiteY319" fmla="*/ 1721567 h 3245984"/>
                  <a:gd name="connsiteX320" fmla="*/ 23078 w 2317676"/>
                  <a:gd name="connsiteY320" fmla="*/ 1722881 h 3245984"/>
                  <a:gd name="connsiteX321" fmla="*/ 23165 w 2317676"/>
                  <a:gd name="connsiteY321" fmla="*/ 1716033 h 3245984"/>
                  <a:gd name="connsiteX322" fmla="*/ 27461 w 2317676"/>
                  <a:gd name="connsiteY322" fmla="*/ 1710750 h 3245984"/>
                  <a:gd name="connsiteX323" fmla="*/ 26761 w 2317676"/>
                  <a:gd name="connsiteY323" fmla="*/ 1702381 h 3245984"/>
                  <a:gd name="connsiteX324" fmla="*/ 14469 w 2317676"/>
                  <a:gd name="connsiteY324" fmla="*/ 1679256 h 3245984"/>
                  <a:gd name="connsiteX325" fmla="*/ 5186 w 2317676"/>
                  <a:gd name="connsiteY325" fmla="*/ 1649017 h 3245984"/>
                  <a:gd name="connsiteX326" fmla="*/ 7102 w 2317676"/>
                  <a:gd name="connsiteY326" fmla="*/ 1640883 h 3245984"/>
                  <a:gd name="connsiteX327" fmla="*/ 12183 w 2317676"/>
                  <a:gd name="connsiteY327" fmla="*/ 1632263 h 3245984"/>
                  <a:gd name="connsiteX328" fmla="*/ 10960 w 2317676"/>
                  <a:gd name="connsiteY328" fmla="*/ 1627506 h 3245984"/>
                  <a:gd name="connsiteX329" fmla="*/ 0 w 2317676"/>
                  <a:gd name="connsiteY329" fmla="*/ 1610002 h 3245984"/>
                  <a:gd name="connsiteX330" fmla="*/ 2649 w 2317676"/>
                  <a:gd name="connsiteY330" fmla="*/ 1590880 h 3245984"/>
                  <a:gd name="connsiteX331" fmla="*/ 24486 w 2317676"/>
                  <a:gd name="connsiteY331" fmla="*/ 1565433 h 3245984"/>
                  <a:gd name="connsiteX332" fmla="*/ 30387 w 2317676"/>
                  <a:gd name="connsiteY332" fmla="*/ 1552802 h 3245984"/>
                  <a:gd name="connsiteX333" fmla="*/ 41644 w 2317676"/>
                  <a:gd name="connsiteY333" fmla="*/ 1529917 h 3245984"/>
                  <a:gd name="connsiteX334" fmla="*/ 41586 w 2317676"/>
                  <a:gd name="connsiteY334" fmla="*/ 1501931 h 3245984"/>
                  <a:gd name="connsiteX335" fmla="*/ 84738 w 2317676"/>
                  <a:gd name="connsiteY335" fmla="*/ 1485880 h 3245984"/>
                  <a:gd name="connsiteX336" fmla="*/ 107756 w 2317676"/>
                  <a:gd name="connsiteY336" fmla="*/ 1479185 h 3245984"/>
                  <a:gd name="connsiteX337" fmla="*/ 147768 w 2317676"/>
                  <a:gd name="connsiteY337" fmla="*/ 1459415 h 3245984"/>
                  <a:gd name="connsiteX338" fmla="*/ 168025 w 2317676"/>
                  <a:gd name="connsiteY338" fmla="*/ 1469069 h 3245984"/>
                  <a:gd name="connsiteX339" fmla="*/ 185208 w 2317676"/>
                  <a:gd name="connsiteY339" fmla="*/ 1466027 h 3245984"/>
                  <a:gd name="connsiteX340" fmla="*/ 194362 w 2317676"/>
                  <a:gd name="connsiteY340" fmla="*/ 1459890 h 3245984"/>
                  <a:gd name="connsiteX341" fmla="*/ 203916 w 2317676"/>
                  <a:gd name="connsiteY341" fmla="*/ 1453096 h 3245984"/>
                  <a:gd name="connsiteX342" fmla="*/ 204764 w 2317676"/>
                  <a:gd name="connsiteY342" fmla="*/ 1463532 h 3245984"/>
                  <a:gd name="connsiteX343" fmla="*/ 203317 w 2317676"/>
                  <a:gd name="connsiteY343" fmla="*/ 1480682 h 3245984"/>
                  <a:gd name="connsiteX344" fmla="*/ 218687 w 2317676"/>
                  <a:gd name="connsiteY344" fmla="*/ 1490959 h 3245984"/>
                  <a:gd name="connsiteX345" fmla="*/ 232472 w 2317676"/>
                  <a:gd name="connsiteY345" fmla="*/ 1483139 h 3245984"/>
                  <a:gd name="connsiteX346" fmla="*/ 237696 w 2317676"/>
                  <a:gd name="connsiteY346" fmla="*/ 1490835 h 3245984"/>
                  <a:gd name="connsiteX347" fmla="*/ 246663 w 2317676"/>
                  <a:gd name="connsiteY347" fmla="*/ 1527862 h 3245984"/>
                  <a:gd name="connsiteX348" fmla="*/ 254850 w 2317676"/>
                  <a:gd name="connsiteY348" fmla="*/ 1545480 h 3245984"/>
                  <a:gd name="connsiteX349" fmla="*/ 253873 w 2317676"/>
                  <a:gd name="connsiteY349" fmla="*/ 1555026 h 3245984"/>
                  <a:gd name="connsiteX350" fmla="*/ 256931 w 2317676"/>
                  <a:gd name="connsiteY350" fmla="*/ 1554234 h 3245984"/>
                  <a:gd name="connsiteX351" fmla="*/ 267064 w 2317676"/>
                  <a:gd name="connsiteY351" fmla="*/ 1546131 h 3245984"/>
                  <a:gd name="connsiteX352" fmla="*/ 276855 w 2317676"/>
                  <a:gd name="connsiteY352" fmla="*/ 1544243 h 3245984"/>
                  <a:gd name="connsiteX353" fmla="*/ 302739 w 2317676"/>
                  <a:gd name="connsiteY353" fmla="*/ 1552237 h 3245984"/>
                  <a:gd name="connsiteX354" fmla="*/ 307647 w 2317676"/>
                  <a:gd name="connsiteY354" fmla="*/ 1546132 h 3245984"/>
                  <a:gd name="connsiteX355" fmla="*/ 337467 w 2317676"/>
                  <a:gd name="connsiteY355" fmla="*/ 1512030 h 3245984"/>
                  <a:gd name="connsiteX356" fmla="*/ 344283 w 2317676"/>
                  <a:gd name="connsiteY356" fmla="*/ 1500860 h 3245984"/>
                  <a:gd name="connsiteX357" fmla="*/ 345328 w 2317676"/>
                  <a:gd name="connsiteY357" fmla="*/ 1484367 h 3245984"/>
                  <a:gd name="connsiteX358" fmla="*/ 323554 w 2317676"/>
                  <a:gd name="connsiteY358" fmla="*/ 1447641 h 3245984"/>
                  <a:gd name="connsiteX359" fmla="*/ 320946 w 2317676"/>
                  <a:gd name="connsiteY359" fmla="*/ 1425313 h 3245984"/>
                  <a:gd name="connsiteX360" fmla="*/ 341959 w 2317676"/>
                  <a:gd name="connsiteY360" fmla="*/ 1421903 h 3245984"/>
                  <a:gd name="connsiteX361" fmla="*/ 369769 w 2317676"/>
                  <a:gd name="connsiteY361" fmla="*/ 1428048 h 3245984"/>
                  <a:gd name="connsiteX362" fmla="*/ 389691 w 2317676"/>
                  <a:gd name="connsiteY362" fmla="*/ 1429383 h 3245984"/>
                  <a:gd name="connsiteX363" fmla="*/ 403477 w 2317676"/>
                  <a:gd name="connsiteY363" fmla="*/ 1421565 h 3245984"/>
                  <a:gd name="connsiteX364" fmla="*/ 429554 w 2317676"/>
                  <a:gd name="connsiteY364" fmla="*/ 1358130 h 3245984"/>
                  <a:gd name="connsiteX365" fmla="*/ 450844 w 2317676"/>
                  <a:gd name="connsiteY365" fmla="*/ 1335054 h 3245984"/>
                  <a:gd name="connsiteX366" fmla="*/ 485690 w 2317676"/>
                  <a:gd name="connsiteY366" fmla="*/ 1335575 h 3245984"/>
                  <a:gd name="connsiteX367" fmla="*/ 513047 w 2317676"/>
                  <a:gd name="connsiteY367" fmla="*/ 1277429 h 3245984"/>
                  <a:gd name="connsiteX368" fmla="*/ 507153 w 2317676"/>
                  <a:gd name="connsiteY368" fmla="*/ 1253097 h 3245984"/>
                  <a:gd name="connsiteX369" fmla="*/ 527400 w 2317676"/>
                  <a:gd name="connsiteY369" fmla="*/ 1246514 h 3245984"/>
                  <a:gd name="connsiteX370" fmla="*/ 568539 w 2317676"/>
                  <a:gd name="connsiteY370" fmla="*/ 1270710 h 3245984"/>
                  <a:gd name="connsiteX371" fmla="*/ 559473 w 2317676"/>
                  <a:gd name="connsiteY371" fmla="*/ 1247146 h 3245984"/>
                  <a:gd name="connsiteX372" fmla="*/ 552967 w 2317676"/>
                  <a:gd name="connsiteY372" fmla="*/ 1234161 h 3245984"/>
                  <a:gd name="connsiteX373" fmla="*/ 521238 w 2317676"/>
                  <a:gd name="connsiteY373" fmla="*/ 1204886 h 3245984"/>
                  <a:gd name="connsiteX374" fmla="*/ 494711 w 2317676"/>
                  <a:gd name="connsiteY374" fmla="*/ 1204031 h 3245984"/>
                  <a:gd name="connsiteX375" fmla="*/ 511923 w 2317676"/>
                  <a:gd name="connsiteY375" fmla="*/ 1143303 h 3245984"/>
                  <a:gd name="connsiteX376" fmla="*/ 529168 w 2317676"/>
                  <a:gd name="connsiteY376" fmla="*/ 1078089 h 3245984"/>
                  <a:gd name="connsiteX377" fmla="*/ 516625 w 2317676"/>
                  <a:gd name="connsiteY377" fmla="*/ 1042485 h 3245984"/>
                  <a:gd name="connsiteX378" fmla="*/ 481892 w 2317676"/>
                  <a:gd name="connsiteY378" fmla="*/ 1044739 h 3245984"/>
                  <a:gd name="connsiteX379" fmla="*/ 454286 w 2317676"/>
                  <a:gd name="connsiteY379" fmla="*/ 1064864 h 3245984"/>
                  <a:gd name="connsiteX380" fmla="*/ 395406 w 2317676"/>
                  <a:gd name="connsiteY380" fmla="*/ 1029845 h 3245984"/>
                  <a:gd name="connsiteX381" fmla="*/ 386463 w 2317676"/>
                  <a:gd name="connsiteY381" fmla="*/ 1025291 h 3245984"/>
                  <a:gd name="connsiteX382" fmla="*/ 390748 w 2317676"/>
                  <a:gd name="connsiteY382" fmla="*/ 999053 h 3245984"/>
                  <a:gd name="connsiteX383" fmla="*/ 409700 w 2317676"/>
                  <a:gd name="connsiteY383" fmla="*/ 970943 h 3245984"/>
                  <a:gd name="connsiteX384" fmla="*/ 465002 w 2317676"/>
                  <a:gd name="connsiteY384" fmla="*/ 954190 h 3245984"/>
                  <a:gd name="connsiteX385" fmla="*/ 488512 w 2317676"/>
                  <a:gd name="connsiteY385" fmla="*/ 970336 h 3245984"/>
                  <a:gd name="connsiteX386" fmla="*/ 505996 w 2317676"/>
                  <a:gd name="connsiteY386" fmla="*/ 980101 h 3245984"/>
                  <a:gd name="connsiteX387" fmla="*/ 593248 w 2317676"/>
                  <a:gd name="connsiteY387" fmla="*/ 944970 h 3245984"/>
                  <a:gd name="connsiteX388" fmla="*/ 609991 w 2317676"/>
                  <a:gd name="connsiteY388" fmla="*/ 893875 h 3245984"/>
                  <a:gd name="connsiteX389" fmla="*/ 601772 w 2317676"/>
                  <a:gd name="connsiteY389" fmla="*/ 880746 h 3245984"/>
                  <a:gd name="connsiteX390" fmla="*/ 624050 w 2317676"/>
                  <a:gd name="connsiteY390" fmla="*/ 813192 h 3245984"/>
                  <a:gd name="connsiteX391" fmla="*/ 662447 w 2317676"/>
                  <a:gd name="connsiteY391" fmla="*/ 779813 h 3245984"/>
                  <a:gd name="connsiteX392" fmla="*/ 726244 w 2317676"/>
                  <a:gd name="connsiteY392" fmla="*/ 756521 h 3245984"/>
                  <a:gd name="connsiteX393" fmla="*/ 752403 w 2317676"/>
                  <a:gd name="connsiteY393" fmla="*/ 753545 h 3245984"/>
                  <a:gd name="connsiteX394" fmla="*/ 712065 w 2317676"/>
                  <a:gd name="connsiteY394" fmla="*/ 728037 h 3245984"/>
                  <a:gd name="connsiteX395" fmla="*/ 709181 w 2317676"/>
                  <a:gd name="connsiteY395" fmla="*/ 725375 h 3245984"/>
                  <a:gd name="connsiteX396" fmla="*/ 708669 w 2317676"/>
                  <a:gd name="connsiteY396" fmla="*/ 723259 h 3245984"/>
                  <a:gd name="connsiteX397" fmla="*/ 650882 w 2317676"/>
                  <a:gd name="connsiteY397" fmla="*/ 593336 h 3245984"/>
                  <a:gd name="connsiteX398" fmla="*/ 648317 w 2317676"/>
                  <a:gd name="connsiteY398" fmla="*/ 529558 h 3245984"/>
                  <a:gd name="connsiteX399" fmla="*/ 659135 w 2317676"/>
                  <a:gd name="connsiteY399" fmla="*/ 458620 h 3245984"/>
                  <a:gd name="connsiteX400" fmla="*/ 659780 w 2317676"/>
                  <a:gd name="connsiteY400" fmla="*/ 442783 h 3245984"/>
                  <a:gd name="connsiteX401" fmla="*/ 661486 w 2317676"/>
                  <a:gd name="connsiteY401" fmla="*/ 336531 h 3245984"/>
                  <a:gd name="connsiteX402" fmla="*/ 655593 w 2317676"/>
                  <a:gd name="connsiteY402" fmla="*/ 312199 h 3245984"/>
                  <a:gd name="connsiteX403" fmla="*/ 651660 w 2317676"/>
                  <a:gd name="connsiteY403" fmla="*/ 272833 h 3245984"/>
                  <a:gd name="connsiteX404" fmla="*/ 629055 w 2317676"/>
                  <a:gd name="connsiteY404" fmla="*/ 295107 h 3245984"/>
                  <a:gd name="connsiteX405" fmla="*/ 605735 w 2317676"/>
                  <a:gd name="connsiteY405" fmla="*/ 288995 h 3245984"/>
                  <a:gd name="connsiteX406" fmla="*/ 562756 w 2317676"/>
                  <a:gd name="connsiteY406" fmla="*/ 245643 h 3245984"/>
                  <a:gd name="connsiteX407" fmla="*/ 540627 w 2317676"/>
                  <a:gd name="connsiteY407" fmla="*/ 221325 h 3245984"/>
                  <a:gd name="connsiteX408" fmla="*/ 535580 w 2317676"/>
                  <a:gd name="connsiteY408" fmla="*/ 207427 h 3245984"/>
                  <a:gd name="connsiteX409" fmla="*/ 526088 w 2317676"/>
                  <a:gd name="connsiteY409" fmla="*/ 152046 h 3245984"/>
                  <a:gd name="connsiteX410" fmla="*/ 528467 w 2317676"/>
                  <a:gd name="connsiteY410" fmla="*/ 115631 h 3245984"/>
                  <a:gd name="connsiteX411" fmla="*/ 526741 w 2317676"/>
                  <a:gd name="connsiteY411" fmla="*/ 99248 h 3245984"/>
                  <a:gd name="connsiteX412" fmla="*/ 523821 w 2317676"/>
                  <a:gd name="connsiteY412" fmla="*/ 81126 h 3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2317676" h="3245984">
                    <a:moveTo>
                      <a:pt x="523821" y="81126"/>
                    </a:moveTo>
                    <a:cubicBezTo>
                      <a:pt x="525555" y="76436"/>
                      <a:pt x="530497" y="73139"/>
                      <a:pt x="540146" y="71362"/>
                    </a:cubicBezTo>
                    <a:cubicBezTo>
                      <a:pt x="555614" y="68177"/>
                      <a:pt x="559032" y="52229"/>
                      <a:pt x="562562" y="39055"/>
                    </a:cubicBezTo>
                    <a:cubicBezTo>
                      <a:pt x="570310" y="8617"/>
                      <a:pt x="570310" y="8617"/>
                      <a:pt x="600056" y="20453"/>
                    </a:cubicBezTo>
                    <a:cubicBezTo>
                      <a:pt x="603341" y="22457"/>
                      <a:pt x="606370" y="23404"/>
                      <a:pt x="610057" y="24752"/>
                    </a:cubicBezTo>
                    <a:cubicBezTo>
                      <a:pt x="625860" y="29884"/>
                      <a:pt x="638410" y="28525"/>
                      <a:pt x="640804" y="8346"/>
                    </a:cubicBezTo>
                    <a:cubicBezTo>
                      <a:pt x="640067" y="683"/>
                      <a:pt x="644699" y="-999"/>
                      <a:pt x="650101" y="494"/>
                    </a:cubicBezTo>
                    <a:cubicBezTo>
                      <a:pt x="657217" y="2130"/>
                      <a:pt x="664990" y="4167"/>
                      <a:pt x="670504" y="8432"/>
                    </a:cubicBezTo>
                    <a:cubicBezTo>
                      <a:pt x="682186" y="17363"/>
                      <a:pt x="693645" y="20747"/>
                      <a:pt x="707030" y="13586"/>
                    </a:cubicBezTo>
                    <a:cubicBezTo>
                      <a:pt x="714581" y="10077"/>
                      <a:pt x="721553" y="13428"/>
                      <a:pt x="728268" y="15722"/>
                    </a:cubicBezTo>
                    <a:cubicBezTo>
                      <a:pt x="741422" y="39975"/>
                      <a:pt x="731781" y="76470"/>
                      <a:pt x="765214" y="89653"/>
                    </a:cubicBezTo>
                    <a:cubicBezTo>
                      <a:pt x="773243" y="92748"/>
                      <a:pt x="772598" y="108585"/>
                      <a:pt x="785583" y="102079"/>
                    </a:cubicBezTo>
                    <a:cubicBezTo>
                      <a:pt x="812788" y="82611"/>
                      <a:pt x="812386" y="83268"/>
                      <a:pt x="843013" y="101050"/>
                    </a:cubicBezTo>
                    <a:cubicBezTo>
                      <a:pt x="851555" y="106261"/>
                      <a:pt x="858348" y="115816"/>
                      <a:pt x="871044" y="112741"/>
                    </a:cubicBezTo>
                    <a:cubicBezTo>
                      <a:pt x="880532" y="114922"/>
                      <a:pt x="888528" y="122507"/>
                      <a:pt x="898740" y="116114"/>
                    </a:cubicBezTo>
                    <a:cubicBezTo>
                      <a:pt x="914864" y="113328"/>
                      <a:pt x="928295" y="117915"/>
                      <a:pt x="940235" y="127903"/>
                    </a:cubicBezTo>
                    <a:cubicBezTo>
                      <a:pt x="940492" y="128961"/>
                      <a:pt x="940492" y="128961"/>
                      <a:pt x="940747" y="130020"/>
                    </a:cubicBezTo>
                    <a:cubicBezTo>
                      <a:pt x="967353" y="138135"/>
                      <a:pt x="975548" y="118790"/>
                      <a:pt x="982428" y="98645"/>
                    </a:cubicBezTo>
                    <a:cubicBezTo>
                      <a:pt x="982270" y="84123"/>
                      <a:pt x="992516" y="73243"/>
                      <a:pt x="1000644" y="62874"/>
                    </a:cubicBezTo>
                    <a:cubicBezTo>
                      <a:pt x="1005711" y="56046"/>
                      <a:pt x="1014174" y="53997"/>
                      <a:pt x="1022349" y="55378"/>
                    </a:cubicBezTo>
                    <a:cubicBezTo>
                      <a:pt x="1032895" y="57303"/>
                      <a:pt x="1030056" y="66390"/>
                      <a:pt x="1037618" y="79120"/>
                    </a:cubicBezTo>
                    <a:cubicBezTo>
                      <a:pt x="1037441" y="85323"/>
                      <a:pt x="1034635" y="89922"/>
                      <a:pt x="1030113" y="94376"/>
                    </a:cubicBezTo>
                    <a:cubicBezTo>
                      <a:pt x="1015559" y="99021"/>
                      <a:pt x="1007976" y="107018"/>
                      <a:pt x="1007620" y="119423"/>
                    </a:cubicBezTo>
                    <a:cubicBezTo>
                      <a:pt x="1009079" y="118509"/>
                      <a:pt x="1011852" y="118398"/>
                      <a:pt x="1015795" y="120803"/>
                    </a:cubicBezTo>
                    <a:cubicBezTo>
                      <a:pt x="1015038" y="133866"/>
                      <a:pt x="1011910" y="146385"/>
                      <a:pt x="1024250" y="155716"/>
                    </a:cubicBezTo>
                    <a:cubicBezTo>
                      <a:pt x="1023047" y="157687"/>
                      <a:pt x="1021444" y="160315"/>
                      <a:pt x="1019841" y="162943"/>
                    </a:cubicBezTo>
                    <a:cubicBezTo>
                      <a:pt x="1004777" y="218671"/>
                      <a:pt x="984056" y="271848"/>
                      <a:pt x="962278" y="325283"/>
                    </a:cubicBezTo>
                    <a:cubicBezTo>
                      <a:pt x="949786" y="354627"/>
                      <a:pt x="942694" y="385464"/>
                      <a:pt x="933887" y="416156"/>
                    </a:cubicBezTo>
                    <a:cubicBezTo>
                      <a:pt x="933086" y="417470"/>
                      <a:pt x="934657" y="419330"/>
                      <a:pt x="935569" y="420789"/>
                    </a:cubicBezTo>
                    <a:cubicBezTo>
                      <a:pt x="936628" y="420533"/>
                      <a:pt x="937285" y="420934"/>
                      <a:pt x="939000" y="421078"/>
                    </a:cubicBezTo>
                    <a:cubicBezTo>
                      <a:pt x="943343" y="422826"/>
                      <a:pt x="946227" y="425487"/>
                      <a:pt x="947910" y="430120"/>
                    </a:cubicBezTo>
                    <a:cubicBezTo>
                      <a:pt x="942835" y="473910"/>
                      <a:pt x="944764" y="516562"/>
                      <a:pt x="957385" y="559424"/>
                    </a:cubicBezTo>
                    <a:cubicBezTo>
                      <a:pt x="958489" y="570916"/>
                      <a:pt x="957285" y="582128"/>
                      <a:pt x="955569" y="593253"/>
                    </a:cubicBezTo>
                    <a:lnTo>
                      <a:pt x="954477" y="600704"/>
                    </a:lnTo>
                    <a:lnTo>
                      <a:pt x="964632" y="598732"/>
                    </a:lnTo>
                    <a:cubicBezTo>
                      <a:pt x="970547" y="599717"/>
                      <a:pt x="975477" y="598732"/>
                      <a:pt x="980407" y="597746"/>
                    </a:cubicBezTo>
                    <a:cubicBezTo>
                      <a:pt x="1009982" y="596761"/>
                      <a:pt x="1032657" y="585921"/>
                      <a:pt x="1039559" y="553404"/>
                    </a:cubicBezTo>
                    <a:cubicBezTo>
                      <a:pt x="1042516" y="541580"/>
                      <a:pt x="1047446" y="529755"/>
                      <a:pt x="1055332" y="519902"/>
                    </a:cubicBezTo>
                    <a:cubicBezTo>
                      <a:pt x="1060262" y="513004"/>
                      <a:pt x="1068149" y="509063"/>
                      <a:pt x="1076036" y="512018"/>
                    </a:cubicBezTo>
                    <a:cubicBezTo>
                      <a:pt x="1085894" y="514974"/>
                      <a:pt x="1081951" y="523843"/>
                      <a:pt x="1080965" y="530741"/>
                    </a:cubicBezTo>
                    <a:cubicBezTo>
                      <a:pt x="1077022" y="574097"/>
                      <a:pt x="1077022" y="574097"/>
                      <a:pt x="1118429" y="565229"/>
                    </a:cubicBezTo>
                    <a:cubicBezTo>
                      <a:pt x="1133216" y="562273"/>
                      <a:pt x="1147019" y="561288"/>
                      <a:pt x="1161806" y="564244"/>
                    </a:cubicBezTo>
                    <a:cubicBezTo>
                      <a:pt x="1176595" y="568185"/>
                      <a:pt x="1188425" y="571141"/>
                      <a:pt x="1194341" y="589863"/>
                    </a:cubicBezTo>
                    <a:cubicBezTo>
                      <a:pt x="1204199" y="616468"/>
                      <a:pt x="1241662" y="624351"/>
                      <a:pt x="1273210" y="609571"/>
                    </a:cubicBezTo>
                    <a:cubicBezTo>
                      <a:pt x="1278140" y="607600"/>
                      <a:pt x="1282083" y="604644"/>
                      <a:pt x="1287998" y="601688"/>
                    </a:cubicBezTo>
                    <a:cubicBezTo>
                      <a:pt x="1291942" y="624351"/>
                      <a:pt x="1297857" y="645044"/>
                      <a:pt x="1320532" y="654898"/>
                    </a:cubicBezTo>
                    <a:cubicBezTo>
                      <a:pt x="1341235" y="663767"/>
                      <a:pt x="1360953" y="658840"/>
                      <a:pt x="1381656" y="654898"/>
                    </a:cubicBezTo>
                    <a:cubicBezTo>
                      <a:pt x="1383628" y="660810"/>
                      <a:pt x="1379684" y="662781"/>
                      <a:pt x="1377713" y="665737"/>
                    </a:cubicBezTo>
                    <a:cubicBezTo>
                      <a:pt x="1357995" y="687416"/>
                      <a:pt x="1365882" y="712050"/>
                      <a:pt x="1394472" y="720919"/>
                    </a:cubicBezTo>
                    <a:cubicBezTo>
                      <a:pt x="1424048" y="729787"/>
                      <a:pt x="1424048" y="729787"/>
                      <a:pt x="1414190" y="759348"/>
                    </a:cubicBezTo>
                    <a:cubicBezTo>
                      <a:pt x="1407288" y="780041"/>
                      <a:pt x="1419119" y="801719"/>
                      <a:pt x="1440808" y="804675"/>
                    </a:cubicBezTo>
                    <a:cubicBezTo>
                      <a:pt x="1451652" y="806646"/>
                      <a:pt x="1452639" y="796793"/>
                      <a:pt x="1454610" y="789895"/>
                    </a:cubicBezTo>
                    <a:cubicBezTo>
                      <a:pt x="1457568" y="778070"/>
                      <a:pt x="1459540" y="764275"/>
                      <a:pt x="1474328" y="760333"/>
                    </a:cubicBezTo>
                    <a:cubicBezTo>
                      <a:pt x="1484187" y="758363"/>
                      <a:pt x="1491088" y="757377"/>
                      <a:pt x="1487144" y="772158"/>
                    </a:cubicBezTo>
                    <a:cubicBezTo>
                      <a:pt x="1478271" y="809603"/>
                      <a:pt x="1488130" y="822412"/>
                      <a:pt x="1525593" y="825368"/>
                    </a:cubicBezTo>
                    <a:cubicBezTo>
                      <a:pt x="1572915" y="829310"/>
                      <a:pt x="1613336" y="846061"/>
                      <a:pt x="1648827" y="876608"/>
                    </a:cubicBezTo>
                    <a:cubicBezTo>
                      <a:pt x="1666573" y="892374"/>
                      <a:pt x="1685304" y="905184"/>
                      <a:pt x="1707979" y="913067"/>
                    </a:cubicBezTo>
                    <a:cubicBezTo>
                      <a:pt x="1719810" y="917009"/>
                      <a:pt x="1730654" y="917008"/>
                      <a:pt x="1740513" y="908140"/>
                    </a:cubicBezTo>
                    <a:cubicBezTo>
                      <a:pt x="1749386" y="900257"/>
                      <a:pt x="1760231" y="895330"/>
                      <a:pt x="1770089" y="905184"/>
                    </a:cubicBezTo>
                    <a:cubicBezTo>
                      <a:pt x="1779948" y="916023"/>
                      <a:pt x="1769103" y="923906"/>
                      <a:pt x="1763188" y="929818"/>
                    </a:cubicBezTo>
                    <a:cubicBezTo>
                      <a:pt x="1748400" y="944599"/>
                      <a:pt x="1747414" y="958394"/>
                      <a:pt x="1754315" y="977117"/>
                    </a:cubicBezTo>
                    <a:cubicBezTo>
                      <a:pt x="1780934" y="1052005"/>
                      <a:pt x="1783892" y="1128864"/>
                      <a:pt x="1780934" y="1206710"/>
                    </a:cubicBezTo>
                    <a:cubicBezTo>
                      <a:pt x="1779948" y="1246124"/>
                      <a:pt x="1779948" y="1246124"/>
                      <a:pt x="1815440" y="1260905"/>
                    </a:cubicBezTo>
                    <a:cubicBezTo>
                      <a:pt x="1847973" y="1273715"/>
                      <a:pt x="1847973" y="1273715"/>
                      <a:pt x="1873606" y="1248095"/>
                    </a:cubicBezTo>
                    <a:cubicBezTo>
                      <a:pt x="1891352" y="1230358"/>
                      <a:pt x="1909097" y="1211636"/>
                      <a:pt x="1931772" y="1198827"/>
                    </a:cubicBezTo>
                    <a:cubicBezTo>
                      <a:pt x="1943603" y="1192914"/>
                      <a:pt x="1956419" y="1187002"/>
                      <a:pt x="1972193" y="1189958"/>
                    </a:cubicBezTo>
                    <a:cubicBezTo>
                      <a:pt x="1969235" y="1201783"/>
                      <a:pt x="1961348" y="1209666"/>
                      <a:pt x="1955433" y="1218534"/>
                    </a:cubicBezTo>
                    <a:cubicBezTo>
                      <a:pt x="1943603" y="1236271"/>
                      <a:pt x="1935716" y="1254993"/>
                      <a:pt x="1935716" y="1275686"/>
                    </a:cubicBezTo>
                    <a:cubicBezTo>
                      <a:pt x="1934730" y="1287510"/>
                      <a:pt x="1930786" y="1289481"/>
                      <a:pt x="1919942" y="1288495"/>
                    </a:cubicBezTo>
                    <a:cubicBezTo>
                      <a:pt x="1909097" y="1287510"/>
                      <a:pt x="1897266" y="1287510"/>
                      <a:pt x="1887408" y="1293422"/>
                    </a:cubicBezTo>
                    <a:cubicBezTo>
                      <a:pt x="1881493" y="1298350"/>
                      <a:pt x="1876563" y="1304262"/>
                      <a:pt x="1875578" y="1311159"/>
                    </a:cubicBezTo>
                    <a:cubicBezTo>
                      <a:pt x="1875577" y="1320028"/>
                      <a:pt x="1884451" y="1320028"/>
                      <a:pt x="1890366" y="1321999"/>
                    </a:cubicBezTo>
                    <a:cubicBezTo>
                      <a:pt x="1929800" y="1335794"/>
                      <a:pt x="1969235" y="1348604"/>
                      <a:pt x="2009656" y="1363384"/>
                    </a:cubicBezTo>
                    <a:cubicBezTo>
                      <a:pt x="2033317" y="1371267"/>
                      <a:pt x="2056978" y="1382107"/>
                      <a:pt x="2077681" y="1397872"/>
                    </a:cubicBezTo>
                    <a:cubicBezTo>
                      <a:pt x="2118102" y="1426449"/>
                      <a:pt x="2130918" y="1462908"/>
                      <a:pt x="2119088" y="1511191"/>
                    </a:cubicBezTo>
                    <a:cubicBezTo>
                      <a:pt x="2107257" y="1554548"/>
                      <a:pt x="2107257" y="1554548"/>
                      <a:pt x="2133876" y="1590021"/>
                    </a:cubicBezTo>
                    <a:cubicBezTo>
                      <a:pt x="2118102" y="1600860"/>
                      <a:pt x="2108243" y="1617612"/>
                      <a:pt x="2099371" y="1633377"/>
                    </a:cubicBezTo>
                    <a:cubicBezTo>
                      <a:pt x="2090497" y="1649144"/>
                      <a:pt x="2079653" y="1661953"/>
                      <a:pt x="2060922" y="1665895"/>
                    </a:cubicBezTo>
                    <a:cubicBezTo>
                      <a:pt x="2047119" y="1668851"/>
                      <a:pt x="2033317" y="1671807"/>
                      <a:pt x="2030359" y="1688559"/>
                    </a:cubicBezTo>
                    <a:cubicBezTo>
                      <a:pt x="2026416" y="1708266"/>
                      <a:pt x="2027402" y="1726988"/>
                      <a:pt x="2045147" y="1740784"/>
                    </a:cubicBezTo>
                    <a:cubicBezTo>
                      <a:pt x="2056978" y="1750638"/>
                      <a:pt x="2071766" y="1757535"/>
                      <a:pt x="2085568" y="1763447"/>
                    </a:cubicBezTo>
                    <a:cubicBezTo>
                      <a:pt x="2109229" y="1774286"/>
                      <a:pt x="2133876" y="1784140"/>
                      <a:pt x="2155565" y="1798921"/>
                    </a:cubicBezTo>
                    <a:cubicBezTo>
                      <a:pt x="2168381" y="1807789"/>
                      <a:pt x="2175282" y="1803848"/>
                      <a:pt x="2177254" y="1788082"/>
                    </a:cubicBezTo>
                    <a:cubicBezTo>
                      <a:pt x="2178240" y="1764433"/>
                      <a:pt x="2191056" y="1747681"/>
                      <a:pt x="2213731" y="1740784"/>
                    </a:cubicBezTo>
                    <a:cubicBezTo>
                      <a:pt x="2238378" y="1732901"/>
                      <a:pt x="2265982" y="1739798"/>
                      <a:pt x="2280770" y="1757535"/>
                    </a:cubicBezTo>
                    <a:cubicBezTo>
                      <a:pt x="2291615" y="1770345"/>
                      <a:pt x="2293587" y="1785126"/>
                      <a:pt x="2287672" y="1799906"/>
                    </a:cubicBezTo>
                    <a:cubicBezTo>
                      <a:pt x="2280770" y="1818629"/>
                      <a:pt x="2288657" y="1827497"/>
                      <a:pt x="2304431" y="1832424"/>
                    </a:cubicBezTo>
                    <a:cubicBezTo>
                      <a:pt x="2314290" y="1835380"/>
                      <a:pt x="2319220" y="1840307"/>
                      <a:pt x="2317248" y="1851146"/>
                    </a:cubicBezTo>
                    <a:cubicBezTo>
                      <a:pt x="2315276" y="1862970"/>
                      <a:pt x="2306403" y="1857058"/>
                      <a:pt x="2300488" y="1857058"/>
                    </a:cubicBezTo>
                    <a:cubicBezTo>
                      <a:pt x="2195986" y="1850160"/>
                      <a:pt x="2098385" y="1823556"/>
                      <a:pt x="2011628" y="1764433"/>
                    </a:cubicBezTo>
                    <a:cubicBezTo>
                      <a:pt x="2003741" y="1758521"/>
                      <a:pt x="1996840" y="1758521"/>
                      <a:pt x="1990924" y="1764433"/>
                    </a:cubicBezTo>
                    <a:cubicBezTo>
                      <a:pt x="1979094" y="1774287"/>
                      <a:pt x="1967264" y="1784140"/>
                      <a:pt x="1956419" y="1793994"/>
                    </a:cubicBezTo>
                    <a:cubicBezTo>
                      <a:pt x="1940645" y="1808775"/>
                      <a:pt x="1924871" y="1823556"/>
                      <a:pt x="1902196" y="1829468"/>
                    </a:cubicBezTo>
                    <a:cubicBezTo>
                      <a:pt x="1891352" y="1831438"/>
                      <a:pt x="1891352" y="1839321"/>
                      <a:pt x="1896281" y="1847205"/>
                    </a:cubicBezTo>
                    <a:cubicBezTo>
                      <a:pt x="1903182" y="1857058"/>
                      <a:pt x="1910083" y="1866912"/>
                      <a:pt x="1923885" y="1869868"/>
                    </a:cubicBezTo>
                    <a:cubicBezTo>
                      <a:pt x="1955433" y="1878737"/>
                      <a:pt x="1982052" y="1897459"/>
                      <a:pt x="2007684" y="1917166"/>
                    </a:cubicBezTo>
                    <a:cubicBezTo>
                      <a:pt x="2027402" y="1932932"/>
                      <a:pt x="2047119" y="1947713"/>
                      <a:pt x="2069794" y="1958552"/>
                    </a:cubicBezTo>
                    <a:cubicBezTo>
                      <a:pt x="2085568" y="1967420"/>
                      <a:pt x="2094441" y="1964464"/>
                      <a:pt x="2099370" y="1947713"/>
                    </a:cubicBezTo>
                    <a:cubicBezTo>
                      <a:pt x="2101342" y="1938845"/>
                      <a:pt x="2103314" y="1928991"/>
                      <a:pt x="2117116" y="1932932"/>
                    </a:cubicBezTo>
                    <a:cubicBezTo>
                      <a:pt x="2129933" y="1936874"/>
                      <a:pt x="2134862" y="1945742"/>
                      <a:pt x="2135847" y="1957566"/>
                    </a:cubicBezTo>
                    <a:cubicBezTo>
                      <a:pt x="2135847" y="1965450"/>
                      <a:pt x="2129932" y="1965450"/>
                      <a:pt x="2125003" y="1965450"/>
                    </a:cubicBezTo>
                    <a:cubicBezTo>
                      <a:pt x="2109229" y="1966435"/>
                      <a:pt x="2095427" y="1970376"/>
                      <a:pt x="2082610" y="1980231"/>
                    </a:cubicBezTo>
                    <a:cubicBezTo>
                      <a:pt x="2076696" y="1985157"/>
                      <a:pt x="2072752" y="1983187"/>
                      <a:pt x="2066836" y="1980230"/>
                    </a:cubicBezTo>
                    <a:cubicBezTo>
                      <a:pt x="2009656" y="1951654"/>
                      <a:pt x="1948532" y="1928005"/>
                      <a:pt x="1906140" y="1876766"/>
                    </a:cubicBezTo>
                    <a:cubicBezTo>
                      <a:pt x="1893323" y="1861985"/>
                      <a:pt x="1862761" y="1868882"/>
                      <a:pt x="1854874" y="1888590"/>
                    </a:cubicBezTo>
                    <a:cubicBezTo>
                      <a:pt x="1847973" y="1903371"/>
                      <a:pt x="1840086" y="1905342"/>
                      <a:pt x="1826284" y="1903371"/>
                    </a:cubicBezTo>
                    <a:cubicBezTo>
                      <a:pt x="1819383" y="1902385"/>
                      <a:pt x="1811496" y="1903371"/>
                      <a:pt x="1804595" y="1905342"/>
                    </a:cubicBezTo>
                    <a:cubicBezTo>
                      <a:pt x="1792764" y="1908298"/>
                      <a:pt x="1789806" y="1918152"/>
                      <a:pt x="1787835" y="1928991"/>
                    </a:cubicBezTo>
                    <a:cubicBezTo>
                      <a:pt x="1785863" y="1939830"/>
                      <a:pt x="1792764" y="1944757"/>
                      <a:pt x="1800651" y="1948698"/>
                    </a:cubicBezTo>
                    <a:cubicBezTo>
                      <a:pt x="1810510" y="1953626"/>
                      <a:pt x="1822341" y="1957566"/>
                      <a:pt x="1833185" y="1962494"/>
                    </a:cubicBezTo>
                    <a:cubicBezTo>
                      <a:pt x="1845015" y="1967421"/>
                      <a:pt x="1856846" y="1973333"/>
                      <a:pt x="1865718" y="1984172"/>
                    </a:cubicBezTo>
                    <a:cubicBezTo>
                      <a:pt x="1880507" y="2002894"/>
                      <a:pt x="1877549" y="2020631"/>
                      <a:pt x="1854874" y="2027528"/>
                    </a:cubicBezTo>
                    <a:cubicBezTo>
                      <a:pt x="1812482" y="2040338"/>
                      <a:pt x="1809525" y="2056105"/>
                      <a:pt x="1832199" y="2096504"/>
                    </a:cubicBezTo>
                    <a:cubicBezTo>
                      <a:pt x="1841072" y="2113256"/>
                      <a:pt x="1851916" y="2128037"/>
                      <a:pt x="1845015" y="2148730"/>
                    </a:cubicBezTo>
                    <a:cubicBezTo>
                      <a:pt x="1843044" y="2152671"/>
                      <a:pt x="1843044" y="2158583"/>
                      <a:pt x="1837129" y="2157598"/>
                    </a:cubicBezTo>
                    <a:cubicBezTo>
                      <a:pt x="1831213" y="2157598"/>
                      <a:pt x="1829242" y="2152671"/>
                      <a:pt x="1828256" y="2148730"/>
                    </a:cubicBezTo>
                    <a:cubicBezTo>
                      <a:pt x="1826284" y="2130993"/>
                      <a:pt x="1815439" y="2125081"/>
                      <a:pt x="1798680" y="2124096"/>
                    </a:cubicBezTo>
                    <a:cubicBezTo>
                      <a:pt x="1775019" y="2122125"/>
                      <a:pt x="1760231" y="2108329"/>
                      <a:pt x="1752344" y="2085666"/>
                    </a:cubicBezTo>
                    <a:cubicBezTo>
                      <a:pt x="1746428" y="2065958"/>
                      <a:pt x="1740513" y="2046250"/>
                      <a:pt x="1733612" y="2026543"/>
                    </a:cubicBezTo>
                    <a:cubicBezTo>
                      <a:pt x="1729669" y="2012748"/>
                      <a:pt x="1721782" y="2000924"/>
                      <a:pt x="1710937" y="1993040"/>
                    </a:cubicBezTo>
                    <a:cubicBezTo>
                      <a:pt x="1706993" y="1990084"/>
                      <a:pt x="1703050" y="1985157"/>
                      <a:pt x="1697135" y="1987128"/>
                    </a:cubicBezTo>
                    <a:cubicBezTo>
                      <a:pt x="1690233" y="1991069"/>
                      <a:pt x="1687276" y="1996982"/>
                      <a:pt x="1688262" y="2003879"/>
                    </a:cubicBezTo>
                    <a:cubicBezTo>
                      <a:pt x="1689248" y="2016689"/>
                      <a:pt x="1691220" y="2029499"/>
                      <a:pt x="1693191" y="2042309"/>
                    </a:cubicBezTo>
                    <a:cubicBezTo>
                      <a:pt x="1694177" y="2047236"/>
                      <a:pt x="1699107" y="2048221"/>
                      <a:pt x="1703050" y="2049207"/>
                    </a:cubicBezTo>
                    <a:cubicBezTo>
                      <a:pt x="1706993" y="2050192"/>
                      <a:pt x="1711923" y="2050192"/>
                      <a:pt x="1715867" y="2052163"/>
                    </a:cubicBezTo>
                    <a:cubicBezTo>
                      <a:pt x="1727696" y="2055119"/>
                      <a:pt x="1736570" y="2062017"/>
                      <a:pt x="1732626" y="2074826"/>
                    </a:cubicBezTo>
                    <a:cubicBezTo>
                      <a:pt x="1728683" y="2085666"/>
                      <a:pt x="1716852" y="2080739"/>
                      <a:pt x="1707980" y="2079753"/>
                    </a:cubicBezTo>
                    <a:cubicBezTo>
                      <a:pt x="1705022" y="2078768"/>
                      <a:pt x="1701078" y="2077783"/>
                      <a:pt x="1699107" y="2075812"/>
                    </a:cubicBezTo>
                    <a:cubicBezTo>
                      <a:pt x="1681361" y="2060046"/>
                      <a:pt x="1679389" y="2072856"/>
                      <a:pt x="1675446" y="2087636"/>
                    </a:cubicBezTo>
                    <a:cubicBezTo>
                      <a:pt x="1669530" y="2109315"/>
                      <a:pt x="1669530" y="2108329"/>
                      <a:pt x="1693191" y="2110300"/>
                    </a:cubicBezTo>
                    <a:cubicBezTo>
                      <a:pt x="1706993" y="2110300"/>
                      <a:pt x="1715866" y="2115227"/>
                      <a:pt x="1709951" y="2131978"/>
                    </a:cubicBezTo>
                    <a:cubicBezTo>
                      <a:pt x="1706008" y="2143803"/>
                      <a:pt x="1703050" y="2155627"/>
                      <a:pt x="1701078" y="2168438"/>
                    </a:cubicBezTo>
                    <a:cubicBezTo>
                      <a:pt x="1698121" y="2189130"/>
                      <a:pt x="1705022" y="2196028"/>
                      <a:pt x="1725725" y="2193072"/>
                    </a:cubicBezTo>
                    <a:cubicBezTo>
                      <a:pt x="1729669" y="2193071"/>
                      <a:pt x="1732626" y="2193072"/>
                      <a:pt x="1735584" y="2192086"/>
                    </a:cubicBezTo>
                    <a:cubicBezTo>
                      <a:pt x="1753330" y="2188145"/>
                      <a:pt x="1760231" y="2191101"/>
                      <a:pt x="1758259" y="2211794"/>
                    </a:cubicBezTo>
                    <a:cubicBezTo>
                      <a:pt x="1754315" y="2237414"/>
                      <a:pt x="1765160" y="2260078"/>
                      <a:pt x="1778962" y="2281756"/>
                    </a:cubicBezTo>
                    <a:cubicBezTo>
                      <a:pt x="1795722" y="2307376"/>
                      <a:pt x="1817411" y="2331025"/>
                      <a:pt x="1830227" y="2358615"/>
                    </a:cubicBezTo>
                    <a:cubicBezTo>
                      <a:pt x="1838114" y="2375367"/>
                      <a:pt x="1842058" y="2391132"/>
                      <a:pt x="1833185" y="2409855"/>
                    </a:cubicBezTo>
                    <a:cubicBezTo>
                      <a:pt x="1822341" y="2431533"/>
                      <a:pt x="1827270" y="2455182"/>
                      <a:pt x="1836143" y="2477846"/>
                    </a:cubicBezTo>
                    <a:cubicBezTo>
                      <a:pt x="1839100" y="2484743"/>
                      <a:pt x="1842058" y="2490656"/>
                      <a:pt x="1844030" y="2496568"/>
                    </a:cubicBezTo>
                    <a:cubicBezTo>
                      <a:pt x="1860790" y="2533027"/>
                      <a:pt x="1860790" y="2533027"/>
                      <a:pt x="1830228" y="2558647"/>
                    </a:cubicBezTo>
                    <a:cubicBezTo>
                      <a:pt x="1824312" y="2563573"/>
                      <a:pt x="1820369" y="2568500"/>
                      <a:pt x="1822341" y="2578354"/>
                    </a:cubicBezTo>
                    <a:cubicBezTo>
                      <a:pt x="1824312" y="2589193"/>
                      <a:pt x="1823326" y="2601018"/>
                      <a:pt x="1821355" y="2611857"/>
                    </a:cubicBezTo>
                    <a:cubicBezTo>
                      <a:pt x="1817411" y="2628608"/>
                      <a:pt x="1826284" y="2635506"/>
                      <a:pt x="1840086" y="2640433"/>
                    </a:cubicBezTo>
                    <a:cubicBezTo>
                      <a:pt x="1884451" y="2656199"/>
                      <a:pt x="1884451" y="2656199"/>
                      <a:pt x="1857832" y="2694629"/>
                    </a:cubicBezTo>
                    <a:cubicBezTo>
                      <a:pt x="1852902" y="2701526"/>
                      <a:pt x="1850931" y="2709410"/>
                      <a:pt x="1850931" y="2718278"/>
                    </a:cubicBezTo>
                    <a:cubicBezTo>
                      <a:pt x="1850931" y="2725175"/>
                      <a:pt x="1857832" y="2734044"/>
                      <a:pt x="1846001" y="2737000"/>
                    </a:cubicBezTo>
                    <a:cubicBezTo>
                      <a:pt x="1836143" y="2739956"/>
                      <a:pt x="1826284" y="2738970"/>
                      <a:pt x="1820368" y="2729117"/>
                    </a:cubicBezTo>
                    <a:cubicBezTo>
                      <a:pt x="1814453" y="2721234"/>
                      <a:pt x="1810510" y="2712366"/>
                      <a:pt x="1805580" y="2702512"/>
                    </a:cubicBezTo>
                    <a:cubicBezTo>
                      <a:pt x="1781920" y="2711380"/>
                      <a:pt x="1771075" y="2732073"/>
                      <a:pt x="1762202" y="2752766"/>
                    </a:cubicBezTo>
                    <a:cubicBezTo>
                      <a:pt x="1757273" y="2762620"/>
                      <a:pt x="1766145" y="2771488"/>
                      <a:pt x="1772061" y="2778386"/>
                    </a:cubicBezTo>
                    <a:cubicBezTo>
                      <a:pt x="1780934" y="2787254"/>
                      <a:pt x="1789806" y="2795137"/>
                      <a:pt x="1797694" y="2803020"/>
                    </a:cubicBezTo>
                    <a:cubicBezTo>
                      <a:pt x="1806566" y="2811889"/>
                      <a:pt x="1812482" y="2821742"/>
                      <a:pt x="1813467" y="2834552"/>
                    </a:cubicBezTo>
                    <a:cubicBezTo>
                      <a:pt x="1814453" y="2851303"/>
                      <a:pt x="1809524" y="2855245"/>
                      <a:pt x="1792764" y="2851303"/>
                    </a:cubicBezTo>
                    <a:cubicBezTo>
                      <a:pt x="1772061" y="2845391"/>
                      <a:pt x="1767132" y="2851303"/>
                      <a:pt x="1770089" y="2871996"/>
                    </a:cubicBezTo>
                    <a:cubicBezTo>
                      <a:pt x="1771075" y="2883821"/>
                      <a:pt x="1780934" y="2898602"/>
                      <a:pt x="1767132" y="2906485"/>
                    </a:cubicBezTo>
                    <a:cubicBezTo>
                      <a:pt x="1754315" y="2913382"/>
                      <a:pt x="1742485" y="2900572"/>
                      <a:pt x="1732626" y="2892690"/>
                    </a:cubicBezTo>
                    <a:cubicBezTo>
                      <a:pt x="1728683" y="2888748"/>
                      <a:pt x="1724739" y="2885792"/>
                      <a:pt x="1719810" y="2882836"/>
                    </a:cubicBezTo>
                    <a:cubicBezTo>
                      <a:pt x="1713894" y="2878894"/>
                      <a:pt x="1706008" y="2877909"/>
                      <a:pt x="1700092" y="2883821"/>
                    </a:cubicBezTo>
                    <a:cubicBezTo>
                      <a:pt x="1694177" y="2888748"/>
                      <a:pt x="1696149" y="2895646"/>
                      <a:pt x="1700092" y="2901557"/>
                    </a:cubicBezTo>
                    <a:cubicBezTo>
                      <a:pt x="1705022" y="2910426"/>
                      <a:pt x="1708966" y="2919294"/>
                      <a:pt x="1699107" y="2928163"/>
                    </a:cubicBezTo>
                    <a:cubicBezTo>
                      <a:pt x="1689248" y="2936046"/>
                      <a:pt x="1679389" y="2931119"/>
                      <a:pt x="1670516" y="2925207"/>
                    </a:cubicBezTo>
                    <a:cubicBezTo>
                      <a:pt x="1669530" y="2924222"/>
                      <a:pt x="1667559" y="2922251"/>
                      <a:pt x="1665586" y="2921266"/>
                    </a:cubicBezTo>
                    <a:cubicBezTo>
                      <a:pt x="1640940" y="2903529"/>
                      <a:pt x="1635025" y="2905499"/>
                      <a:pt x="1623194" y="2934075"/>
                    </a:cubicBezTo>
                    <a:cubicBezTo>
                      <a:pt x="1618265" y="2947871"/>
                      <a:pt x="1613336" y="2958710"/>
                      <a:pt x="1596576" y="2956739"/>
                    </a:cubicBezTo>
                    <a:cubicBezTo>
                      <a:pt x="1592632" y="2956739"/>
                      <a:pt x="1589675" y="2956739"/>
                      <a:pt x="1586717" y="2955753"/>
                    </a:cubicBezTo>
                    <a:cubicBezTo>
                      <a:pt x="1569958" y="2949841"/>
                      <a:pt x="1555169" y="2957724"/>
                      <a:pt x="1557141" y="2974476"/>
                    </a:cubicBezTo>
                    <a:cubicBezTo>
                      <a:pt x="1559113" y="2991227"/>
                      <a:pt x="1550240" y="2997139"/>
                      <a:pt x="1538409" y="2998125"/>
                    </a:cubicBezTo>
                    <a:cubicBezTo>
                      <a:pt x="1499960" y="3000095"/>
                      <a:pt x="1492074" y="3023745"/>
                      <a:pt x="1491088" y="3057247"/>
                    </a:cubicBezTo>
                    <a:cubicBezTo>
                      <a:pt x="1490102" y="3080896"/>
                      <a:pt x="1484187" y="3104546"/>
                      <a:pt x="1477286" y="3128195"/>
                    </a:cubicBezTo>
                    <a:cubicBezTo>
                      <a:pt x="1473342" y="3139034"/>
                      <a:pt x="1467427" y="3145931"/>
                      <a:pt x="1455596" y="3148887"/>
                    </a:cubicBezTo>
                    <a:cubicBezTo>
                      <a:pt x="1415176" y="3160712"/>
                      <a:pt x="1374755" y="3163668"/>
                      <a:pt x="1337291" y="3138048"/>
                    </a:cubicBezTo>
                    <a:cubicBezTo>
                      <a:pt x="1323489" y="3128194"/>
                      <a:pt x="1314617" y="3117355"/>
                      <a:pt x="1316588" y="3098633"/>
                    </a:cubicBezTo>
                    <a:cubicBezTo>
                      <a:pt x="1320532" y="3071043"/>
                      <a:pt x="1306729" y="3046408"/>
                      <a:pt x="1292927" y="3022759"/>
                    </a:cubicBezTo>
                    <a:cubicBezTo>
                      <a:pt x="1289970" y="3015861"/>
                      <a:pt x="1284055" y="3014877"/>
                      <a:pt x="1277154" y="3013891"/>
                    </a:cubicBezTo>
                    <a:cubicBezTo>
                      <a:pt x="1253493" y="3010935"/>
                      <a:pt x="1229832" y="3008964"/>
                      <a:pt x="1206171" y="3009950"/>
                    </a:cubicBezTo>
                    <a:cubicBezTo>
                      <a:pt x="1191383" y="3009949"/>
                      <a:pt x="1181524" y="3005022"/>
                      <a:pt x="1172651" y="2994184"/>
                    </a:cubicBezTo>
                    <a:cubicBezTo>
                      <a:pt x="1163778" y="2984329"/>
                      <a:pt x="1155891" y="2973491"/>
                      <a:pt x="1143075" y="2967578"/>
                    </a:cubicBezTo>
                    <a:cubicBezTo>
                      <a:pt x="1136174" y="2964622"/>
                      <a:pt x="1129766" y="2962651"/>
                      <a:pt x="1123234" y="2962651"/>
                    </a:cubicBezTo>
                    <a:lnTo>
                      <a:pt x="1107668" y="2967868"/>
                    </a:lnTo>
                    <a:lnTo>
                      <a:pt x="1110055" y="2969616"/>
                    </a:lnTo>
                    <a:cubicBezTo>
                      <a:pt x="1110226" y="2973215"/>
                      <a:pt x="1106170" y="2977278"/>
                      <a:pt x="1098475" y="2982501"/>
                    </a:cubicBezTo>
                    <a:cubicBezTo>
                      <a:pt x="1085601" y="2991779"/>
                      <a:pt x="1078386" y="3003605"/>
                      <a:pt x="1074713" y="3018496"/>
                    </a:cubicBezTo>
                    <a:cubicBezTo>
                      <a:pt x="1073478" y="3024954"/>
                      <a:pt x="1073154" y="3032873"/>
                      <a:pt x="1068634" y="3037328"/>
                    </a:cubicBezTo>
                    <a:cubicBezTo>
                      <a:pt x="1044425" y="3062230"/>
                      <a:pt x="1035586" y="3097410"/>
                      <a:pt x="1012034" y="3122715"/>
                    </a:cubicBezTo>
                    <a:cubicBezTo>
                      <a:pt x="996467" y="3139364"/>
                      <a:pt x="999574" y="3147571"/>
                      <a:pt x="1020923" y="3152481"/>
                    </a:cubicBezTo>
                    <a:cubicBezTo>
                      <a:pt x="1051760" y="3159573"/>
                      <a:pt x="1061630" y="3181822"/>
                      <a:pt x="1046508" y="3209565"/>
                    </a:cubicBezTo>
                    <a:cubicBezTo>
                      <a:pt x="1043302" y="3214820"/>
                      <a:pt x="1040496" y="3219420"/>
                      <a:pt x="1038602" y="3225479"/>
                    </a:cubicBezTo>
                    <a:cubicBezTo>
                      <a:pt x="1029574" y="3250624"/>
                      <a:pt x="1029717" y="3248910"/>
                      <a:pt x="1006286" y="3240025"/>
                    </a:cubicBezTo>
                    <a:cubicBezTo>
                      <a:pt x="962052" y="3223857"/>
                      <a:pt x="928494" y="3191666"/>
                      <a:pt x="890529" y="3166701"/>
                    </a:cubicBezTo>
                    <a:cubicBezTo>
                      <a:pt x="881330" y="3161089"/>
                      <a:pt x="873189" y="3155221"/>
                      <a:pt x="863444" y="3151981"/>
                    </a:cubicBezTo>
                    <a:cubicBezTo>
                      <a:pt x="859102" y="3150232"/>
                      <a:pt x="854535" y="3142939"/>
                      <a:pt x="851039" y="3151626"/>
                    </a:cubicBezTo>
                    <a:cubicBezTo>
                      <a:pt x="848089" y="3157940"/>
                      <a:pt x="847510" y="3164801"/>
                      <a:pt x="854738" y="3169210"/>
                    </a:cubicBezTo>
                    <a:cubicBezTo>
                      <a:pt x="857366" y="3170813"/>
                      <a:pt x="860138" y="3170701"/>
                      <a:pt x="863167" y="3171647"/>
                    </a:cubicBezTo>
                    <a:cubicBezTo>
                      <a:pt x="869226" y="3173540"/>
                      <a:pt x="878636" y="3168462"/>
                      <a:pt x="881600" y="3178384"/>
                    </a:cubicBezTo>
                    <a:cubicBezTo>
                      <a:pt x="884562" y="3188307"/>
                      <a:pt x="873181" y="3192182"/>
                      <a:pt x="866254" y="3200580"/>
                    </a:cubicBezTo>
                    <a:cubicBezTo>
                      <a:pt x="881980" y="3198452"/>
                      <a:pt x="893984" y="3199464"/>
                      <a:pt x="904353" y="3207592"/>
                    </a:cubicBezTo>
                    <a:cubicBezTo>
                      <a:pt x="910122" y="3212916"/>
                      <a:pt x="914833" y="3218494"/>
                      <a:pt x="903708" y="3223429"/>
                    </a:cubicBezTo>
                    <a:cubicBezTo>
                      <a:pt x="889174" y="3207348"/>
                      <a:pt x="870644" y="3214077"/>
                      <a:pt x="852804" y="3216719"/>
                    </a:cubicBezTo>
                    <a:cubicBezTo>
                      <a:pt x="837736" y="3219246"/>
                      <a:pt x="823873" y="3219804"/>
                      <a:pt x="818201" y="3201018"/>
                    </a:cubicBezTo>
                    <a:cubicBezTo>
                      <a:pt x="812064" y="3191865"/>
                      <a:pt x="815962" y="3182521"/>
                      <a:pt x="816028" y="3173545"/>
                    </a:cubicBezTo>
                    <a:cubicBezTo>
                      <a:pt x="815838" y="3163512"/>
                      <a:pt x="813387" y="3155704"/>
                      <a:pt x="800948" y="3159837"/>
                    </a:cubicBezTo>
                    <a:cubicBezTo>
                      <a:pt x="792308" y="3168091"/>
                      <a:pt x="783666" y="3176342"/>
                      <a:pt x="774624" y="3185252"/>
                    </a:cubicBezTo>
                    <a:cubicBezTo>
                      <a:pt x="771160" y="3189451"/>
                      <a:pt x="768900" y="3191679"/>
                      <a:pt x="764045" y="3187814"/>
                    </a:cubicBezTo>
                    <a:cubicBezTo>
                      <a:pt x="774466" y="3170731"/>
                      <a:pt x="782662" y="3151386"/>
                      <a:pt x="789798" y="3132298"/>
                    </a:cubicBezTo>
                    <a:cubicBezTo>
                      <a:pt x="796791" y="3114924"/>
                      <a:pt x="789452" y="3107742"/>
                      <a:pt x="772157" y="3108010"/>
                    </a:cubicBezTo>
                    <a:cubicBezTo>
                      <a:pt x="762123" y="3108200"/>
                      <a:pt x="751944" y="3110106"/>
                      <a:pt x="741510" y="3110953"/>
                    </a:cubicBezTo>
                    <a:cubicBezTo>
                      <a:pt x="723413" y="3112536"/>
                      <a:pt x="718445" y="3105899"/>
                      <a:pt x="726095" y="3088926"/>
                    </a:cubicBezTo>
                    <a:cubicBezTo>
                      <a:pt x="729047" y="3082612"/>
                      <a:pt x="732654" y="3076699"/>
                      <a:pt x="736518" y="3071842"/>
                    </a:cubicBezTo>
                    <a:cubicBezTo>
                      <a:pt x="747052" y="3057531"/>
                      <a:pt x="750436" y="3046072"/>
                      <a:pt x="733386" y="3031162"/>
                    </a:cubicBezTo>
                    <a:cubicBezTo>
                      <a:pt x="717905" y="3018112"/>
                      <a:pt x="726612" y="3000883"/>
                      <a:pt x="735831" y="2985770"/>
                    </a:cubicBezTo>
                    <a:cubicBezTo>
                      <a:pt x="751064" y="2960802"/>
                      <a:pt x="749382" y="2956169"/>
                      <a:pt x="724813" y="2940279"/>
                    </a:cubicBezTo>
                    <a:cubicBezTo>
                      <a:pt x="717185" y="2936527"/>
                      <a:pt x="706494" y="2936316"/>
                      <a:pt x="704734" y="2924422"/>
                    </a:cubicBezTo>
                    <a:cubicBezTo>
                      <a:pt x="707829" y="2916393"/>
                      <a:pt x="713920" y="2913798"/>
                      <a:pt x="721582" y="2913063"/>
                    </a:cubicBezTo>
                    <a:cubicBezTo>
                      <a:pt x="730959" y="2912471"/>
                      <a:pt x="730736" y="2906926"/>
                      <a:pt x="726827" y="2900032"/>
                    </a:cubicBezTo>
                    <a:cubicBezTo>
                      <a:pt x="709630" y="2886837"/>
                      <a:pt x="696010" y="2872216"/>
                      <a:pt x="711099" y="2848963"/>
                    </a:cubicBezTo>
                    <a:cubicBezTo>
                      <a:pt x="709160" y="2843271"/>
                      <a:pt x="711710" y="2837614"/>
                      <a:pt x="711631" y="2830353"/>
                    </a:cubicBezTo>
                    <a:cubicBezTo>
                      <a:pt x="700105" y="2835945"/>
                      <a:pt x="698547" y="2850321"/>
                      <a:pt x="687166" y="2854198"/>
                    </a:cubicBezTo>
                    <a:cubicBezTo>
                      <a:pt x="680964" y="2854020"/>
                      <a:pt x="675273" y="2855958"/>
                      <a:pt x="669871" y="2854467"/>
                    </a:cubicBezTo>
                    <a:cubicBezTo>
                      <a:pt x="648267" y="2848500"/>
                      <a:pt x="631741" y="2851943"/>
                      <a:pt x="622198" y="2874972"/>
                    </a:cubicBezTo>
                    <a:cubicBezTo>
                      <a:pt x="616153" y="2889316"/>
                      <a:pt x="604693" y="2885932"/>
                      <a:pt x="592721" y="2880432"/>
                    </a:cubicBezTo>
                    <a:cubicBezTo>
                      <a:pt x="566806" y="2868228"/>
                      <a:pt x="566806" y="2868228"/>
                      <a:pt x="567921" y="2895958"/>
                    </a:cubicBezTo>
                    <a:cubicBezTo>
                      <a:pt x="567744" y="2902161"/>
                      <a:pt x="565083" y="2905044"/>
                      <a:pt x="558913" y="2900379"/>
                    </a:cubicBezTo>
                    <a:cubicBezTo>
                      <a:pt x="546750" y="2884845"/>
                      <a:pt x="539511" y="2864199"/>
                      <a:pt x="514443" y="2862430"/>
                    </a:cubicBezTo>
                    <a:cubicBezTo>
                      <a:pt x="499007" y="2861128"/>
                      <a:pt x="486168" y="2865918"/>
                      <a:pt x="472526" y="2872022"/>
                    </a:cubicBezTo>
                    <a:cubicBezTo>
                      <a:pt x="446557" y="2885032"/>
                      <a:pt x="438929" y="2881279"/>
                      <a:pt x="436755" y="2853806"/>
                    </a:cubicBezTo>
                    <a:cubicBezTo>
                      <a:pt x="435171" y="2835709"/>
                      <a:pt x="426374" y="2829440"/>
                      <a:pt x="409336" y="2830766"/>
                    </a:cubicBezTo>
                    <a:cubicBezTo>
                      <a:pt x="370369" y="2834044"/>
                      <a:pt x="369711" y="2833643"/>
                      <a:pt x="370779" y="2796426"/>
                    </a:cubicBezTo>
                    <a:cubicBezTo>
                      <a:pt x="371535" y="2783362"/>
                      <a:pt x="366534" y="2781213"/>
                      <a:pt x="355409" y="2786148"/>
                    </a:cubicBezTo>
                    <a:cubicBezTo>
                      <a:pt x="345999" y="2791227"/>
                      <a:pt x="343004" y="2785793"/>
                      <a:pt x="341611" y="2777730"/>
                    </a:cubicBezTo>
                    <a:cubicBezTo>
                      <a:pt x="344963" y="2770758"/>
                      <a:pt x="347256" y="2764043"/>
                      <a:pt x="349950" y="2756671"/>
                    </a:cubicBezTo>
                    <a:cubicBezTo>
                      <a:pt x="352245" y="2749956"/>
                      <a:pt x="359649" y="2748162"/>
                      <a:pt x="365084" y="2745165"/>
                    </a:cubicBezTo>
                    <a:cubicBezTo>
                      <a:pt x="373435" y="2740343"/>
                      <a:pt x="377845" y="2733115"/>
                      <a:pt x="375539" y="2723593"/>
                    </a:cubicBezTo>
                    <a:cubicBezTo>
                      <a:pt x="373745" y="2716187"/>
                      <a:pt x="367431" y="2713237"/>
                      <a:pt x="360571" y="2712659"/>
                    </a:cubicBezTo>
                    <a:cubicBezTo>
                      <a:pt x="350281" y="2711790"/>
                      <a:pt x="344045" y="2716101"/>
                      <a:pt x="339490" y="2725045"/>
                    </a:cubicBezTo>
                    <a:cubicBezTo>
                      <a:pt x="336540" y="2731359"/>
                      <a:pt x="339504" y="2741282"/>
                      <a:pt x="329837" y="2745302"/>
                    </a:cubicBezTo>
                    <a:cubicBezTo>
                      <a:pt x="317544" y="2747719"/>
                      <a:pt x="305762" y="2752253"/>
                      <a:pt x="292988" y="2748067"/>
                    </a:cubicBezTo>
                    <a:cubicBezTo>
                      <a:pt x="285536" y="2738111"/>
                      <a:pt x="292061" y="2730371"/>
                      <a:pt x="297528" y="2722888"/>
                    </a:cubicBezTo>
                    <a:cubicBezTo>
                      <a:pt x="305401" y="2711460"/>
                      <a:pt x="310501" y="2700146"/>
                      <a:pt x="297648" y="2688698"/>
                    </a:cubicBezTo>
                    <a:cubicBezTo>
                      <a:pt x="293194" y="2684178"/>
                      <a:pt x="292714" y="2677573"/>
                      <a:pt x="293293" y="2670714"/>
                    </a:cubicBezTo>
                    <a:cubicBezTo>
                      <a:pt x="292446" y="2660279"/>
                      <a:pt x="296598" y="2651993"/>
                      <a:pt x="302066" y="2644509"/>
                    </a:cubicBezTo>
                    <a:cubicBezTo>
                      <a:pt x="306331" y="2638997"/>
                      <a:pt x="308480" y="2633996"/>
                      <a:pt x="305628" y="2626847"/>
                    </a:cubicBezTo>
                    <a:cubicBezTo>
                      <a:pt x="307042" y="2614184"/>
                      <a:pt x="287264" y="2611135"/>
                      <a:pt x="292252" y="2597047"/>
                    </a:cubicBezTo>
                    <a:cubicBezTo>
                      <a:pt x="304389" y="2580108"/>
                      <a:pt x="281437" y="2577827"/>
                      <a:pt x="279676" y="2565934"/>
                    </a:cubicBezTo>
                    <a:cubicBezTo>
                      <a:pt x="279395" y="2532402"/>
                      <a:pt x="292078" y="2513090"/>
                      <a:pt x="320675" y="2501684"/>
                    </a:cubicBezTo>
                    <a:cubicBezTo>
                      <a:pt x="337090" y="2495469"/>
                      <a:pt x="340764" y="2480579"/>
                      <a:pt x="338235" y="2465512"/>
                    </a:cubicBezTo>
                    <a:cubicBezTo>
                      <a:pt x="334056" y="2441324"/>
                      <a:pt x="336962" y="2423261"/>
                      <a:pt x="366550" y="2420574"/>
                    </a:cubicBezTo>
                    <a:cubicBezTo>
                      <a:pt x="374212" y="2419839"/>
                      <a:pt x="379134" y="2414727"/>
                      <a:pt x="378398" y="2407065"/>
                    </a:cubicBezTo>
                    <a:cubicBezTo>
                      <a:pt x="377439" y="2393858"/>
                      <a:pt x="379654" y="2379882"/>
                      <a:pt x="367314" y="2370550"/>
                    </a:cubicBezTo>
                    <a:cubicBezTo>
                      <a:pt x="362715" y="2367744"/>
                      <a:pt x="357459" y="2364537"/>
                      <a:pt x="350888" y="2360529"/>
                    </a:cubicBezTo>
                    <a:cubicBezTo>
                      <a:pt x="371901" y="2357119"/>
                      <a:pt x="389775" y="2349991"/>
                      <a:pt x="408685" y="2363331"/>
                    </a:cubicBezTo>
                    <a:cubicBezTo>
                      <a:pt x="418798" y="2370402"/>
                      <a:pt x="428465" y="2366380"/>
                      <a:pt x="434878" y="2355867"/>
                    </a:cubicBezTo>
                    <a:cubicBezTo>
                      <a:pt x="440089" y="2347325"/>
                      <a:pt x="445701" y="2338126"/>
                      <a:pt x="450255" y="2329183"/>
                    </a:cubicBezTo>
                    <a:cubicBezTo>
                      <a:pt x="458818" y="2313670"/>
                      <a:pt x="469062" y="2302789"/>
                      <a:pt x="488196" y="2321675"/>
                    </a:cubicBezTo>
                    <a:cubicBezTo>
                      <a:pt x="490622" y="2297007"/>
                      <a:pt x="500287" y="2292987"/>
                      <a:pt x="516682" y="2307496"/>
                    </a:cubicBezTo>
                    <a:cubicBezTo>
                      <a:pt x="519310" y="2309099"/>
                      <a:pt x="522594" y="2311103"/>
                      <a:pt x="526570" y="2309020"/>
                    </a:cubicBezTo>
                    <a:cubicBezTo>
                      <a:pt x="530947" y="2306280"/>
                      <a:pt x="528864" y="2302305"/>
                      <a:pt x="528095" y="2299131"/>
                    </a:cubicBezTo>
                    <a:cubicBezTo>
                      <a:pt x="522426" y="2280344"/>
                      <a:pt x="524852" y="2255677"/>
                      <a:pt x="493146" y="2258877"/>
                    </a:cubicBezTo>
                    <a:cubicBezTo>
                      <a:pt x="485485" y="2259612"/>
                      <a:pt x="480517" y="2252975"/>
                      <a:pt x="478067" y="2245168"/>
                    </a:cubicBezTo>
                    <a:cubicBezTo>
                      <a:pt x="472140" y="2225325"/>
                      <a:pt x="455458" y="2214245"/>
                      <a:pt x="439575" y="2201851"/>
                    </a:cubicBezTo>
                    <a:cubicBezTo>
                      <a:pt x="427236" y="2192521"/>
                      <a:pt x="416658" y="2195082"/>
                      <a:pt x="409297" y="2208624"/>
                    </a:cubicBezTo>
                    <a:cubicBezTo>
                      <a:pt x="402483" y="2219794"/>
                      <a:pt x="396726" y="2230709"/>
                      <a:pt x="390312" y="2241223"/>
                    </a:cubicBezTo>
                    <a:cubicBezTo>
                      <a:pt x="387507" y="2245822"/>
                      <a:pt x="385725" y="2254653"/>
                      <a:pt x="376638" y="2251813"/>
                    </a:cubicBezTo>
                    <a:cubicBezTo>
                      <a:pt x="369923" y="2249520"/>
                      <a:pt x="370901" y="2242003"/>
                      <a:pt x="370678" y="2236457"/>
                    </a:cubicBezTo>
                    <a:cubicBezTo>
                      <a:pt x="370956" y="2216791"/>
                      <a:pt x="372290" y="2196868"/>
                      <a:pt x="372567" y="2177200"/>
                    </a:cubicBezTo>
                    <a:cubicBezTo>
                      <a:pt x="374348" y="2168369"/>
                      <a:pt x="381897" y="2164861"/>
                      <a:pt x="389048" y="2162010"/>
                    </a:cubicBezTo>
                    <a:cubicBezTo>
                      <a:pt x="399115" y="2157331"/>
                      <a:pt x="407775" y="2150894"/>
                      <a:pt x="416043" y="2143991"/>
                    </a:cubicBezTo>
                    <a:lnTo>
                      <a:pt x="427845" y="2134026"/>
                    </a:lnTo>
                    <a:lnTo>
                      <a:pt x="427560" y="2132248"/>
                    </a:lnTo>
                    <a:cubicBezTo>
                      <a:pt x="428362" y="2129551"/>
                      <a:pt x="429957" y="2126827"/>
                      <a:pt x="431096" y="2124424"/>
                    </a:cubicBezTo>
                    <a:cubicBezTo>
                      <a:pt x="432329" y="2122425"/>
                      <a:pt x="433158" y="2120522"/>
                      <a:pt x="433893" y="2118214"/>
                    </a:cubicBezTo>
                    <a:cubicBezTo>
                      <a:pt x="434935" y="2115408"/>
                      <a:pt x="434575" y="2112079"/>
                      <a:pt x="431577" y="2110227"/>
                    </a:cubicBezTo>
                    <a:cubicBezTo>
                      <a:pt x="428984" y="2108280"/>
                      <a:pt x="426348" y="2109756"/>
                      <a:pt x="424307" y="2111946"/>
                    </a:cubicBezTo>
                    <a:cubicBezTo>
                      <a:pt x="421149" y="2114827"/>
                      <a:pt x="417895" y="2117303"/>
                      <a:pt x="413305" y="2114121"/>
                    </a:cubicBezTo>
                    <a:cubicBezTo>
                      <a:pt x="409117" y="2110844"/>
                      <a:pt x="410181" y="2106324"/>
                      <a:pt x="411745" y="2102113"/>
                    </a:cubicBezTo>
                    <a:cubicBezTo>
                      <a:pt x="412053" y="2101614"/>
                      <a:pt x="412670" y="2100616"/>
                      <a:pt x="412883" y="2099711"/>
                    </a:cubicBezTo>
                    <a:cubicBezTo>
                      <a:pt x="417765" y="2087889"/>
                      <a:pt x="416384" y="2085654"/>
                      <a:pt x="403523" y="2083574"/>
                    </a:cubicBezTo>
                    <a:cubicBezTo>
                      <a:pt x="397390" y="2082891"/>
                      <a:pt x="392468" y="2081920"/>
                      <a:pt x="391652" y="2074859"/>
                    </a:cubicBezTo>
                    <a:cubicBezTo>
                      <a:pt x="391269" y="2073242"/>
                      <a:pt x="390983" y="2072030"/>
                      <a:pt x="391100" y="2070722"/>
                    </a:cubicBezTo>
                    <a:cubicBezTo>
                      <a:pt x="391899" y="2063278"/>
                      <a:pt x="387234" y="2057980"/>
                      <a:pt x="380558" y="2060412"/>
                    </a:cubicBezTo>
                    <a:cubicBezTo>
                      <a:pt x="373882" y="2062844"/>
                      <a:pt x="370598" y="2059779"/>
                      <a:pt x="369047" y="2055026"/>
                    </a:cubicBezTo>
                    <a:cubicBezTo>
                      <a:pt x="364513" y="2039454"/>
                      <a:pt x="354054" y="2038514"/>
                      <a:pt x="340224" y="2041356"/>
                    </a:cubicBezTo>
                    <a:cubicBezTo>
                      <a:pt x="330434" y="2043245"/>
                      <a:pt x="320165" y="2043112"/>
                      <a:pt x="309801" y="2042575"/>
                    </a:cubicBezTo>
                    <a:cubicBezTo>
                      <a:pt x="304975" y="2042009"/>
                      <a:pt x="301575" y="2040253"/>
                      <a:pt x="299216" y="2035690"/>
                    </a:cubicBezTo>
                    <a:cubicBezTo>
                      <a:pt x="294833" y="2027977"/>
                      <a:pt x="291359" y="2020051"/>
                      <a:pt x="289841" y="2011822"/>
                    </a:cubicBezTo>
                    <a:lnTo>
                      <a:pt x="291414" y="1994636"/>
                    </a:lnTo>
                    <a:lnTo>
                      <a:pt x="270070" y="1986077"/>
                    </a:lnTo>
                    <a:cubicBezTo>
                      <a:pt x="261918" y="1983922"/>
                      <a:pt x="253615" y="1982012"/>
                      <a:pt x="245987" y="1978260"/>
                    </a:cubicBezTo>
                    <a:cubicBezTo>
                      <a:pt x="227700" y="1969809"/>
                      <a:pt x="225650" y="1961346"/>
                      <a:pt x="239615" y="1947324"/>
                    </a:cubicBezTo>
                    <a:cubicBezTo>
                      <a:pt x="243334" y="1944183"/>
                      <a:pt x="247308" y="1942100"/>
                      <a:pt x="250628" y="1939617"/>
                    </a:cubicBezTo>
                    <a:cubicBezTo>
                      <a:pt x="267075" y="1928913"/>
                      <a:pt x="275091" y="1915771"/>
                      <a:pt x="269567" y="1895270"/>
                    </a:cubicBezTo>
                    <a:cubicBezTo>
                      <a:pt x="265212" y="1877286"/>
                      <a:pt x="264687" y="1858933"/>
                      <a:pt x="263103" y="1840837"/>
                    </a:cubicBezTo>
                    <a:cubicBezTo>
                      <a:pt x="261231" y="1826169"/>
                      <a:pt x="256008" y="1818476"/>
                      <a:pt x="240250" y="1825092"/>
                    </a:cubicBezTo>
                    <a:cubicBezTo>
                      <a:pt x="231242" y="1829513"/>
                      <a:pt x="222121" y="1831162"/>
                      <a:pt x="214269" y="1821863"/>
                    </a:cubicBezTo>
                    <a:cubicBezTo>
                      <a:pt x="211228" y="1804680"/>
                      <a:pt x="220960" y="1791684"/>
                      <a:pt x="225691" y="1776538"/>
                    </a:cubicBezTo>
                    <a:cubicBezTo>
                      <a:pt x="229332" y="1766136"/>
                      <a:pt x="235344" y="1756280"/>
                      <a:pt x="241614" y="1747482"/>
                    </a:cubicBezTo>
                    <a:lnTo>
                      <a:pt x="245499" y="1740375"/>
                    </a:lnTo>
                    <a:lnTo>
                      <a:pt x="243458" y="1740335"/>
                    </a:lnTo>
                    <a:cubicBezTo>
                      <a:pt x="239301" y="1742598"/>
                      <a:pt x="236230" y="1738630"/>
                      <a:pt x="234753" y="1735991"/>
                    </a:cubicBezTo>
                    <a:cubicBezTo>
                      <a:pt x="228633" y="1726343"/>
                      <a:pt x="220619" y="1723117"/>
                      <a:pt x="209829" y="1724388"/>
                    </a:cubicBezTo>
                    <a:cubicBezTo>
                      <a:pt x="203175" y="1725108"/>
                      <a:pt x="201389" y="1722969"/>
                      <a:pt x="203901" y="1715547"/>
                    </a:cubicBezTo>
                    <a:lnTo>
                      <a:pt x="203178" y="1709447"/>
                    </a:lnTo>
                    <a:lnTo>
                      <a:pt x="197511" y="1713364"/>
                    </a:lnTo>
                    <a:cubicBezTo>
                      <a:pt x="191002" y="1718860"/>
                      <a:pt x="184246" y="1722177"/>
                      <a:pt x="177140" y="1723477"/>
                    </a:cubicBezTo>
                    <a:lnTo>
                      <a:pt x="172451" y="1723064"/>
                    </a:lnTo>
                    <a:lnTo>
                      <a:pt x="172854" y="1724275"/>
                    </a:lnTo>
                    <a:cubicBezTo>
                      <a:pt x="172431" y="1725868"/>
                      <a:pt x="170781" y="1727006"/>
                      <a:pt x="167501" y="1727568"/>
                    </a:cubicBezTo>
                    <a:cubicBezTo>
                      <a:pt x="158519" y="1729265"/>
                      <a:pt x="150388" y="1727347"/>
                      <a:pt x="142374" y="1724121"/>
                    </a:cubicBezTo>
                    <a:cubicBezTo>
                      <a:pt x="132053" y="1720159"/>
                      <a:pt x="127111" y="1720901"/>
                      <a:pt x="120156" y="1729374"/>
                    </a:cubicBezTo>
                    <a:cubicBezTo>
                      <a:pt x="117403" y="1732158"/>
                      <a:pt x="115340" y="1736061"/>
                      <a:pt x="113181" y="1739558"/>
                    </a:cubicBezTo>
                    <a:cubicBezTo>
                      <a:pt x="112256" y="1741057"/>
                      <a:pt x="111522" y="1743364"/>
                      <a:pt x="109311" y="1743034"/>
                    </a:cubicBezTo>
                    <a:cubicBezTo>
                      <a:pt x="106696" y="1742798"/>
                      <a:pt x="105814" y="1740874"/>
                      <a:pt x="105836" y="1739161"/>
                    </a:cubicBezTo>
                    <a:cubicBezTo>
                      <a:pt x="105732" y="1731504"/>
                      <a:pt x="102117" y="1730652"/>
                      <a:pt x="95750" y="1732584"/>
                    </a:cubicBezTo>
                    <a:cubicBezTo>
                      <a:pt x="87766" y="1734898"/>
                      <a:pt x="80869" y="1730982"/>
                      <a:pt x="75088" y="1726374"/>
                    </a:cubicBezTo>
                    <a:cubicBezTo>
                      <a:pt x="70401" y="1722788"/>
                      <a:pt x="67478" y="1723052"/>
                      <a:pt x="65297" y="1728262"/>
                    </a:cubicBezTo>
                    <a:cubicBezTo>
                      <a:pt x="64254" y="1731069"/>
                      <a:pt x="63021" y="1733068"/>
                      <a:pt x="59599" y="1733024"/>
                    </a:cubicBezTo>
                    <a:cubicBezTo>
                      <a:pt x="54965" y="1733266"/>
                      <a:pt x="55008" y="1729842"/>
                      <a:pt x="53531" y="1727203"/>
                    </a:cubicBezTo>
                    <a:cubicBezTo>
                      <a:pt x="52744" y="1725682"/>
                      <a:pt x="52266" y="1723662"/>
                      <a:pt x="51385" y="1721736"/>
                    </a:cubicBezTo>
                    <a:cubicBezTo>
                      <a:pt x="47593" y="1711111"/>
                      <a:pt x="40961" y="1710119"/>
                      <a:pt x="33199" y="1718781"/>
                    </a:cubicBezTo>
                    <a:cubicBezTo>
                      <a:pt x="32177" y="1719877"/>
                      <a:pt x="31561" y="1720876"/>
                      <a:pt x="30445" y="1721567"/>
                    </a:cubicBezTo>
                    <a:cubicBezTo>
                      <a:pt x="28307" y="1723353"/>
                      <a:pt x="25267" y="1724924"/>
                      <a:pt x="23078" y="1722881"/>
                    </a:cubicBezTo>
                    <a:cubicBezTo>
                      <a:pt x="20984" y="1721243"/>
                      <a:pt x="21931" y="1718032"/>
                      <a:pt x="23165" y="1716033"/>
                    </a:cubicBezTo>
                    <a:cubicBezTo>
                      <a:pt x="24398" y="1714035"/>
                      <a:pt x="25727" y="1712441"/>
                      <a:pt x="27461" y="1710750"/>
                    </a:cubicBezTo>
                    <a:cubicBezTo>
                      <a:pt x="29716" y="1707656"/>
                      <a:pt x="29950" y="1705040"/>
                      <a:pt x="26761" y="1702381"/>
                    </a:cubicBezTo>
                    <a:cubicBezTo>
                      <a:pt x="19694" y="1695943"/>
                      <a:pt x="16880" y="1687647"/>
                      <a:pt x="14469" y="1679256"/>
                    </a:cubicBezTo>
                    <a:cubicBezTo>
                      <a:pt x="11272" y="1669342"/>
                      <a:pt x="10000" y="1658547"/>
                      <a:pt x="5186" y="1649017"/>
                    </a:cubicBezTo>
                    <a:cubicBezTo>
                      <a:pt x="3519" y="1645570"/>
                      <a:pt x="5465" y="1642977"/>
                      <a:pt x="7102" y="1640883"/>
                    </a:cubicBezTo>
                    <a:lnTo>
                      <a:pt x="12183" y="1632263"/>
                    </a:lnTo>
                    <a:lnTo>
                      <a:pt x="10960" y="1627506"/>
                    </a:lnTo>
                    <a:cubicBezTo>
                      <a:pt x="7708" y="1621014"/>
                      <a:pt x="335" y="1618320"/>
                      <a:pt x="0" y="1610002"/>
                    </a:cubicBezTo>
                    <a:cubicBezTo>
                      <a:pt x="8753" y="1604521"/>
                      <a:pt x="1414" y="1597338"/>
                      <a:pt x="2649" y="1590880"/>
                    </a:cubicBezTo>
                    <a:cubicBezTo>
                      <a:pt x="8663" y="1581024"/>
                      <a:pt x="9418" y="1567960"/>
                      <a:pt x="24486" y="1565433"/>
                    </a:cubicBezTo>
                    <a:cubicBezTo>
                      <a:pt x="30032" y="1565208"/>
                      <a:pt x="31268" y="1558749"/>
                      <a:pt x="30387" y="1552802"/>
                    </a:cubicBezTo>
                    <a:cubicBezTo>
                      <a:pt x="28482" y="1542624"/>
                      <a:pt x="31176" y="1535251"/>
                      <a:pt x="41644" y="1529917"/>
                    </a:cubicBezTo>
                    <a:cubicBezTo>
                      <a:pt x="53971" y="1523011"/>
                      <a:pt x="45061" y="1513968"/>
                      <a:pt x="41586" y="1501931"/>
                    </a:cubicBezTo>
                    <a:cubicBezTo>
                      <a:pt x="60819" y="1507353"/>
                      <a:pt x="74973" y="1503365"/>
                      <a:pt x="84738" y="1485880"/>
                    </a:cubicBezTo>
                    <a:cubicBezTo>
                      <a:pt x="86742" y="1482594"/>
                      <a:pt x="98523" y="1478061"/>
                      <a:pt x="107756" y="1479185"/>
                    </a:cubicBezTo>
                    <a:cubicBezTo>
                      <a:pt x="125163" y="1481689"/>
                      <a:pt x="134895" y="1468693"/>
                      <a:pt x="147768" y="1459415"/>
                    </a:cubicBezTo>
                    <a:cubicBezTo>
                      <a:pt x="147635" y="1477366"/>
                      <a:pt x="156210" y="1478091"/>
                      <a:pt x="168025" y="1469069"/>
                    </a:cubicBezTo>
                    <a:cubicBezTo>
                      <a:pt x="173972" y="1468189"/>
                      <a:pt x="180031" y="1470080"/>
                      <a:pt x="185208" y="1466027"/>
                    </a:cubicBezTo>
                    <a:cubicBezTo>
                      <a:pt x="188126" y="1464200"/>
                      <a:pt x="191445" y="1461718"/>
                      <a:pt x="194362" y="1459890"/>
                    </a:cubicBezTo>
                    <a:cubicBezTo>
                      <a:pt x="197680" y="1457406"/>
                      <a:pt x="201544" y="1452551"/>
                      <a:pt x="203916" y="1453096"/>
                    </a:cubicBezTo>
                    <a:cubicBezTo>
                      <a:pt x="209975" y="1454989"/>
                      <a:pt x="205052" y="1460101"/>
                      <a:pt x="204764" y="1463532"/>
                    </a:cubicBezTo>
                    <a:cubicBezTo>
                      <a:pt x="204586" y="1469734"/>
                      <a:pt x="204152" y="1474879"/>
                      <a:pt x="203317" y="1480682"/>
                    </a:cubicBezTo>
                    <a:cubicBezTo>
                      <a:pt x="204711" y="1488744"/>
                      <a:pt x="211425" y="1491037"/>
                      <a:pt x="218687" y="1490959"/>
                    </a:cubicBezTo>
                    <a:cubicBezTo>
                      <a:pt x="223063" y="1488219"/>
                      <a:pt x="228096" y="1485880"/>
                      <a:pt x="232472" y="1483139"/>
                    </a:cubicBezTo>
                    <a:cubicBezTo>
                      <a:pt x="238019" y="1482917"/>
                      <a:pt x="236927" y="1487660"/>
                      <a:pt x="237696" y="1490835"/>
                    </a:cubicBezTo>
                    <a:cubicBezTo>
                      <a:pt x="229534" y="1505691"/>
                      <a:pt x="229435" y="1519154"/>
                      <a:pt x="246663" y="1527862"/>
                    </a:cubicBezTo>
                    <a:cubicBezTo>
                      <a:pt x="253635" y="1531214"/>
                      <a:pt x="259404" y="1536536"/>
                      <a:pt x="254850" y="1545480"/>
                    </a:cubicBezTo>
                    <a:lnTo>
                      <a:pt x="253873" y="1555026"/>
                    </a:lnTo>
                    <a:lnTo>
                      <a:pt x="256931" y="1554234"/>
                    </a:lnTo>
                    <a:cubicBezTo>
                      <a:pt x="260571" y="1552040"/>
                      <a:pt x="263906" y="1549011"/>
                      <a:pt x="267064" y="1546131"/>
                    </a:cubicBezTo>
                    <a:cubicBezTo>
                      <a:pt x="270318" y="1543654"/>
                      <a:pt x="272550" y="1542273"/>
                      <a:pt x="276855" y="1544243"/>
                    </a:cubicBezTo>
                    <a:lnTo>
                      <a:pt x="302739" y="1552237"/>
                    </a:lnTo>
                    <a:lnTo>
                      <a:pt x="307647" y="1546132"/>
                    </a:lnTo>
                    <a:cubicBezTo>
                      <a:pt x="319206" y="1536053"/>
                      <a:pt x="323682" y="1519849"/>
                      <a:pt x="337467" y="1512030"/>
                    </a:cubicBezTo>
                    <a:cubicBezTo>
                      <a:pt x="339873" y="1508088"/>
                      <a:pt x="341877" y="1504803"/>
                      <a:pt x="344283" y="1500860"/>
                    </a:cubicBezTo>
                    <a:cubicBezTo>
                      <a:pt x="342344" y="1495170"/>
                      <a:pt x="346209" y="1490314"/>
                      <a:pt x="345328" y="1484367"/>
                    </a:cubicBezTo>
                    <a:cubicBezTo>
                      <a:pt x="343857" y="1469044"/>
                      <a:pt x="329001" y="1460882"/>
                      <a:pt x="323554" y="1447641"/>
                    </a:cubicBezTo>
                    <a:cubicBezTo>
                      <a:pt x="320045" y="1440091"/>
                      <a:pt x="315879" y="1432140"/>
                      <a:pt x="320946" y="1425313"/>
                    </a:cubicBezTo>
                    <a:cubicBezTo>
                      <a:pt x="326012" y="1418486"/>
                      <a:pt x="334844" y="1420267"/>
                      <a:pt x="341959" y="1421903"/>
                    </a:cubicBezTo>
                    <a:cubicBezTo>
                      <a:pt x="351448" y="1424085"/>
                      <a:pt x="359991" y="1429297"/>
                      <a:pt x="369769" y="1428048"/>
                    </a:cubicBezTo>
                    <a:cubicBezTo>
                      <a:pt x="376661" y="1424139"/>
                      <a:pt x="383087" y="1429864"/>
                      <a:pt x="389691" y="1429383"/>
                    </a:cubicBezTo>
                    <a:cubicBezTo>
                      <a:pt x="394067" y="1426644"/>
                      <a:pt x="398187" y="1422846"/>
                      <a:pt x="403477" y="1421565"/>
                    </a:cubicBezTo>
                    <a:cubicBezTo>
                      <a:pt x="421818" y="1404803"/>
                      <a:pt x="438844" y="1387239"/>
                      <a:pt x="429554" y="1358130"/>
                    </a:cubicBezTo>
                    <a:cubicBezTo>
                      <a:pt x="424908" y="1343575"/>
                      <a:pt x="436323" y="1335210"/>
                      <a:pt x="450844" y="1335054"/>
                    </a:cubicBezTo>
                    <a:cubicBezTo>
                      <a:pt x="462593" y="1335009"/>
                      <a:pt x="474197" y="1336678"/>
                      <a:pt x="485690" y="1335575"/>
                    </a:cubicBezTo>
                    <a:cubicBezTo>
                      <a:pt x="511192" y="1332198"/>
                      <a:pt x="530043" y="1317553"/>
                      <a:pt x="513047" y="1277429"/>
                    </a:cubicBezTo>
                    <a:cubicBezTo>
                      <a:pt x="515886" y="1268342"/>
                      <a:pt x="506431" y="1261672"/>
                      <a:pt x="507153" y="1253097"/>
                    </a:cubicBezTo>
                    <a:cubicBezTo>
                      <a:pt x="513233" y="1234265"/>
                      <a:pt x="514291" y="1234008"/>
                      <a:pt x="527400" y="1246514"/>
                    </a:cubicBezTo>
                    <a:cubicBezTo>
                      <a:pt x="538938" y="1257160"/>
                      <a:pt x="553938" y="1263606"/>
                      <a:pt x="568539" y="1270710"/>
                    </a:cubicBezTo>
                    <a:cubicBezTo>
                      <a:pt x="563315" y="1263015"/>
                      <a:pt x="566555" y="1253271"/>
                      <a:pt x="559473" y="1247146"/>
                    </a:cubicBezTo>
                    <a:cubicBezTo>
                      <a:pt x="555273" y="1243683"/>
                      <a:pt x="552534" y="1239306"/>
                      <a:pt x="552967" y="1234161"/>
                    </a:cubicBezTo>
                    <a:cubicBezTo>
                      <a:pt x="553789" y="1212123"/>
                      <a:pt x="539847" y="1205420"/>
                      <a:pt x="521238" y="1204886"/>
                    </a:cubicBezTo>
                    <a:cubicBezTo>
                      <a:pt x="512439" y="1198618"/>
                      <a:pt x="502529" y="1217817"/>
                      <a:pt x="494711" y="1204031"/>
                    </a:cubicBezTo>
                    <a:cubicBezTo>
                      <a:pt x="485388" y="1179410"/>
                      <a:pt x="506757" y="1163595"/>
                      <a:pt x="511923" y="1143303"/>
                    </a:cubicBezTo>
                    <a:cubicBezTo>
                      <a:pt x="517891" y="1121699"/>
                      <a:pt x="526229" y="1100640"/>
                      <a:pt x="529168" y="1078089"/>
                    </a:cubicBezTo>
                    <a:cubicBezTo>
                      <a:pt x="531383" y="1064112"/>
                      <a:pt x="527908" y="1052073"/>
                      <a:pt x="516625" y="1042485"/>
                    </a:cubicBezTo>
                    <a:cubicBezTo>
                      <a:pt x="503373" y="1031696"/>
                      <a:pt x="492170" y="1029369"/>
                      <a:pt x="481892" y="1044739"/>
                    </a:cubicBezTo>
                    <a:cubicBezTo>
                      <a:pt x="474821" y="1054850"/>
                      <a:pt x="462526" y="1057268"/>
                      <a:pt x="454286" y="1064864"/>
                    </a:cubicBezTo>
                    <a:cubicBezTo>
                      <a:pt x="427213" y="1066381"/>
                      <a:pt x="402291" y="1062897"/>
                      <a:pt x="395406" y="1029845"/>
                    </a:cubicBezTo>
                    <a:cubicBezTo>
                      <a:pt x="394269" y="1022840"/>
                      <a:pt x="388545" y="1029265"/>
                      <a:pt x="386463" y="1025291"/>
                    </a:cubicBezTo>
                    <a:cubicBezTo>
                      <a:pt x="384156" y="1015769"/>
                      <a:pt x="390025" y="1007629"/>
                      <a:pt x="390748" y="999053"/>
                    </a:cubicBezTo>
                    <a:cubicBezTo>
                      <a:pt x="395447" y="988395"/>
                      <a:pt x="406972" y="982804"/>
                      <a:pt x="409700" y="970943"/>
                    </a:cubicBezTo>
                    <a:cubicBezTo>
                      <a:pt x="427318" y="962758"/>
                      <a:pt x="444933" y="954570"/>
                      <a:pt x="465002" y="954190"/>
                    </a:cubicBezTo>
                    <a:cubicBezTo>
                      <a:pt x="468432" y="954480"/>
                      <a:pt x="487742" y="967162"/>
                      <a:pt x="488512" y="970336"/>
                    </a:cubicBezTo>
                    <a:cubicBezTo>
                      <a:pt x="490016" y="981172"/>
                      <a:pt x="496731" y="983465"/>
                      <a:pt x="505996" y="980101"/>
                    </a:cubicBezTo>
                    <a:cubicBezTo>
                      <a:pt x="534994" y="968038"/>
                      <a:pt x="565418" y="959550"/>
                      <a:pt x="593248" y="944970"/>
                    </a:cubicBezTo>
                    <a:cubicBezTo>
                      <a:pt x="616041" y="932730"/>
                      <a:pt x="620918" y="915868"/>
                      <a:pt x="609991" y="893875"/>
                    </a:cubicBezTo>
                    <a:cubicBezTo>
                      <a:pt x="607252" y="889499"/>
                      <a:pt x="604512" y="885122"/>
                      <a:pt x="601772" y="880746"/>
                    </a:cubicBezTo>
                    <a:cubicBezTo>
                      <a:pt x="581712" y="844165"/>
                      <a:pt x="585643" y="830334"/>
                      <a:pt x="624050" y="813192"/>
                    </a:cubicBezTo>
                    <a:cubicBezTo>
                      <a:pt x="640866" y="806319"/>
                      <a:pt x="653483" y="795983"/>
                      <a:pt x="662447" y="779813"/>
                    </a:cubicBezTo>
                    <a:cubicBezTo>
                      <a:pt x="676364" y="754043"/>
                      <a:pt x="701833" y="755155"/>
                      <a:pt x="726244" y="756521"/>
                    </a:cubicBezTo>
                    <a:cubicBezTo>
                      <a:pt x="733795" y="753014"/>
                      <a:pt x="742881" y="755852"/>
                      <a:pt x="752403" y="753545"/>
                    </a:cubicBezTo>
                    <a:cubicBezTo>
                      <a:pt x="736345" y="747355"/>
                      <a:pt x="721199" y="742624"/>
                      <a:pt x="712065" y="728037"/>
                    </a:cubicBezTo>
                    <a:cubicBezTo>
                      <a:pt x="711809" y="726978"/>
                      <a:pt x="710495" y="726177"/>
                      <a:pt x="709181" y="725375"/>
                    </a:cubicBezTo>
                    <a:cubicBezTo>
                      <a:pt x="708525" y="724974"/>
                      <a:pt x="708268" y="723916"/>
                      <a:pt x="708669" y="723259"/>
                    </a:cubicBezTo>
                    <a:cubicBezTo>
                      <a:pt x="711437" y="669948"/>
                      <a:pt x="690353" y="629137"/>
                      <a:pt x="650882" y="593336"/>
                    </a:cubicBezTo>
                    <a:cubicBezTo>
                      <a:pt x="626749" y="572302"/>
                      <a:pt x="629108" y="556610"/>
                      <a:pt x="648317" y="529558"/>
                    </a:cubicBezTo>
                    <a:cubicBezTo>
                      <a:pt x="664317" y="507763"/>
                      <a:pt x="658168" y="482373"/>
                      <a:pt x="659135" y="458620"/>
                    </a:cubicBezTo>
                    <a:cubicBezTo>
                      <a:pt x="657855" y="453329"/>
                      <a:pt x="658289" y="448184"/>
                      <a:pt x="659780" y="442783"/>
                    </a:cubicBezTo>
                    <a:cubicBezTo>
                      <a:pt x="665190" y="407314"/>
                      <a:pt x="669541" y="372100"/>
                      <a:pt x="661486" y="336531"/>
                    </a:cubicBezTo>
                    <a:cubicBezTo>
                      <a:pt x="665384" y="327187"/>
                      <a:pt x="660817" y="319894"/>
                      <a:pt x="655593" y="312199"/>
                    </a:cubicBezTo>
                    <a:cubicBezTo>
                      <a:pt x="649746" y="299615"/>
                      <a:pt x="652619" y="286040"/>
                      <a:pt x="651660" y="272833"/>
                    </a:cubicBezTo>
                    <a:cubicBezTo>
                      <a:pt x="640279" y="276709"/>
                      <a:pt x="636237" y="287767"/>
                      <a:pt x="629055" y="295107"/>
                    </a:cubicBezTo>
                    <a:cubicBezTo>
                      <a:pt x="616950" y="307558"/>
                      <a:pt x="605747" y="305231"/>
                      <a:pt x="605735" y="288995"/>
                    </a:cubicBezTo>
                    <a:cubicBezTo>
                      <a:pt x="604763" y="259550"/>
                      <a:pt x="585819" y="250698"/>
                      <a:pt x="562756" y="245643"/>
                    </a:cubicBezTo>
                    <a:cubicBezTo>
                      <a:pt x="549581" y="242116"/>
                      <a:pt x="539581" y="237817"/>
                      <a:pt x="540627" y="221325"/>
                    </a:cubicBezTo>
                    <a:cubicBezTo>
                      <a:pt x="541059" y="216179"/>
                      <a:pt x="539122" y="210488"/>
                      <a:pt x="535580" y="207427"/>
                    </a:cubicBezTo>
                    <a:cubicBezTo>
                      <a:pt x="516157" y="191970"/>
                      <a:pt x="516033" y="172961"/>
                      <a:pt x="526088" y="152046"/>
                    </a:cubicBezTo>
                    <a:cubicBezTo>
                      <a:pt x="529873" y="139929"/>
                      <a:pt x="534316" y="128214"/>
                      <a:pt x="528467" y="115631"/>
                    </a:cubicBezTo>
                    <a:cubicBezTo>
                      <a:pt x="528246" y="110085"/>
                      <a:pt x="530795" y="104427"/>
                      <a:pt x="526741" y="99248"/>
                    </a:cubicBezTo>
                    <a:cubicBezTo>
                      <a:pt x="523560" y="91899"/>
                      <a:pt x="522087" y="85816"/>
                      <a:pt x="523821" y="8112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prstClr val="white"/>
                  </a:solidFill>
                </a:endParaRPr>
              </a:p>
            </p:txBody>
          </p:sp>
          <p:sp>
            <p:nvSpPr>
              <p:cNvPr id="56" name="Freeform: Shape 55">
                <a:extLst>
                  <a:ext uri="{FF2B5EF4-FFF2-40B4-BE49-F238E27FC236}">
                    <a16:creationId xmlns="" xmlns:a16="http://schemas.microsoft.com/office/drawing/2014/main" id="{1169DE97-1FBD-4328-B19B-A631147CE834}"/>
                  </a:ext>
                </a:extLst>
              </p:cNvPr>
              <p:cNvSpPr/>
              <p:nvPr/>
            </p:nvSpPr>
            <p:spPr>
              <a:xfrm rot="3494497">
                <a:off x="7081579" y="1521344"/>
                <a:ext cx="1232348" cy="1956871"/>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57" name="Freeform: Shape 56">
                <a:extLst>
                  <a:ext uri="{FF2B5EF4-FFF2-40B4-BE49-F238E27FC236}">
                    <a16:creationId xmlns="" xmlns:a16="http://schemas.microsoft.com/office/drawing/2014/main" id="{1835E9D2-F4BD-4682-8368-53FB0CE744F8}"/>
                  </a:ext>
                </a:extLst>
              </p:cNvPr>
              <p:cNvSpPr/>
              <p:nvPr/>
            </p:nvSpPr>
            <p:spPr>
              <a:xfrm>
                <a:off x="8164923" y="3424532"/>
                <a:ext cx="1732071" cy="1727593"/>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solidFill>
                    <a:prstClr val="white"/>
                  </a:solidFill>
                </a:endParaRPr>
              </a:p>
            </p:txBody>
          </p:sp>
          <p:sp>
            <p:nvSpPr>
              <p:cNvPr id="58" name="Freeform: Shape 57">
                <a:extLst>
                  <a:ext uri="{FF2B5EF4-FFF2-40B4-BE49-F238E27FC236}">
                    <a16:creationId xmlns="" xmlns:a16="http://schemas.microsoft.com/office/drawing/2014/main" id="{F565793E-7036-4A8B-86F8-C2CDB493C327}"/>
                  </a:ext>
                </a:extLst>
              </p:cNvPr>
              <p:cNvSpPr/>
              <p:nvPr/>
            </p:nvSpPr>
            <p:spPr>
              <a:xfrm>
                <a:off x="9225499" y="2908452"/>
                <a:ext cx="1214854" cy="1185788"/>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solidFill>
                    <a:prstClr val="white"/>
                  </a:solidFill>
                </a:endParaRPr>
              </a:p>
            </p:txBody>
          </p:sp>
          <p:sp>
            <p:nvSpPr>
              <p:cNvPr id="59" name="Freeform: Shape 58">
                <a:extLst>
                  <a:ext uri="{FF2B5EF4-FFF2-40B4-BE49-F238E27FC236}">
                    <a16:creationId xmlns="" xmlns:a16="http://schemas.microsoft.com/office/drawing/2014/main" id="{04F3B14F-78AE-4910-85E6-C7E1B9A16F34}"/>
                  </a:ext>
                </a:extLst>
              </p:cNvPr>
              <p:cNvSpPr/>
              <p:nvPr/>
            </p:nvSpPr>
            <p:spPr>
              <a:xfrm rot="16200000">
                <a:off x="8719824" y="1990944"/>
                <a:ext cx="1546554" cy="129340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solidFill>
                    <a:prstClr val="white"/>
                  </a:solidFill>
                </a:endParaRPr>
              </a:p>
            </p:txBody>
          </p:sp>
          <p:sp>
            <p:nvSpPr>
              <p:cNvPr id="64" name="Freeform: Shape 63">
                <a:extLst>
                  <a:ext uri="{FF2B5EF4-FFF2-40B4-BE49-F238E27FC236}">
                    <a16:creationId xmlns="" xmlns:a16="http://schemas.microsoft.com/office/drawing/2014/main" id="{AF637892-B62C-44F7-9601-0F23DBEF9BE7}"/>
                  </a:ext>
                </a:extLst>
              </p:cNvPr>
              <p:cNvSpPr/>
              <p:nvPr/>
            </p:nvSpPr>
            <p:spPr>
              <a:xfrm rot="6300000">
                <a:off x="6991010" y="3116762"/>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solidFill>
                    <a:prstClr val="white"/>
                  </a:solidFill>
                </a:endParaRPr>
              </a:p>
            </p:txBody>
          </p:sp>
          <p:sp>
            <p:nvSpPr>
              <p:cNvPr id="88" name="Freeform: Shape 87">
                <a:extLst>
                  <a:ext uri="{FF2B5EF4-FFF2-40B4-BE49-F238E27FC236}">
                    <a16:creationId xmlns="" xmlns:a16="http://schemas.microsoft.com/office/drawing/2014/main" id="{A7229D89-D737-4F30-BDCE-D4BB54A6746A}"/>
                  </a:ext>
                </a:extLst>
              </p:cNvPr>
              <p:cNvSpPr/>
              <p:nvPr/>
            </p:nvSpPr>
            <p:spPr>
              <a:xfrm>
                <a:off x="8074422" y="4675268"/>
                <a:ext cx="238292" cy="940948"/>
              </a:xfrm>
              <a:custGeom>
                <a:avLst/>
                <a:gdLst>
                  <a:gd name="connsiteX0" fmla="*/ 176276 w 300181"/>
                  <a:gd name="connsiteY0" fmla="*/ 917144 h 1185333"/>
                  <a:gd name="connsiteX1" fmla="*/ 176276 w 300181"/>
                  <a:gd name="connsiteY1" fmla="*/ 920223 h 1185333"/>
                  <a:gd name="connsiteX2" fmla="*/ 187821 w 300181"/>
                  <a:gd name="connsiteY2" fmla="*/ 1036447 h 1185333"/>
                  <a:gd name="connsiteX3" fmla="*/ 124706 w 300181"/>
                  <a:gd name="connsiteY3" fmla="*/ 1174993 h 1185333"/>
                  <a:gd name="connsiteX4" fmla="*/ 71597 w 300181"/>
                  <a:gd name="connsiteY4" fmla="*/ 1170375 h 1185333"/>
                  <a:gd name="connsiteX5" fmla="*/ 45427 w 300181"/>
                  <a:gd name="connsiteY5" fmla="*/ 1073393 h 1185333"/>
                  <a:gd name="connsiteX6" fmla="*/ 45427 w 300181"/>
                  <a:gd name="connsiteY6" fmla="*/ 1073393 h 1185333"/>
                  <a:gd name="connsiteX7" fmla="*/ 4633 w 300181"/>
                  <a:gd name="connsiteY7" fmla="*/ 997193 h 1185333"/>
                  <a:gd name="connsiteX8" fmla="*/ 18488 w 300181"/>
                  <a:gd name="connsiteY8" fmla="*/ 893284 h 1185333"/>
                  <a:gd name="connsiteX9" fmla="*/ 66209 w 300181"/>
                  <a:gd name="connsiteY9" fmla="*/ 707017 h 1185333"/>
                  <a:gd name="connsiteX10" fmla="*/ 67748 w 300181"/>
                  <a:gd name="connsiteY10" fmla="*/ 700090 h 1185333"/>
                  <a:gd name="connsiteX11" fmla="*/ 76985 w 300181"/>
                  <a:gd name="connsiteY11" fmla="*/ 664684 h 1185333"/>
                  <a:gd name="connsiteX12" fmla="*/ 93918 w 300181"/>
                  <a:gd name="connsiteY12" fmla="*/ 622351 h 1185333"/>
                  <a:gd name="connsiteX13" fmla="*/ 157033 w 300181"/>
                  <a:gd name="connsiteY13" fmla="*/ 495350 h 1185333"/>
                  <a:gd name="connsiteX14" fmla="*/ 133942 w 300181"/>
                  <a:gd name="connsiteY14" fmla="*/ 451478 h 1185333"/>
                  <a:gd name="connsiteX15" fmla="*/ 69288 w 300181"/>
                  <a:gd name="connsiteY15" fmla="*/ 396059 h 1185333"/>
                  <a:gd name="connsiteX16" fmla="*/ 67748 w 300181"/>
                  <a:gd name="connsiteY16" fmla="*/ 386053 h 1185333"/>
                  <a:gd name="connsiteX17" fmla="*/ 72367 w 300181"/>
                  <a:gd name="connsiteY17" fmla="*/ 372968 h 1185333"/>
                  <a:gd name="connsiteX18" fmla="*/ 73136 w 300181"/>
                  <a:gd name="connsiteY18" fmla="*/ 361423 h 1185333"/>
                  <a:gd name="connsiteX19" fmla="*/ 83912 w 300181"/>
                  <a:gd name="connsiteY19" fmla="*/ 280605 h 1185333"/>
                  <a:gd name="connsiteX20" fmla="*/ 63900 w 300181"/>
                  <a:gd name="connsiteY20" fmla="*/ 229805 h 1185333"/>
                  <a:gd name="connsiteX21" fmla="*/ 46967 w 300181"/>
                  <a:gd name="connsiteY21" fmla="*/ 219799 h 1185333"/>
                  <a:gd name="connsiteX22" fmla="*/ 40039 w 300181"/>
                  <a:gd name="connsiteY22" fmla="*/ 177466 h 1185333"/>
                  <a:gd name="connsiteX23" fmla="*/ 71597 w 300181"/>
                  <a:gd name="connsiteY23" fmla="*/ 146678 h 1185333"/>
                  <a:gd name="connsiteX24" fmla="*/ 137791 w 300181"/>
                  <a:gd name="connsiteY24" fmla="*/ 48156 h 1185333"/>
                  <a:gd name="connsiteX25" fmla="*/ 141639 w 300181"/>
                  <a:gd name="connsiteY25" fmla="*/ 37381 h 1185333"/>
                  <a:gd name="connsiteX26" fmla="*/ 201676 w 300181"/>
                  <a:gd name="connsiteY26" fmla="*/ 4284 h 1185333"/>
                  <a:gd name="connsiteX27" fmla="*/ 262482 w 300181"/>
                  <a:gd name="connsiteY27" fmla="*/ 9671 h 1185333"/>
                  <a:gd name="connsiteX28" fmla="*/ 303276 w 300181"/>
                  <a:gd name="connsiteY28" fmla="*/ 51235 h 1185333"/>
                  <a:gd name="connsiteX29" fmla="*/ 278645 w 300181"/>
                  <a:gd name="connsiteY29" fmla="*/ 148987 h 1185333"/>
                  <a:gd name="connsiteX30" fmla="*/ 244779 w 300181"/>
                  <a:gd name="connsiteY30" fmla="*/ 239811 h 1185333"/>
                  <a:gd name="connsiteX31" fmla="*/ 237852 w 300181"/>
                  <a:gd name="connsiteY31" fmla="*/ 272138 h 1185333"/>
                  <a:gd name="connsiteX32" fmla="*/ 252476 w 300181"/>
                  <a:gd name="connsiteY32" fmla="*/ 295999 h 1185333"/>
                  <a:gd name="connsiteX33" fmla="*/ 287112 w 300181"/>
                  <a:gd name="connsiteY33" fmla="*/ 337563 h 1185333"/>
                  <a:gd name="connsiteX34" fmla="*/ 287112 w 300181"/>
                  <a:gd name="connsiteY34" fmla="*/ 420690 h 1185333"/>
                  <a:gd name="connsiteX35" fmla="*/ 260173 w 300181"/>
                  <a:gd name="connsiteY35" fmla="*/ 508435 h 1185333"/>
                  <a:gd name="connsiteX36" fmla="*/ 248627 w 300181"/>
                  <a:gd name="connsiteY36" fmla="*/ 526908 h 1185333"/>
                  <a:gd name="connsiteX37" fmla="*/ 248627 w 300181"/>
                  <a:gd name="connsiteY37" fmla="*/ 526908 h 1185333"/>
                  <a:gd name="connsiteX38" fmla="*/ 230924 w 300181"/>
                  <a:gd name="connsiteY38" fmla="*/ 570781 h 1185333"/>
                  <a:gd name="connsiteX39" fmla="*/ 230924 w 300181"/>
                  <a:gd name="connsiteY39" fmla="*/ 570781 h 1185333"/>
                  <a:gd name="connsiteX40" fmla="*/ 213221 w 300181"/>
                  <a:gd name="connsiteY40" fmla="*/ 614654 h 1185333"/>
                  <a:gd name="connsiteX41" fmla="*/ 213221 w 300181"/>
                  <a:gd name="connsiteY41" fmla="*/ 614654 h 1185333"/>
                  <a:gd name="connsiteX42" fmla="*/ 204754 w 300181"/>
                  <a:gd name="connsiteY42" fmla="*/ 640823 h 1185333"/>
                  <a:gd name="connsiteX43" fmla="*/ 203985 w 300181"/>
                  <a:gd name="connsiteY43" fmla="*/ 645441 h 1185333"/>
                  <a:gd name="connsiteX44" fmla="*/ 183973 w 300181"/>
                  <a:gd name="connsiteY44" fmla="*/ 797072 h 1185333"/>
                  <a:gd name="connsiteX45" fmla="*/ 184742 w 300181"/>
                  <a:gd name="connsiteY45" fmla="*/ 856338 h 1185333"/>
                  <a:gd name="connsiteX46" fmla="*/ 177815 w 300181"/>
                  <a:gd name="connsiteY46" fmla="*/ 883278 h 1185333"/>
                  <a:gd name="connsiteX47" fmla="*/ 177815 w 300181"/>
                  <a:gd name="connsiteY47" fmla="*/ 883278 h 1185333"/>
                  <a:gd name="connsiteX48" fmla="*/ 176276 w 300181"/>
                  <a:gd name="connsiteY48" fmla="*/ 917144 h 11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0181" h="1185333">
                    <a:moveTo>
                      <a:pt x="176276" y="917144"/>
                    </a:moveTo>
                    <a:cubicBezTo>
                      <a:pt x="175506" y="917914"/>
                      <a:pt x="175506" y="919453"/>
                      <a:pt x="176276" y="920223"/>
                    </a:cubicBezTo>
                    <a:cubicBezTo>
                      <a:pt x="193979" y="957938"/>
                      <a:pt x="200906" y="996423"/>
                      <a:pt x="187821" y="1036447"/>
                    </a:cubicBezTo>
                    <a:cubicBezTo>
                      <a:pt x="171658" y="1084938"/>
                      <a:pt x="156264" y="1133429"/>
                      <a:pt x="124706" y="1174993"/>
                    </a:cubicBezTo>
                    <a:cubicBezTo>
                      <a:pt x="106233" y="1199623"/>
                      <a:pt x="83912" y="1198853"/>
                      <a:pt x="71597" y="1170375"/>
                    </a:cubicBezTo>
                    <a:cubicBezTo>
                      <a:pt x="57742" y="1139587"/>
                      <a:pt x="50045" y="1107260"/>
                      <a:pt x="45427" y="1073393"/>
                    </a:cubicBezTo>
                    <a:lnTo>
                      <a:pt x="45427" y="1073393"/>
                    </a:lnTo>
                    <a:cubicBezTo>
                      <a:pt x="26954" y="1050302"/>
                      <a:pt x="10791" y="1024902"/>
                      <a:pt x="4633" y="997193"/>
                    </a:cubicBezTo>
                    <a:cubicBezTo>
                      <a:pt x="-3833" y="962557"/>
                      <a:pt x="-1524" y="923302"/>
                      <a:pt x="18488" y="893284"/>
                    </a:cubicBezTo>
                    <a:cubicBezTo>
                      <a:pt x="55433" y="835557"/>
                      <a:pt x="63130" y="772441"/>
                      <a:pt x="66209" y="707017"/>
                    </a:cubicBezTo>
                    <a:cubicBezTo>
                      <a:pt x="66209" y="704708"/>
                      <a:pt x="66979" y="702399"/>
                      <a:pt x="67748" y="700090"/>
                    </a:cubicBezTo>
                    <a:cubicBezTo>
                      <a:pt x="71597" y="688544"/>
                      <a:pt x="73906" y="676229"/>
                      <a:pt x="76985" y="664684"/>
                    </a:cubicBezTo>
                    <a:cubicBezTo>
                      <a:pt x="80833" y="650059"/>
                      <a:pt x="89300" y="636974"/>
                      <a:pt x="93918" y="622351"/>
                    </a:cubicBezTo>
                    <a:cubicBezTo>
                      <a:pt x="115470" y="580017"/>
                      <a:pt x="139330" y="539223"/>
                      <a:pt x="157033" y="495350"/>
                    </a:cubicBezTo>
                    <a:cubicBezTo>
                      <a:pt x="168579" y="466102"/>
                      <a:pt x="164730" y="459175"/>
                      <a:pt x="133942" y="451478"/>
                    </a:cubicBezTo>
                    <a:cubicBezTo>
                      <a:pt x="103924" y="442241"/>
                      <a:pt x="76985" y="429926"/>
                      <a:pt x="69288" y="396059"/>
                    </a:cubicBezTo>
                    <a:cubicBezTo>
                      <a:pt x="68518" y="392981"/>
                      <a:pt x="67748" y="389132"/>
                      <a:pt x="67748" y="386053"/>
                    </a:cubicBezTo>
                    <a:cubicBezTo>
                      <a:pt x="67748" y="381435"/>
                      <a:pt x="69288" y="376817"/>
                      <a:pt x="72367" y="372968"/>
                    </a:cubicBezTo>
                    <a:cubicBezTo>
                      <a:pt x="72367" y="369120"/>
                      <a:pt x="73136" y="365272"/>
                      <a:pt x="73136" y="361423"/>
                    </a:cubicBezTo>
                    <a:cubicBezTo>
                      <a:pt x="70827" y="333714"/>
                      <a:pt x="84682" y="308314"/>
                      <a:pt x="83912" y="280605"/>
                    </a:cubicBezTo>
                    <a:cubicBezTo>
                      <a:pt x="89300" y="256744"/>
                      <a:pt x="83912" y="242890"/>
                      <a:pt x="63900" y="229805"/>
                    </a:cubicBezTo>
                    <a:cubicBezTo>
                      <a:pt x="58512" y="225957"/>
                      <a:pt x="52355" y="223648"/>
                      <a:pt x="46967" y="219799"/>
                    </a:cubicBezTo>
                    <a:cubicBezTo>
                      <a:pt x="31573" y="207484"/>
                      <a:pt x="28494" y="194399"/>
                      <a:pt x="40039" y="177466"/>
                    </a:cubicBezTo>
                    <a:cubicBezTo>
                      <a:pt x="48506" y="165150"/>
                      <a:pt x="60051" y="155914"/>
                      <a:pt x="71597" y="146678"/>
                    </a:cubicBezTo>
                    <a:cubicBezTo>
                      <a:pt x="103924" y="121277"/>
                      <a:pt x="128554" y="89720"/>
                      <a:pt x="137791" y="48156"/>
                    </a:cubicBezTo>
                    <a:cubicBezTo>
                      <a:pt x="138560" y="44308"/>
                      <a:pt x="140100" y="41229"/>
                      <a:pt x="141639" y="37381"/>
                    </a:cubicBezTo>
                    <a:cubicBezTo>
                      <a:pt x="154724" y="435"/>
                      <a:pt x="164730" y="-5723"/>
                      <a:pt x="201676" y="4284"/>
                    </a:cubicBezTo>
                    <a:cubicBezTo>
                      <a:pt x="221688" y="9671"/>
                      <a:pt x="242470" y="9671"/>
                      <a:pt x="262482" y="9671"/>
                    </a:cubicBezTo>
                    <a:cubicBezTo>
                      <a:pt x="292500" y="10441"/>
                      <a:pt x="304045" y="21987"/>
                      <a:pt x="303276" y="51235"/>
                    </a:cubicBezTo>
                    <a:cubicBezTo>
                      <a:pt x="302506" y="85872"/>
                      <a:pt x="290191" y="117429"/>
                      <a:pt x="278645" y="148987"/>
                    </a:cubicBezTo>
                    <a:cubicBezTo>
                      <a:pt x="267870" y="179005"/>
                      <a:pt x="255554" y="209023"/>
                      <a:pt x="244779" y="239811"/>
                    </a:cubicBezTo>
                    <a:cubicBezTo>
                      <a:pt x="240930" y="249817"/>
                      <a:pt x="238621" y="260593"/>
                      <a:pt x="237852" y="272138"/>
                    </a:cubicBezTo>
                    <a:cubicBezTo>
                      <a:pt x="237082" y="283684"/>
                      <a:pt x="240161" y="292150"/>
                      <a:pt x="252476" y="295999"/>
                    </a:cubicBezTo>
                    <a:cubicBezTo>
                      <a:pt x="273257" y="302156"/>
                      <a:pt x="282494" y="317550"/>
                      <a:pt x="287112" y="337563"/>
                    </a:cubicBezTo>
                    <a:cubicBezTo>
                      <a:pt x="293270" y="365272"/>
                      <a:pt x="289421" y="392981"/>
                      <a:pt x="287112" y="420690"/>
                    </a:cubicBezTo>
                    <a:cubicBezTo>
                      <a:pt x="279415" y="450708"/>
                      <a:pt x="270179" y="479957"/>
                      <a:pt x="260173" y="508435"/>
                    </a:cubicBezTo>
                    <a:cubicBezTo>
                      <a:pt x="257863" y="515362"/>
                      <a:pt x="255554" y="522290"/>
                      <a:pt x="248627" y="526908"/>
                    </a:cubicBezTo>
                    <a:lnTo>
                      <a:pt x="248627" y="526908"/>
                    </a:lnTo>
                    <a:cubicBezTo>
                      <a:pt x="242470" y="541532"/>
                      <a:pt x="243239" y="559235"/>
                      <a:pt x="230924" y="570781"/>
                    </a:cubicBezTo>
                    <a:lnTo>
                      <a:pt x="230924" y="570781"/>
                    </a:lnTo>
                    <a:cubicBezTo>
                      <a:pt x="228615" y="586944"/>
                      <a:pt x="225536" y="603108"/>
                      <a:pt x="213221" y="614654"/>
                    </a:cubicBezTo>
                    <a:lnTo>
                      <a:pt x="213221" y="614654"/>
                    </a:lnTo>
                    <a:cubicBezTo>
                      <a:pt x="208603" y="623120"/>
                      <a:pt x="211682" y="633126"/>
                      <a:pt x="204754" y="640823"/>
                    </a:cubicBezTo>
                    <a:cubicBezTo>
                      <a:pt x="204754" y="642362"/>
                      <a:pt x="203985" y="643902"/>
                      <a:pt x="203985" y="645441"/>
                    </a:cubicBezTo>
                    <a:cubicBezTo>
                      <a:pt x="200136" y="696241"/>
                      <a:pt x="192439" y="747042"/>
                      <a:pt x="183973" y="797072"/>
                    </a:cubicBezTo>
                    <a:cubicBezTo>
                      <a:pt x="180894" y="817084"/>
                      <a:pt x="186282" y="836326"/>
                      <a:pt x="184742" y="856338"/>
                    </a:cubicBezTo>
                    <a:cubicBezTo>
                      <a:pt x="183973" y="865575"/>
                      <a:pt x="185512" y="875581"/>
                      <a:pt x="177815" y="883278"/>
                    </a:cubicBezTo>
                    <a:lnTo>
                      <a:pt x="177815" y="883278"/>
                    </a:lnTo>
                    <a:cubicBezTo>
                      <a:pt x="173197" y="895593"/>
                      <a:pt x="173197" y="906368"/>
                      <a:pt x="176276" y="917144"/>
                    </a:cubicBezTo>
                    <a:close/>
                  </a:path>
                </a:pathLst>
              </a:custGeom>
              <a:solidFill>
                <a:srgbClr val="A2BE2A"/>
              </a:solidFill>
              <a:ln w="7692" cap="flat">
                <a:noFill/>
                <a:prstDash val="solid"/>
                <a:miter/>
              </a:ln>
            </p:spPr>
            <p:txBody>
              <a:bodyPr rtlCol="0" anchor="ctr"/>
              <a:lstStyle/>
              <a:p>
                <a:endParaRPr lang="en-US">
                  <a:solidFill>
                    <a:prstClr val="white"/>
                  </a:solidFill>
                </a:endParaRPr>
              </a:p>
            </p:txBody>
          </p:sp>
          <p:sp>
            <p:nvSpPr>
              <p:cNvPr id="89" name="Freeform: Shape 88">
                <a:extLst>
                  <a:ext uri="{FF2B5EF4-FFF2-40B4-BE49-F238E27FC236}">
                    <a16:creationId xmlns="" xmlns:a16="http://schemas.microsoft.com/office/drawing/2014/main" id="{BBBA7C75-DF5C-4DA8-B566-ADB9259F07A1}"/>
                  </a:ext>
                </a:extLst>
              </p:cNvPr>
              <p:cNvSpPr/>
              <p:nvPr/>
            </p:nvSpPr>
            <p:spPr>
              <a:xfrm>
                <a:off x="6664163" y="1413281"/>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a:solidFill>
                    <a:prstClr val="white"/>
                  </a:solidFill>
                </a:endParaRPr>
              </a:p>
            </p:txBody>
          </p:sp>
          <p:sp>
            <p:nvSpPr>
              <p:cNvPr id="90" name="Freeform: Shape 89">
                <a:extLst>
                  <a:ext uri="{FF2B5EF4-FFF2-40B4-BE49-F238E27FC236}">
                    <a16:creationId xmlns="" xmlns:a16="http://schemas.microsoft.com/office/drawing/2014/main" id="{CB177F14-8651-421D-BF45-8004508BE10D}"/>
                  </a:ext>
                </a:extLst>
              </p:cNvPr>
              <p:cNvSpPr/>
              <p:nvPr/>
            </p:nvSpPr>
            <p:spPr>
              <a:xfrm>
                <a:off x="6682439" y="4094239"/>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91" name="Freeform: Shape 90">
                <a:extLst>
                  <a:ext uri="{FF2B5EF4-FFF2-40B4-BE49-F238E27FC236}">
                    <a16:creationId xmlns="" xmlns:a16="http://schemas.microsoft.com/office/drawing/2014/main" id="{8328946D-8F52-414C-9F12-417441B0C1AF}"/>
                  </a:ext>
                </a:extLst>
              </p:cNvPr>
              <p:cNvSpPr/>
              <p:nvPr/>
            </p:nvSpPr>
            <p:spPr>
              <a:xfrm rot="13519709">
                <a:off x="9186971" y="525034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solidFill>
                    <a:prstClr val="white"/>
                  </a:solidFill>
                </a:endParaRPr>
              </a:p>
            </p:txBody>
          </p:sp>
          <p:sp>
            <p:nvSpPr>
              <p:cNvPr id="92" name="Freeform: Shape 91">
                <a:extLst>
                  <a:ext uri="{FF2B5EF4-FFF2-40B4-BE49-F238E27FC236}">
                    <a16:creationId xmlns="" xmlns:a16="http://schemas.microsoft.com/office/drawing/2014/main" id="{917D5369-FE75-4DA8-8CD0-253BE2D79F18}"/>
                  </a:ext>
                </a:extLst>
              </p:cNvPr>
              <p:cNvSpPr/>
              <p:nvPr/>
            </p:nvSpPr>
            <p:spPr>
              <a:xfrm>
                <a:off x="7173254" y="1305348"/>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93" name="Freeform: Shape 92">
                <a:extLst>
                  <a:ext uri="{FF2B5EF4-FFF2-40B4-BE49-F238E27FC236}">
                    <a16:creationId xmlns="" xmlns:a16="http://schemas.microsoft.com/office/drawing/2014/main" id="{7A675D3D-CF3F-498B-BA41-181D882D7DB9}"/>
                  </a:ext>
                </a:extLst>
              </p:cNvPr>
              <p:cNvSpPr/>
              <p:nvPr/>
            </p:nvSpPr>
            <p:spPr>
              <a:xfrm>
                <a:off x="10569835" y="2852422"/>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solidFill>
                    <a:prstClr val="white"/>
                  </a:solidFill>
                </a:endParaRPr>
              </a:p>
            </p:txBody>
          </p:sp>
          <p:sp>
            <p:nvSpPr>
              <p:cNvPr id="94" name="Freeform: Shape 93">
                <a:extLst>
                  <a:ext uri="{FF2B5EF4-FFF2-40B4-BE49-F238E27FC236}">
                    <a16:creationId xmlns="" xmlns:a16="http://schemas.microsoft.com/office/drawing/2014/main" id="{AE173B87-F25B-4347-AE5B-82253FD6FD3D}"/>
                  </a:ext>
                </a:extLst>
              </p:cNvPr>
              <p:cNvSpPr/>
              <p:nvPr/>
            </p:nvSpPr>
            <p:spPr>
              <a:xfrm>
                <a:off x="9925469" y="4301464"/>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solidFill>
                    <a:prstClr val="white"/>
                  </a:solidFill>
                </a:endParaRPr>
              </a:p>
            </p:txBody>
          </p:sp>
          <p:sp>
            <p:nvSpPr>
              <p:cNvPr id="95" name="Freeform: Shape 94">
                <a:extLst>
                  <a:ext uri="{FF2B5EF4-FFF2-40B4-BE49-F238E27FC236}">
                    <a16:creationId xmlns="" xmlns:a16="http://schemas.microsoft.com/office/drawing/2014/main" id="{E280BC4A-93B6-4F55-AE3C-8BEF2B1552B6}"/>
                  </a:ext>
                </a:extLst>
              </p:cNvPr>
              <p:cNvSpPr/>
              <p:nvPr/>
            </p:nvSpPr>
            <p:spPr>
              <a:xfrm>
                <a:off x="9030958" y="5149862"/>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solidFill>
                    <a:prstClr val="white"/>
                  </a:solidFill>
                </a:endParaRPr>
              </a:p>
            </p:txBody>
          </p:sp>
          <p:sp>
            <p:nvSpPr>
              <p:cNvPr id="96" name="Freeform: Shape 95">
                <a:extLst>
                  <a:ext uri="{FF2B5EF4-FFF2-40B4-BE49-F238E27FC236}">
                    <a16:creationId xmlns="" xmlns:a16="http://schemas.microsoft.com/office/drawing/2014/main" id="{8C4DDD2C-6862-4F41-A106-2B607F9746E5}"/>
                  </a:ext>
                </a:extLst>
              </p:cNvPr>
              <p:cNvSpPr/>
              <p:nvPr/>
            </p:nvSpPr>
            <p:spPr>
              <a:xfrm>
                <a:off x="7413340" y="4542833"/>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97" name="Freeform: Shape 96">
                <a:extLst>
                  <a:ext uri="{FF2B5EF4-FFF2-40B4-BE49-F238E27FC236}">
                    <a16:creationId xmlns="" xmlns:a16="http://schemas.microsoft.com/office/drawing/2014/main" id="{605D50D3-753B-4539-B809-610F8E3FFA21}"/>
                  </a:ext>
                </a:extLst>
              </p:cNvPr>
              <p:cNvSpPr/>
              <p:nvPr/>
            </p:nvSpPr>
            <p:spPr>
              <a:xfrm>
                <a:off x="8792524" y="1621808"/>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98" name="Freeform: Shape 97">
                <a:extLst>
                  <a:ext uri="{FF2B5EF4-FFF2-40B4-BE49-F238E27FC236}">
                    <a16:creationId xmlns="" xmlns:a16="http://schemas.microsoft.com/office/drawing/2014/main" id="{52CAE4AB-CF67-426C-9EAF-B376709CBBE0}"/>
                  </a:ext>
                </a:extLst>
              </p:cNvPr>
              <p:cNvSpPr/>
              <p:nvPr/>
            </p:nvSpPr>
            <p:spPr>
              <a:xfrm>
                <a:off x="9822309" y="1500996"/>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99" name="Freeform: Shape 98">
                <a:extLst>
                  <a:ext uri="{FF2B5EF4-FFF2-40B4-BE49-F238E27FC236}">
                    <a16:creationId xmlns="" xmlns:a16="http://schemas.microsoft.com/office/drawing/2014/main" id="{0A7617F6-7E52-470F-A88C-8CC3B9D20EF3}"/>
                  </a:ext>
                </a:extLst>
              </p:cNvPr>
              <p:cNvSpPr/>
              <p:nvPr/>
            </p:nvSpPr>
            <p:spPr>
              <a:xfrm>
                <a:off x="9994073" y="1907415"/>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solidFill>
                    <a:prstClr val="white"/>
                  </a:solidFill>
                </a:endParaRPr>
              </a:p>
            </p:txBody>
          </p:sp>
          <p:sp>
            <p:nvSpPr>
              <p:cNvPr id="100" name="Freeform: Shape 99">
                <a:extLst>
                  <a:ext uri="{FF2B5EF4-FFF2-40B4-BE49-F238E27FC236}">
                    <a16:creationId xmlns="" xmlns:a16="http://schemas.microsoft.com/office/drawing/2014/main" id="{DE3A26AE-D8EB-41F6-97A5-F01416ADA31C}"/>
                  </a:ext>
                </a:extLst>
              </p:cNvPr>
              <p:cNvSpPr/>
              <p:nvPr/>
            </p:nvSpPr>
            <p:spPr>
              <a:xfrm>
                <a:off x="8146771" y="1363150"/>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101" name="Freeform: Shape 100">
                <a:extLst>
                  <a:ext uri="{FF2B5EF4-FFF2-40B4-BE49-F238E27FC236}">
                    <a16:creationId xmlns="" xmlns:a16="http://schemas.microsoft.com/office/drawing/2014/main" id="{5E97E803-E8C7-42AC-BF83-302D7D86B4FF}"/>
                  </a:ext>
                </a:extLst>
              </p:cNvPr>
              <p:cNvSpPr/>
              <p:nvPr/>
            </p:nvSpPr>
            <p:spPr>
              <a:xfrm>
                <a:off x="6668582" y="313630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114" name="Freeform: Shape 113">
                <a:extLst>
                  <a:ext uri="{FF2B5EF4-FFF2-40B4-BE49-F238E27FC236}">
                    <a16:creationId xmlns="" xmlns:a16="http://schemas.microsoft.com/office/drawing/2014/main" id="{6F315D2E-9525-42CC-869D-0137CA4F81E8}"/>
                  </a:ext>
                </a:extLst>
              </p:cNvPr>
              <p:cNvSpPr/>
              <p:nvPr/>
            </p:nvSpPr>
            <p:spPr>
              <a:xfrm>
                <a:off x="10476610" y="4399742"/>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115" name="Freeform: Shape 114">
                <a:extLst>
                  <a:ext uri="{FF2B5EF4-FFF2-40B4-BE49-F238E27FC236}">
                    <a16:creationId xmlns="" xmlns:a16="http://schemas.microsoft.com/office/drawing/2014/main" id="{E747EA66-20C4-4B22-B541-F4147F80927D}"/>
                  </a:ext>
                </a:extLst>
              </p:cNvPr>
              <p:cNvSpPr/>
              <p:nvPr/>
            </p:nvSpPr>
            <p:spPr>
              <a:xfrm>
                <a:off x="10462753" y="344181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117" name="Freeform: Shape 116">
                <a:extLst>
                  <a:ext uri="{FF2B5EF4-FFF2-40B4-BE49-F238E27FC236}">
                    <a16:creationId xmlns="" xmlns:a16="http://schemas.microsoft.com/office/drawing/2014/main" id="{2DBA37FE-8B14-48FE-97FF-C473D1A9AB03}"/>
                  </a:ext>
                </a:extLst>
              </p:cNvPr>
              <p:cNvSpPr/>
              <p:nvPr/>
            </p:nvSpPr>
            <p:spPr>
              <a:xfrm>
                <a:off x="7590642" y="4988734"/>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solidFill>
                    <a:prstClr val="white"/>
                  </a:solidFill>
                </a:endParaRPr>
              </a:p>
            </p:txBody>
          </p:sp>
          <p:sp>
            <p:nvSpPr>
              <p:cNvPr id="118" name="Freeform: Shape 117">
                <a:extLst>
                  <a:ext uri="{FF2B5EF4-FFF2-40B4-BE49-F238E27FC236}">
                    <a16:creationId xmlns="" xmlns:a16="http://schemas.microsoft.com/office/drawing/2014/main" id="{4BE18392-B3D5-457C-8FBE-FA0519C20763}"/>
                  </a:ext>
                </a:extLst>
              </p:cNvPr>
              <p:cNvSpPr/>
              <p:nvPr/>
            </p:nvSpPr>
            <p:spPr>
              <a:xfrm>
                <a:off x="8718354" y="490023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119" name="Freeform: Shape 118">
                <a:extLst>
                  <a:ext uri="{FF2B5EF4-FFF2-40B4-BE49-F238E27FC236}">
                    <a16:creationId xmlns="" xmlns:a16="http://schemas.microsoft.com/office/drawing/2014/main" id="{D47C59BE-879F-442F-ACAD-50BD2511753A}"/>
                  </a:ext>
                </a:extLst>
              </p:cNvPr>
              <p:cNvSpPr/>
              <p:nvPr/>
            </p:nvSpPr>
            <p:spPr>
              <a:xfrm rot="19265104" flipH="1">
                <a:off x="10955015" y="3365922"/>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solidFill>
                    <a:prstClr val="white"/>
                  </a:solidFill>
                </a:endParaRPr>
              </a:p>
            </p:txBody>
          </p:sp>
          <p:sp>
            <p:nvSpPr>
              <p:cNvPr id="120" name="Freeform: Shape 119">
                <a:extLst>
                  <a:ext uri="{FF2B5EF4-FFF2-40B4-BE49-F238E27FC236}">
                    <a16:creationId xmlns="" xmlns:a16="http://schemas.microsoft.com/office/drawing/2014/main" id="{502EAD64-3488-4958-945E-92F3C647F06D}"/>
                  </a:ext>
                </a:extLst>
              </p:cNvPr>
              <p:cNvSpPr/>
              <p:nvPr/>
            </p:nvSpPr>
            <p:spPr>
              <a:xfrm flipH="1">
                <a:off x="10542345" y="2010335"/>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solidFill>
                    <a:prstClr val="white"/>
                  </a:solidFill>
                </a:endParaRPr>
              </a:p>
            </p:txBody>
          </p:sp>
          <p:sp>
            <p:nvSpPr>
              <p:cNvPr id="121" name="Freeform: Shape 120">
                <a:extLst>
                  <a:ext uri="{FF2B5EF4-FFF2-40B4-BE49-F238E27FC236}">
                    <a16:creationId xmlns="" xmlns:a16="http://schemas.microsoft.com/office/drawing/2014/main" id="{26E104DC-D923-4F26-BC6D-666CAB86D77B}"/>
                  </a:ext>
                </a:extLst>
              </p:cNvPr>
              <p:cNvSpPr/>
              <p:nvPr/>
            </p:nvSpPr>
            <p:spPr>
              <a:xfrm rot="18674865" flipH="1">
                <a:off x="7520869" y="851319"/>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solidFill>
                    <a:prstClr val="white"/>
                  </a:solidFill>
                </a:endParaRPr>
              </a:p>
            </p:txBody>
          </p:sp>
          <p:sp>
            <p:nvSpPr>
              <p:cNvPr id="122" name="Freeform: Shape 121">
                <a:extLst>
                  <a:ext uri="{FF2B5EF4-FFF2-40B4-BE49-F238E27FC236}">
                    <a16:creationId xmlns="" xmlns:a16="http://schemas.microsoft.com/office/drawing/2014/main" id="{3A381E96-39C4-47D2-9896-5A717949D177}"/>
                  </a:ext>
                </a:extLst>
              </p:cNvPr>
              <p:cNvSpPr/>
              <p:nvPr/>
            </p:nvSpPr>
            <p:spPr>
              <a:xfrm rot="13519709">
                <a:off x="9277445" y="3864913"/>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rgbClr val="C4CD92"/>
              </a:solidFill>
              <a:ln w="7692" cap="flat">
                <a:noFill/>
                <a:prstDash val="solid"/>
                <a:miter/>
              </a:ln>
            </p:spPr>
            <p:txBody>
              <a:bodyPr rtlCol="0" anchor="ctr"/>
              <a:lstStyle/>
              <a:p>
                <a:endParaRPr lang="en-US">
                  <a:solidFill>
                    <a:prstClr val="white"/>
                  </a:solidFill>
                </a:endParaRPr>
              </a:p>
            </p:txBody>
          </p:sp>
          <p:sp>
            <p:nvSpPr>
              <p:cNvPr id="123" name="Freeform: Shape 122">
                <a:extLst>
                  <a:ext uri="{FF2B5EF4-FFF2-40B4-BE49-F238E27FC236}">
                    <a16:creationId xmlns="" xmlns:a16="http://schemas.microsoft.com/office/drawing/2014/main" id="{6F47F523-F5B2-473E-B67F-51D25C10A31E}"/>
                  </a:ext>
                </a:extLst>
              </p:cNvPr>
              <p:cNvSpPr/>
              <p:nvPr/>
            </p:nvSpPr>
            <p:spPr>
              <a:xfrm>
                <a:off x="6368136" y="4062039"/>
                <a:ext cx="134421" cy="134421"/>
              </a:xfrm>
              <a:custGeom>
                <a:avLst/>
                <a:gdLst>
                  <a:gd name="connsiteX0" fmla="*/ 157018 w 169333"/>
                  <a:gd name="connsiteY0" fmla="*/ 136236 h 169333"/>
                  <a:gd name="connsiteX1" fmla="*/ 127770 w 169333"/>
                  <a:gd name="connsiteY1" fmla="*/ 152400 h 169333"/>
                  <a:gd name="connsiteX2" fmla="*/ 69273 w 169333"/>
                  <a:gd name="connsiteY2" fmla="*/ 170103 h 169333"/>
                  <a:gd name="connsiteX3" fmla="*/ 33867 w 169333"/>
                  <a:gd name="connsiteY3" fmla="*/ 160867 h 169333"/>
                  <a:gd name="connsiteX4" fmla="*/ 29248 w 169333"/>
                  <a:gd name="connsiteY4" fmla="*/ 153939 h 169333"/>
                  <a:gd name="connsiteX5" fmla="*/ 17703 w 169333"/>
                  <a:gd name="connsiteY5" fmla="*/ 146242 h 169333"/>
                  <a:gd name="connsiteX6" fmla="*/ 0 w 169333"/>
                  <a:gd name="connsiteY6" fmla="*/ 109297 h 169333"/>
                  <a:gd name="connsiteX7" fmla="*/ 4618 w 169333"/>
                  <a:gd name="connsiteY7" fmla="*/ 76200 h 169333"/>
                  <a:gd name="connsiteX8" fmla="*/ 10776 w 169333"/>
                  <a:gd name="connsiteY8" fmla="*/ 55418 h 169333"/>
                  <a:gd name="connsiteX9" fmla="*/ 43873 w 169333"/>
                  <a:gd name="connsiteY9" fmla="*/ 13085 h 169333"/>
                  <a:gd name="connsiteX10" fmla="*/ 83127 w 169333"/>
                  <a:gd name="connsiteY10" fmla="*/ 3079 h 169333"/>
                  <a:gd name="connsiteX11" fmla="*/ 132388 w 169333"/>
                  <a:gd name="connsiteY11" fmla="*/ 6157 h 169333"/>
                  <a:gd name="connsiteX12" fmla="*/ 151630 w 169333"/>
                  <a:gd name="connsiteY12" fmla="*/ 0 h 169333"/>
                  <a:gd name="connsiteX13" fmla="*/ 165485 w 169333"/>
                  <a:gd name="connsiteY13" fmla="*/ 23861 h 169333"/>
                  <a:gd name="connsiteX14" fmla="*/ 168564 w 169333"/>
                  <a:gd name="connsiteY14" fmla="*/ 28479 h 169333"/>
                  <a:gd name="connsiteX15" fmla="*/ 173952 w 169333"/>
                  <a:gd name="connsiteY15" fmla="*/ 61576 h 169333"/>
                  <a:gd name="connsiteX16" fmla="*/ 172412 w 169333"/>
                  <a:gd name="connsiteY16" fmla="*/ 82358 h 169333"/>
                  <a:gd name="connsiteX17" fmla="*/ 169333 w 169333"/>
                  <a:gd name="connsiteY17" fmla="*/ 104679 h 169333"/>
                  <a:gd name="connsiteX18" fmla="*/ 157018 w 169333"/>
                  <a:gd name="connsiteY18" fmla="*/ 136236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333" h="169333">
                    <a:moveTo>
                      <a:pt x="157018" y="136236"/>
                    </a:moveTo>
                    <a:cubicBezTo>
                      <a:pt x="143933" y="135467"/>
                      <a:pt x="135467" y="145473"/>
                      <a:pt x="127770" y="152400"/>
                    </a:cubicBezTo>
                    <a:cubicBezTo>
                      <a:pt x="110836" y="167794"/>
                      <a:pt x="90055" y="170873"/>
                      <a:pt x="69273" y="170103"/>
                    </a:cubicBezTo>
                    <a:cubicBezTo>
                      <a:pt x="57727" y="170103"/>
                      <a:pt x="47721" y="157018"/>
                      <a:pt x="33867" y="160867"/>
                    </a:cubicBezTo>
                    <a:cubicBezTo>
                      <a:pt x="31558" y="159327"/>
                      <a:pt x="30018" y="157018"/>
                      <a:pt x="29248" y="153939"/>
                    </a:cubicBezTo>
                    <a:cubicBezTo>
                      <a:pt x="27709" y="148551"/>
                      <a:pt x="21551" y="148551"/>
                      <a:pt x="17703" y="146242"/>
                    </a:cubicBezTo>
                    <a:cubicBezTo>
                      <a:pt x="6927" y="136236"/>
                      <a:pt x="3848" y="122382"/>
                      <a:pt x="0" y="109297"/>
                    </a:cubicBezTo>
                    <a:cubicBezTo>
                      <a:pt x="7697" y="99291"/>
                      <a:pt x="10776" y="88515"/>
                      <a:pt x="4618" y="76200"/>
                    </a:cubicBezTo>
                    <a:cubicBezTo>
                      <a:pt x="0" y="67733"/>
                      <a:pt x="6927" y="60036"/>
                      <a:pt x="10776" y="55418"/>
                    </a:cubicBezTo>
                    <a:cubicBezTo>
                      <a:pt x="22321" y="41564"/>
                      <a:pt x="40024" y="33097"/>
                      <a:pt x="43873" y="13085"/>
                    </a:cubicBezTo>
                    <a:cubicBezTo>
                      <a:pt x="59267" y="18473"/>
                      <a:pt x="69273" y="3079"/>
                      <a:pt x="83127" y="3079"/>
                    </a:cubicBezTo>
                    <a:cubicBezTo>
                      <a:pt x="99291" y="3848"/>
                      <a:pt x="116224" y="3079"/>
                      <a:pt x="132388" y="6157"/>
                    </a:cubicBezTo>
                    <a:cubicBezTo>
                      <a:pt x="141624" y="7697"/>
                      <a:pt x="145473" y="2309"/>
                      <a:pt x="151630" y="0"/>
                    </a:cubicBezTo>
                    <a:cubicBezTo>
                      <a:pt x="159327" y="6157"/>
                      <a:pt x="146242" y="24630"/>
                      <a:pt x="165485" y="23861"/>
                    </a:cubicBezTo>
                    <a:cubicBezTo>
                      <a:pt x="167024" y="25400"/>
                      <a:pt x="167794" y="26939"/>
                      <a:pt x="168564" y="28479"/>
                    </a:cubicBezTo>
                    <a:cubicBezTo>
                      <a:pt x="168564" y="40024"/>
                      <a:pt x="167794" y="50800"/>
                      <a:pt x="173952" y="61576"/>
                    </a:cubicBezTo>
                    <a:cubicBezTo>
                      <a:pt x="167794" y="67733"/>
                      <a:pt x="167794" y="75430"/>
                      <a:pt x="172412" y="82358"/>
                    </a:cubicBezTo>
                    <a:cubicBezTo>
                      <a:pt x="169333" y="89285"/>
                      <a:pt x="167024" y="96982"/>
                      <a:pt x="169333" y="104679"/>
                    </a:cubicBezTo>
                    <a:cubicBezTo>
                      <a:pt x="167024" y="116225"/>
                      <a:pt x="159327" y="124691"/>
                      <a:pt x="157018" y="136236"/>
                    </a:cubicBezTo>
                    <a:close/>
                  </a:path>
                </a:pathLst>
              </a:custGeom>
              <a:solidFill>
                <a:srgbClr val="84AF2E"/>
              </a:solidFill>
              <a:ln w="7692" cap="flat">
                <a:noFill/>
                <a:prstDash val="solid"/>
                <a:miter/>
              </a:ln>
            </p:spPr>
            <p:txBody>
              <a:bodyPr rtlCol="0" anchor="ctr"/>
              <a:lstStyle/>
              <a:p>
                <a:endParaRPr lang="en-US">
                  <a:solidFill>
                    <a:prstClr val="white"/>
                  </a:solidFill>
                </a:endParaRPr>
              </a:p>
            </p:txBody>
          </p:sp>
          <p:sp>
            <p:nvSpPr>
              <p:cNvPr id="124" name="Freeform: Shape 123">
                <a:extLst>
                  <a:ext uri="{FF2B5EF4-FFF2-40B4-BE49-F238E27FC236}">
                    <a16:creationId xmlns="" xmlns:a16="http://schemas.microsoft.com/office/drawing/2014/main" id="{859C7899-8393-4E39-9E3E-C6DEE6E9B439}"/>
                  </a:ext>
                </a:extLst>
              </p:cNvPr>
              <p:cNvSpPr/>
              <p:nvPr/>
            </p:nvSpPr>
            <p:spPr>
              <a:xfrm>
                <a:off x="8854039" y="5391678"/>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solidFill>
                    <a:prstClr val="white"/>
                  </a:solidFill>
                </a:endParaRPr>
              </a:p>
            </p:txBody>
          </p:sp>
          <p:sp>
            <p:nvSpPr>
              <p:cNvPr id="125" name="Freeform: Shape 124">
                <a:extLst>
                  <a:ext uri="{FF2B5EF4-FFF2-40B4-BE49-F238E27FC236}">
                    <a16:creationId xmlns="" xmlns:a16="http://schemas.microsoft.com/office/drawing/2014/main" id="{4C8208DE-4F48-4A8F-8D1C-694AB337A40C}"/>
                  </a:ext>
                </a:extLst>
              </p:cNvPr>
              <p:cNvSpPr/>
              <p:nvPr/>
            </p:nvSpPr>
            <p:spPr>
              <a:xfrm>
                <a:off x="10662143" y="4663077"/>
                <a:ext cx="122201" cy="146641"/>
              </a:xfrm>
              <a:custGeom>
                <a:avLst/>
                <a:gdLst>
                  <a:gd name="connsiteX0" fmla="*/ 18647 w 153939"/>
                  <a:gd name="connsiteY0" fmla="*/ 161877 h 184727"/>
                  <a:gd name="connsiteX1" fmla="*/ 9410 w 153939"/>
                  <a:gd name="connsiteY1" fmla="*/ 136478 h 184727"/>
                  <a:gd name="connsiteX2" fmla="*/ 7101 w 153939"/>
                  <a:gd name="connsiteY2" fmla="*/ 77980 h 184727"/>
                  <a:gd name="connsiteX3" fmla="*/ 4022 w 153939"/>
                  <a:gd name="connsiteY3" fmla="*/ 65665 h 184727"/>
                  <a:gd name="connsiteX4" fmla="*/ 17107 w 153939"/>
                  <a:gd name="connsiteY4" fmla="*/ 47962 h 184727"/>
                  <a:gd name="connsiteX5" fmla="*/ 17107 w 153939"/>
                  <a:gd name="connsiteY5" fmla="*/ 47962 h 184727"/>
                  <a:gd name="connsiteX6" fmla="*/ 25574 w 153939"/>
                  <a:gd name="connsiteY6" fmla="*/ 34877 h 184727"/>
                  <a:gd name="connsiteX7" fmla="*/ 50974 w 153939"/>
                  <a:gd name="connsiteY7" fmla="*/ 4090 h 184727"/>
                  <a:gd name="connsiteX8" fmla="*/ 58671 w 153939"/>
                  <a:gd name="connsiteY8" fmla="*/ 10247 h 184727"/>
                  <a:gd name="connsiteX9" fmla="*/ 68677 w 153939"/>
                  <a:gd name="connsiteY9" fmla="*/ 20253 h 184727"/>
                  <a:gd name="connsiteX10" fmla="*/ 77914 w 153939"/>
                  <a:gd name="connsiteY10" fmla="*/ 9478 h 184727"/>
                  <a:gd name="connsiteX11" fmla="*/ 86380 w 153939"/>
                  <a:gd name="connsiteY11" fmla="*/ 241 h 184727"/>
                  <a:gd name="connsiteX12" fmla="*/ 144107 w 153939"/>
                  <a:gd name="connsiteY12" fmla="*/ 49501 h 184727"/>
                  <a:gd name="connsiteX13" fmla="*/ 143338 w 153939"/>
                  <a:gd name="connsiteY13" fmla="*/ 49501 h 184727"/>
                  <a:gd name="connsiteX14" fmla="*/ 144877 w 153939"/>
                  <a:gd name="connsiteY14" fmla="*/ 62586 h 184727"/>
                  <a:gd name="connsiteX15" fmla="*/ 157192 w 153939"/>
                  <a:gd name="connsiteY15" fmla="*/ 130320 h 184727"/>
                  <a:gd name="connsiteX16" fmla="*/ 88689 w 153939"/>
                  <a:gd name="connsiteY16" fmla="*/ 190356 h 184727"/>
                  <a:gd name="connsiteX17" fmla="*/ 25574 w 153939"/>
                  <a:gd name="connsiteY17" fmla="*/ 165726 h 184727"/>
                  <a:gd name="connsiteX18" fmla="*/ 18647 w 153939"/>
                  <a:gd name="connsiteY18" fmla="*/ 161877 h 18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939" h="184727">
                    <a:moveTo>
                      <a:pt x="18647" y="161877"/>
                    </a:moveTo>
                    <a:cubicBezTo>
                      <a:pt x="20956" y="151102"/>
                      <a:pt x="10950" y="145714"/>
                      <a:pt x="9410" y="136478"/>
                    </a:cubicBezTo>
                    <a:cubicBezTo>
                      <a:pt x="5562" y="117235"/>
                      <a:pt x="-8293" y="98762"/>
                      <a:pt x="7101" y="77980"/>
                    </a:cubicBezTo>
                    <a:cubicBezTo>
                      <a:pt x="8641" y="75671"/>
                      <a:pt x="5562" y="70283"/>
                      <a:pt x="4022" y="65665"/>
                    </a:cubicBezTo>
                    <a:cubicBezTo>
                      <a:pt x="9410" y="60277"/>
                      <a:pt x="10180" y="51811"/>
                      <a:pt x="17107" y="47962"/>
                    </a:cubicBezTo>
                    <a:lnTo>
                      <a:pt x="17107" y="47962"/>
                    </a:lnTo>
                    <a:cubicBezTo>
                      <a:pt x="21725" y="44883"/>
                      <a:pt x="22495" y="39495"/>
                      <a:pt x="25574" y="34877"/>
                    </a:cubicBezTo>
                    <a:cubicBezTo>
                      <a:pt x="39429" y="28720"/>
                      <a:pt x="57901" y="26411"/>
                      <a:pt x="50974" y="4090"/>
                    </a:cubicBezTo>
                    <a:cubicBezTo>
                      <a:pt x="57901" y="2550"/>
                      <a:pt x="57132" y="7938"/>
                      <a:pt x="58671" y="10247"/>
                    </a:cubicBezTo>
                    <a:cubicBezTo>
                      <a:pt x="61750" y="14096"/>
                      <a:pt x="61750" y="21023"/>
                      <a:pt x="68677" y="20253"/>
                    </a:cubicBezTo>
                    <a:cubicBezTo>
                      <a:pt x="74835" y="20253"/>
                      <a:pt x="75604" y="14096"/>
                      <a:pt x="77914" y="9478"/>
                    </a:cubicBezTo>
                    <a:cubicBezTo>
                      <a:pt x="79453" y="4859"/>
                      <a:pt x="78683" y="-1298"/>
                      <a:pt x="86380" y="241"/>
                    </a:cubicBezTo>
                    <a:cubicBezTo>
                      <a:pt x="105623" y="16405"/>
                      <a:pt x="131022" y="26411"/>
                      <a:pt x="144107" y="49501"/>
                    </a:cubicBezTo>
                    <a:cubicBezTo>
                      <a:pt x="144107" y="49501"/>
                      <a:pt x="143338" y="49501"/>
                      <a:pt x="143338" y="49501"/>
                    </a:cubicBezTo>
                    <a:cubicBezTo>
                      <a:pt x="144107" y="54120"/>
                      <a:pt x="142568" y="60277"/>
                      <a:pt x="144877" y="62586"/>
                    </a:cubicBezTo>
                    <a:cubicBezTo>
                      <a:pt x="171047" y="81059"/>
                      <a:pt x="155653" y="107999"/>
                      <a:pt x="157192" y="130320"/>
                    </a:cubicBezTo>
                    <a:cubicBezTo>
                      <a:pt x="160271" y="158799"/>
                      <a:pt x="118707" y="187277"/>
                      <a:pt x="88689" y="190356"/>
                    </a:cubicBezTo>
                    <a:cubicBezTo>
                      <a:pt x="62520" y="192665"/>
                      <a:pt x="40968" y="189586"/>
                      <a:pt x="25574" y="165726"/>
                    </a:cubicBezTo>
                    <a:cubicBezTo>
                      <a:pt x="24804" y="163417"/>
                      <a:pt x="20956" y="162647"/>
                      <a:pt x="18647" y="161877"/>
                    </a:cubicBezTo>
                    <a:close/>
                  </a:path>
                </a:pathLst>
              </a:custGeom>
              <a:solidFill>
                <a:srgbClr val="84AF2D"/>
              </a:solidFill>
              <a:ln w="7692" cap="flat">
                <a:noFill/>
                <a:prstDash val="solid"/>
                <a:miter/>
              </a:ln>
            </p:spPr>
            <p:txBody>
              <a:bodyPr rtlCol="0" anchor="ctr"/>
              <a:lstStyle/>
              <a:p>
                <a:endParaRPr lang="en-US">
                  <a:solidFill>
                    <a:prstClr val="white"/>
                  </a:solidFill>
                </a:endParaRPr>
              </a:p>
            </p:txBody>
          </p:sp>
          <p:sp>
            <p:nvSpPr>
              <p:cNvPr id="126" name="Freeform: Shape 125">
                <a:extLst>
                  <a:ext uri="{FF2B5EF4-FFF2-40B4-BE49-F238E27FC236}">
                    <a16:creationId xmlns="" xmlns:a16="http://schemas.microsoft.com/office/drawing/2014/main" id="{D2F98F6C-B9DA-401B-8592-7EACA2BC3291}"/>
                  </a:ext>
                </a:extLst>
              </p:cNvPr>
              <p:cNvSpPr/>
              <p:nvPr/>
            </p:nvSpPr>
            <p:spPr>
              <a:xfrm>
                <a:off x="10647498" y="2630334"/>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a:solidFill>
                    <a:prstClr val="white"/>
                  </a:solidFill>
                </a:endParaRPr>
              </a:p>
            </p:txBody>
          </p:sp>
          <p:sp>
            <p:nvSpPr>
              <p:cNvPr id="127" name="Freeform: Shape 126">
                <a:extLst>
                  <a:ext uri="{FF2B5EF4-FFF2-40B4-BE49-F238E27FC236}">
                    <a16:creationId xmlns="" xmlns:a16="http://schemas.microsoft.com/office/drawing/2014/main" id="{864BA7C5-325D-4455-B8EE-C03A6FF26528}"/>
                  </a:ext>
                </a:extLst>
              </p:cNvPr>
              <p:cNvSpPr/>
              <p:nvPr/>
            </p:nvSpPr>
            <p:spPr>
              <a:xfrm>
                <a:off x="6312916" y="2339457"/>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a:solidFill>
                    <a:prstClr val="white"/>
                  </a:solidFill>
                </a:endParaRPr>
              </a:p>
            </p:txBody>
          </p:sp>
          <p:sp>
            <p:nvSpPr>
              <p:cNvPr id="128" name="Freeform: Shape 127">
                <a:extLst>
                  <a:ext uri="{FF2B5EF4-FFF2-40B4-BE49-F238E27FC236}">
                    <a16:creationId xmlns="" xmlns:a16="http://schemas.microsoft.com/office/drawing/2014/main" id="{D86EEC35-C0A5-4946-8ADF-B7DF4C850761}"/>
                  </a:ext>
                </a:extLst>
              </p:cNvPr>
              <p:cNvSpPr/>
              <p:nvPr/>
            </p:nvSpPr>
            <p:spPr>
              <a:xfrm>
                <a:off x="6406629" y="2379942"/>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solidFill>
                    <a:prstClr val="white"/>
                  </a:solidFill>
                </a:endParaRPr>
              </a:p>
            </p:txBody>
          </p:sp>
          <p:sp>
            <p:nvSpPr>
              <p:cNvPr id="129" name="Freeform: Shape 128">
                <a:extLst>
                  <a:ext uri="{FF2B5EF4-FFF2-40B4-BE49-F238E27FC236}">
                    <a16:creationId xmlns="" xmlns:a16="http://schemas.microsoft.com/office/drawing/2014/main" id="{34C123A4-DA4C-4C3E-9BA9-96372CEBA8B5}"/>
                  </a:ext>
                </a:extLst>
              </p:cNvPr>
              <p:cNvSpPr/>
              <p:nvPr/>
            </p:nvSpPr>
            <p:spPr>
              <a:xfrm>
                <a:off x="7879426" y="5167743"/>
                <a:ext cx="116091" cy="103871"/>
              </a:xfrm>
              <a:custGeom>
                <a:avLst/>
                <a:gdLst>
                  <a:gd name="connsiteX0" fmla="*/ 107413 w 146242"/>
                  <a:gd name="connsiteY0" fmla="*/ 134969 h 130848"/>
                  <a:gd name="connsiteX1" fmla="*/ 62001 w 146242"/>
                  <a:gd name="connsiteY1" fmla="*/ 129581 h 130848"/>
                  <a:gd name="connsiteX2" fmla="*/ 23516 w 146242"/>
                  <a:gd name="connsiteY2" fmla="*/ 96484 h 130848"/>
                  <a:gd name="connsiteX3" fmla="*/ 2734 w 146242"/>
                  <a:gd name="connsiteY3" fmla="*/ 57999 h 130848"/>
                  <a:gd name="connsiteX4" fmla="*/ 9661 w 146242"/>
                  <a:gd name="connsiteY4" fmla="*/ 32599 h 130848"/>
                  <a:gd name="connsiteX5" fmla="*/ 96637 w 146242"/>
                  <a:gd name="connsiteY5" fmla="*/ 1042 h 130848"/>
                  <a:gd name="connsiteX6" fmla="*/ 147437 w 146242"/>
                  <a:gd name="connsiteY6" fmla="*/ 57999 h 130848"/>
                  <a:gd name="connsiteX7" fmla="*/ 148977 w 146242"/>
                  <a:gd name="connsiteY7" fmla="*/ 96484 h 130848"/>
                  <a:gd name="connsiteX8" fmla="*/ 126655 w 146242"/>
                  <a:gd name="connsiteY8" fmla="*/ 127272 h 130848"/>
                  <a:gd name="connsiteX9" fmla="*/ 107413 w 146242"/>
                  <a:gd name="connsiteY9" fmla="*/ 134969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42" h="130848">
                    <a:moveTo>
                      <a:pt x="107413" y="134969"/>
                    </a:moveTo>
                    <a:cubicBezTo>
                      <a:pt x="93558" y="128042"/>
                      <a:pt x="78934" y="136508"/>
                      <a:pt x="62001" y="129581"/>
                    </a:cubicBezTo>
                    <a:cubicBezTo>
                      <a:pt x="43528" y="121884"/>
                      <a:pt x="34292" y="108029"/>
                      <a:pt x="23516" y="96484"/>
                    </a:cubicBezTo>
                    <a:cubicBezTo>
                      <a:pt x="14280" y="86478"/>
                      <a:pt x="12740" y="69545"/>
                      <a:pt x="2734" y="57999"/>
                    </a:cubicBezTo>
                    <a:cubicBezTo>
                      <a:pt x="-4193" y="49533"/>
                      <a:pt x="3504" y="39527"/>
                      <a:pt x="9661" y="32599"/>
                    </a:cubicBezTo>
                    <a:cubicBezTo>
                      <a:pt x="32752" y="7199"/>
                      <a:pt x="62771" y="-3577"/>
                      <a:pt x="96637" y="1042"/>
                    </a:cubicBezTo>
                    <a:cubicBezTo>
                      <a:pt x="112031" y="2581"/>
                      <a:pt x="145898" y="41836"/>
                      <a:pt x="147437" y="57999"/>
                    </a:cubicBezTo>
                    <a:cubicBezTo>
                      <a:pt x="148977" y="70315"/>
                      <a:pt x="152055" y="83399"/>
                      <a:pt x="148977" y="96484"/>
                    </a:cubicBezTo>
                    <a:cubicBezTo>
                      <a:pt x="148207" y="100332"/>
                      <a:pt x="130504" y="124963"/>
                      <a:pt x="126655" y="127272"/>
                    </a:cubicBezTo>
                    <a:cubicBezTo>
                      <a:pt x="117419" y="124193"/>
                      <a:pt x="114340" y="134199"/>
                      <a:pt x="107413" y="134969"/>
                    </a:cubicBezTo>
                    <a:close/>
                  </a:path>
                </a:pathLst>
              </a:custGeom>
              <a:solidFill>
                <a:srgbClr val="84AF2E"/>
              </a:solidFill>
              <a:ln w="7692" cap="flat">
                <a:noFill/>
                <a:prstDash val="solid"/>
                <a:miter/>
              </a:ln>
            </p:spPr>
            <p:txBody>
              <a:bodyPr rtlCol="0" anchor="ctr"/>
              <a:lstStyle/>
              <a:p>
                <a:endParaRPr lang="en-US">
                  <a:solidFill>
                    <a:prstClr val="white"/>
                  </a:solidFill>
                </a:endParaRPr>
              </a:p>
            </p:txBody>
          </p:sp>
          <p:sp>
            <p:nvSpPr>
              <p:cNvPr id="130" name="Freeform: Shape 129">
                <a:extLst>
                  <a:ext uri="{FF2B5EF4-FFF2-40B4-BE49-F238E27FC236}">
                    <a16:creationId xmlns="" xmlns:a16="http://schemas.microsoft.com/office/drawing/2014/main" id="{2B9E9DE0-5F88-4908-850A-1BA92C19091F}"/>
                  </a:ext>
                </a:extLst>
              </p:cNvPr>
              <p:cNvSpPr/>
              <p:nvPr/>
            </p:nvSpPr>
            <p:spPr>
              <a:xfrm>
                <a:off x="8313123" y="1164959"/>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solidFill>
                    <a:prstClr val="white"/>
                  </a:solidFill>
                </a:endParaRPr>
              </a:p>
            </p:txBody>
          </p:sp>
          <p:sp>
            <p:nvSpPr>
              <p:cNvPr id="131" name="Freeform: Shape 130">
                <a:extLst>
                  <a:ext uri="{FF2B5EF4-FFF2-40B4-BE49-F238E27FC236}">
                    <a16:creationId xmlns="" xmlns:a16="http://schemas.microsoft.com/office/drawing/2014/main" id="{E3DB4AFA-F818-433A-887C-5F6BBD90D2E8}"/>
                  </a:ext>
                </a:extLst>
              </p:cNvPr>
              <p:cNvSpPr/>
              <p:nvPr/>
            </p:nvSpPr>
            <p:spPr>
              <a:xfrm>
                <a:off x="7195437" y="5073025"/>
                <a:ext cx="128311" cy="103871"/>
              </a:xfrm>
              <a:custGeom>
                <a:avLst/>
                <a:gdLst>
                  <a:gd name="connsiteX0" fmla="*/ 100830 w 161636"/>
                  <a:gd name="connsiteY0" fmla="*/ 1058 h 130848"/>
                  <a:gd name="connsiteX1" fmla="*/ 144703 w 161636"/>
                  <a:gd name="connsiteY1" fmla="*/ 8755 h 130848"/>
                  <a:gd name="connsiteX2" fmla="*/ 154709 w 161636"/>
                  <a:gd name="connsiteY2" fmla="*/ 17221 h 130848"/>
                  <a:gd name="connsiteX3" fmla="*/ 164715 w 161636"/>
                  <a:gd name="connsiteY3" fmla="*/ 45700 h 130848"/>
                  <a:gd name="connsiteX4" fmla="*/ 106218 w 161636"/>
                  <a:gd name="connsiteY4" fmla="*/ 126518 h 130848"/>
                  <a:gd name="connsiteX5" fmla="*/ 32327 w 161636"/>
                  <a:gd name="connsiteY5" fmla="*/ 118051 h 130848"/>
                  <a:gd name="connsiteX6" fmla="*/ 6927 w 161636"/>
                  <a:gd name="connsiteY6" fmla="*/ 114203 h 130848"/>
                  <a:gd name="connsiteX7" fmla="*/ 15394 w 161636"/>
                  <a:gd name="connsiteY7" fmla="*/ 94960 h 130848"/>
                  <a:gd name="connsiteX8" fmla="*/ 0 w 161636"/>
                  <a:gd name="connsiteY8" fmla="*/ 90342 h 130848"/>
                  <a:gd name="connsiteX9" fmla="*/ 20012 w 161636"/>
                  <a:gd name="connsiteY9" fmla="*/ 40312 h 130848"/>
                  <a:gd name="connsiteX10" fmla="*/ 40794 w 161636"/>
                  <a:gd name="connsiteY10" fmla="*/ 12603 h 130848"/>
                  <a:gd name="connsiteX11" fmla="*/ 48491 w 161636"/>
                  <a:gd name="connsiteY11" fmla="*/ 16452 h 130848"/>
                  <a:gd name="connsiteX12" fmla="*/ 71582 w 161636"/>
                  <a:gd name="connsiteY12" fmla="*/ 7985 h 130848"/>
                  <a:gd name="connsiteX13" fmla="*/ 100830 w 161636"/>
                  <a:gd name="connsiteY13" fmla="*/ 10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636" h="130848">
                    <a:moveTo>
                      <a:pt x="100830" y="1058"/>
                    </a:moveTo>
                    <a:cubicBezTo>
                      <a:pt x="113146" y="16452"/>
                      <a:pt x="129309" y="11064"/>
                      <a:pt x="144703" y="8755"/>
                    </a:cubicBezTo>
                    <a:cubicBezTo>
                      <a:pt x="147782" y="11833"/>
                      <a:pt x="150861" y="14912"/>
                      <a:pt x="154709" y="17221"/>
                    </a:cubicBezTo>
                    <a:cubicBezTo>
                      <a:pt x="165485" y="24149"/>
                      <a:pt x="170103" y="38003"/>
                      <a:pt x="164715" y="45700"/>
                    </a:cubicBezTo>
                    <a:cubicBezTo>
                      <a:pt x="145473" y="72639"/>
                      <a:pt x="144703" y="111894"/>
                      <a:pt x="106218" y="126518"/>
                    </a:cubicBezTo>
                    <a:cubicBezTo>
                      <a:pt x="84667" y="134985"/>
                      <a:pt x="46952" y="136524"/>
                      <a:pt x="32327" y="118051"/>
                    </a:cubicBezTo>
                    <a:cubicBezTo>
                      <a:pt x="23861" y="108045"/>
                      <a:pt x="17703" y="108815"/>
                      <a:pt x="6927" y="114203"/>
                    </a:cubicBezTo>
                    <a:cubicBezTo>
                      <a:pt x="7697" y="104967"/>
                      <a:pt x="19242" y="102657"/>
                      <a:pt x="15394" y="94960"/>
                    </a:cubicBezTo>
                    <a:cubicBezTo>
                      <a:pt x="12315" y="88803"/>
                      <a:pt x="4618" y="92651"/>
                      <a:pt x="0" y="90342"/>
                    </a:cubicBezTo>
                    <a:cubicBezTo>
                      <a:pt x="6927" y="73409"/>
                      <a:pt x="13855" y="57245"/>
                      <a:pt x="20012" y="40312"/>
                    </a:cubicBezTo>
                    <a:cubicBezTo>
                      <a:pt x="23861" y="28767"/>
                      <a:pt x="39255" y="25688"/>
                      <a:pt x="40794" y="12603"/>
                    </a:cubicBezTo>
                    <a:cubicBezTo>
                      <a:pt x="43103" y="14142"/>
                      <a:pt x="46182" y="14912"/>
                      <a:pt x="48491" y="16452"/>
                    </a:cubicBezTo>
                    <a:cubicBezTo>
                      <a:pt x="55418" y="12603"/>
                      <a:pt x="63885" y="11833"/>
                      <a:pt x="71582" y="7985"/>
                    </a:cubicBezTo>
                    <a:cubicBezTo>
                      <a:pt x="77739" y="-7409"/>
                      <a:pt x="91594" y="4906"/>
                      <a:pt x="100830" y="1058"/>
                    </a:cubicBezTo>
                    <a:close/>
                  </a:path>
                </a:pathLst>
              </a:custGeom>
              <a:solidFill>
                <a:srgbClr val="85AF2D"/>
              </a:solidFill>
              <a:ln w="7692" cap="flat">
                <a:noFill/>
                <a:prstDash val="solid"/>
                <a:miter/>
              </a:ln>
            </p:spPr>
            <p:txBody>
              <a:bodyPr rtlCol="0" anchor="ctr"/>
              <a:lstStyle/>
              <a:p>
                <a:endParaRPr lang="en-US">
                  <a:solidFill>
                    <a:prstClr val="white"/>
                  </a:solidFill>
                </a:endParaRPr>
              </a:p>
            </p:txBody>
          </p:sp>
          <p:sp>
            <p:nvSpPr>
              <p:cNvPr id="132" name="Freeform: Shape 131">
                <a:extLst>
                  <a:ext uri="{FF2B5EF4-FFF2-40B4-BE49-F238E27FC236}">
                    <a16:creationId xmlns="" xmlns:a16="http://schemas.microsoft.com/office/drawing/2014/main" id="{52D3A470-E4B2-4820-82EB-B099CA55D389}"/>
                  </a:ext>
                </a:extLst>
              </p:cNvPr>
              <p:cNvSpPr/>
              <p:nvPr/>
            </p:nvSpPr>
            <p:spPr>
              <a:xfrm>
                <a:off x="10858500" y="3965928"/>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solidFill>
                    <a:prstClr val="white"/>
                  </a:solidFill>
                </a:endParaRPr>
              </a:p>
            </p:txBody>
          </p:sp>
          <p:sp>
            <p:nvSpPr>
              <p:cNvPr id="133" name="Freeform: Shape 132">
                <a:extLst>
                  <a:ext uri="{FF2B5EF4-FFF2-40B4-BE49-F238E27FC236}">
                    <a16:creationId xmlns="" xmlns:a16="http://schemas.microsoft.com/office/drawing/2014/main" id="{2F04F84F-9084-4069-B043-B1376B38DD83}"/>
                  </a:ext>
                </a:extLst>
              </p:cNvPr>
              <p:cNvSpPr/>
              <p:nvPr/>
            </p:nvSpPr>
            <p:spPr>
              <a:xfrm>
                <a:off x="6595261" y="4371058"/>
                <a:ext cx="146641" cy="122201"/>
              </a:xfrm>
              <a:custGeom>
                <a:avLst/>
                <a:gdLst>
                  <a:gd name="connsiteX0" fmla="*/ 54176 w 184727"/>
                  <a:gd name="connsiteY0" fmla="*/ 11353 h 153939"/>
                  <a:gd name="connsiteX1" fmla="*/ 124988 w 184727"/>
                  <a:gd name="connsiteY1" fmla="*/ 10583 h 153939"/>
                  <a:gd name="connsiteX2" fmla="*/ 138842 w 184727"/>
                  <a:gd name="connsiteY2" fmla="*/ 19050 h 153939"/>
                  <a:gd name="connsiteX3" fmla="*/ 151927 w 184727"/>
                  <a:gd name="connsiteY3" fmla="*/ 19050 h 153939"/>
                  <a:gd name="connsiteX4" fmla="*/ 185024 w 184727"/>
                  <a:gd name="connsiteY4" fmla="*/ 25977 h 153939"/>
                  <a:gd name="connsiteX5" fmla="*/ 172709 w 184727"/>
                  <a:gd name="connsiteY5" fmla="*/ 64462 h 153939"/>
                  <a:gd name="connsiteX6" fmla="*/ 191182 w 184727"/>
                  <a:gd name="connsiteY6" fmla="*/ 73699 h 153939"/>
                  <a:gd name="connsiteX7" fmla="*/ 169630 w 184727"/>
                  <a:gd name="connsiteY7" fmla="*/ 102947 h 153939"/>
                  <a:gd name="connsiteX8" fmla="*/ 165012 w 184727"/>
                  <a:gd name="connsiteY8" fmla="*/ 112183 h 153939"/>
                  <a:gd name="connsiteX9" fmla="*/ 124218 w 184727"/>
                  <a:gd name="connsiteY9" fmla="*/ 155286 h 153939"/>
                  <a:gd name="connsiteX10" fmla="*/ 104976 w 184727"/>
                  <a:gd name="connsiteY10" fmla="*/ 153747 h 153939"/>
                  <a:gd name="connsiteX11" fmla="*/ 53406 w 184727"/>
                  <a:gd name="connsiteY11" fmla="*/ 157595 h 153939"/>
                  <a:gd name="connsiteX12" fmla="*/ 28006 w 184727"/>
                  <a:gd name="connsiteY12" fmla="*/ 142971 h 153939"/>
                  <a:gd name="connsiteX13" fmla="*/ 1067 w 184727"/>
                  <a:gd name="connsiteY13" fmla="*/ 95250 h 153939"/>
                  <a:gd name="connsiteX14" fmla="*/ 25697 w 184727"/>
                  <a:gd name="connsiteY14" fmla="*/ 23668 h 153939"/>
                  <a:gd name="connsiteX15" fmla="*/ 39552 w 184727"/>
                  <a:gd name="connsiteY15" fmla="*/ 19050 h 153939"/>
                  <a:gd name="connsiteX16" fmla="*/ 54176 w 184727"/>
                  <a:gd name="connsiteY16" fmla="*/ 11353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727" h="153939">
                    <a:moveTo>
                      <a:pt x="54176" y="11353"/>
                    </a:moveTo>
                    <a:cubicBezTo>
                      <a:pt x="77267" y="-4041"/>
                      <a:pt x="101127" y="-3271"/>
                      <a:pt x="124988" y="10583"/>
                    </a:cubicBezTo>
                    <a:cubicBezTo>
                      <a:pt x="130376" y="12892"/>
                      <a:pt x="134224" y="16741"/>
                      <a:pt x="138842" y="19050"/>
                    </a:cubicBezTo>
                    <a:cubicBezTo>
                      <a:pt x="143461" y="19050"/>
                      <a:pt x="147309" y="19820"/>
                      <a:pt x="151927" y="19050"/>
                    </a:cubicBezTo>
                    <a:cubicBezTo>
                      <a:pt x="163473" y="17511"/>
                      <a:pt x="177327" y="11353"/>
                      <a:pt x="185024" y="25977"/>
                    </a:cubicBezTo>
                    <a:cubicBezTo>
                      <a:pt x="192721" y="41371"/>
                      <a:pt x="187333" y="55226"/>
                      <a:pt x="172709" y="64462"/>
                    </a:cubicBezTo>
                    <a:cubicBezTo>
                      <a:pt x="177327" y="70620"/>
                      <a:pt x="184254" y="69850"/>
                      <a:pt x="191182" y="73699"/>
                    </a:cubicBezTo>
                    <a:cubicBezTo>
                      <a:pt x="181176" y="81396"/>
                      <a:pt x="171939" y="89862"/>
                      <a:pt x="169630" y="102947"/>
                    </a:cubicBezTo>
                    <a:cubicBezTo>
                      <a:pt x="171939" y="107565"/>
                      <a:pt x="167321" y="109105"/>
                      <a:pt x="165012" y="112183"/>
                    </a:cubicBezTo>
                    <a:cubicBezTo>
                      <a:pt x="155006" y="129886"/>
                      <a:pt x="135764" y="138353"/>
                      <a:pt x="124218" y="155286"/>
                    </a:cubicBezTo>
                    <a:cubicBezTo>
                      <a:pt x="119600" y="162983"/>
                      <a:pt x="112673" y="152208"/>
                      <a:pt x="104976" y="153747"/>
                    </a:cubicBezTo>
                    <a:cubicBezTo>
                      <a:pt x="88812" y="156056"/>
                      <a:pt x="71879" y="166832"/>
                      <a:pt x="53406" y="157595"/>
                    </a:cubicBezTo>
                    <a:cubicBezTo>
                      <a:pt x="44939" y="152977"/>
                      <a:pt x="39552" y="141432"/>
                      <a:pt x="28006" y="142971"/>
                    </a:cubicBezTo>
                    <a:cubicBezTo>
                      <a:pt x="12612" y="130656"/>
                      <a:pt x="4915" y="116032"/>
                      <a:pt x="1067" y="95250"/>
                    </a:cubicBezTo>
                    <a:cubicBezTo>
                      <a:pt x="-3552" y="65232"/>
                      <a:pt x="7224" y="44450"/>
                      <a:pt x="25697" y="23668"/>
                    </a:cubicBezTo>
                    <a:cubicBezTo>
                      <a:pt x="29545" y="19050"/>
                      <a:pt x="34933" y="19820"/>
                      <a:pt x="39552" y="19050"/>
                    </a:cubicBezTo>
                    <a:cubicBezTo>
                      <a:pt x="44939" y="15971"/>
                      <a:pt x="49557" y="13662"/>
                      <a:pt x="54176" y="11353"/>
                    </a:cubicBezTo>
                    <a:close/>
                  </a:path>
                </a:pathLst>
              </a:custGeom>
              <a:solidFill>
                <a:srgbClr val="84AF2D"/>
              </a:solidFill>
              <a:ln w="7692" cap="flat">
                <a:noFill/>
                <a:prstDash val="solid"/>
                <a:miter/>
              </a:ln>
            </p:spPr>
            <p:txBody>
              <a:bodyPr rtlCol="0" anchor="ctr"/>
              <a:lstStyle/>
              <a:p>
                <a:endParaRPr lang="en-US">
                  <a:solidFill>
                    <a:prstClr val="white"/>
                  </a:solidFill>
                </a:endParaRPr>
              </a:p>
            </p:txBody>
          </p:sp>
          <p:sp>
            <p:nvSpPr>
              <p:cNvPr id="134" name="Freeform: Shape 133">
                <a:extLst>
                  <a:ext uri="{FF2B5EF4-FFF2-40B4-BE49-F238E27FC236}">
                    <a16:creationId xmlns="" xmlns:a16="http://schemas.microsoft.com/office/drawing/2014/main" id="{7FDAEFBB-765C-4B80-A063-BFCD9250250E}"/>
                  </a:ext>
                </a:extLst>
              </p:cNvPr>
              <p:cNvSpPr>
                <a:spLocks/>
              </p:cNvSpPr>
              <p:nvPr/>
            </p:nvSpPr>
            <p:spPr bwMode="auto">
              <a:xfrm rot="900000">
                <a:off x="7089267" y="1926620"/>
                <a:ext cx="3271787" cy="2983845"/>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noAutofit/>
              </a:bodyPr>
              <a:lstStyle/>
              <a:p>
                <a:endParaRPr lang="en-US">
                  <a:solidFill>
                    <a:prstClr val="white"/>
                  </a:solidFill>
                </a:endParaRPr>
              </a:p>
            </p:txBody>
          </p:sp>
          <p:sp>
            <p:nvSpPr>
              <p:cNvPr id="135" name="Freeform: Shape 134">
                <a:extLst>
                  <a:ext uri="{FF2B5EF4-FFF2-40B4-BE49-F238E27FC236}">
                    <a16:creationId xmlns="" xmlns:a16="http://schemas.microsoft.com/office/drawing/2014/main" id="{B8CBB5FA-51ED-4753-A32D-0927D30E46B1}"/>
                  </a:ext>
                </a:extLst>
              </p:cNvPr>
              <p:cNvSpPr/>
              <p:nvPr/>
            </p:nvSpPr>
            <p:spPr>
              <a:xfrm>
                <a:off x="7000161" y="2031424"/>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solidFill>
                    <a:prstClr val="white"/>
                  </a:solidFill>
                </a:endParaRPr>
              </a:p>
            </p:txBody>
          </p:sp>
          <p:sp>
            <p:nvSpPr>
              <p:cNvPr id="136" name="Freeform: Shape 135">
                <a:extLst>
                  <a:ext uri="{FF2B5EF4-FFF2-40B4-BE49-F238E27FC236}">
                    <a16:creationId xmlns="" xmlns:a16="http://schemas.microsoft.com/office/drawing/2014/main" id="{CC4075BD-BC71-41DA-A721-E2020562AF33}"/>
                  </a:ext>
                </a:extLst>
              </p:cNvPr>
              <p:cNvSpPr/>
              <p:nvPr/>
            </p:nvSpPr>
            <p:spPr>
              <a:xfrm flipH="1">
                <a:off x="8765706" y="1985183"/>
                <a:ext cx="835085" cy="89146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solidFill>
                    <a:prstClr val="white"/>
                  </a:solidFill>
                </a:endParaRPr>
              </a:p>
            </p:txBody>
          </p:sp>
          <p:sp>
            <p:nvSpPr>
              <p:cNvPr id="137" name="Freeform: Shape 136">
                <a:extLst>
                  <a:ext uri="{FF2B5EF4-FFF2-40B4-BE49-F238E27FC236}">
                    <a16:creationId xmlns="" xmlns:a16="http://schemas.microsoft.com/office/drawing/2014/main" id="{74DD2201-8F8B-4958-9811-FF0D9CEE6C50}"/>
                  </a:ext>
                </a:extLst>
              </p:cNvPr>
              <p:cNvSpPr/>
              <p:nvPr/>
            </p:nvSpPr>
            <p:spPr>
              <a:xfrm flipV="1">
                <a:off x="5899199" y="4439734"/>
                <a:ext cx="603449" cy="60827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solidFill>
                    <a:prstClr val="white"/>
                  </a:solidFill>
                </a:endParaRPr>
              </a:p>
            </p:txBody>
          </p:sp>
          <p:sp>
            <p:nvSpPr>
              <p:cNvPr id="138" name="Freeform: Shape 137">
                <a:extLst>
                  <a:ext uri="{FF2B5EF4-FFF2-40B4-BE49-F238E27FC236}">
                    <a16:creationId xmlns="" xmlns:a16="http://schemas.microsoft.com/office/drawing/2014/main" id="{727A3E93-930A-42FE-B5C7-CB1E30695DF4}"/>
                  </a:ext>
                </a:extLst>
              </p:cNvPr>
              <p:cNvSpPr/>
              <p:nvPr/>
            </p:nvSpPr>
            <p:spPr>
              <a:xfrm rot="19531334">
                <a:off x="6084441" y="3363823"/>
                <a:ext cx="441381" cy="44491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solidFill>
                    <a:prstClr val="white"/>
                  </a:solidFill>
                </a:endParaRPr>
              </a:p>
            </p:txBody>
          </p:sp>
          <p:sp>
            <p:nvSpPr>
              <p:cNvPr id="139" name="Freeform: Shape 138">
                <a:extLst>
                  <a:ext uri="{FF2B5EF4-FFF2-40B4-BE49-F238E27FC236}">
                    <a16:creationId xmlns="" xmlns:a16="http://schemas.microsoft.com/office/drawing/2014/main" id="{FCF075F2-9A11-40D7-8CBF-B70A5F7E3B16}"/>
                  </a:ext>
                </a:extLst>
              </p:cNvPr>
              <p:cNvSpPr/>
              <p:nvPr/>
            </p:nvSpPr>
            <p:spPr>
              <a:xfrm rot="9900000" flipH="1">
                <a:off x="7953121" y="3855462"/>
                <a:ext cx="815564" cy="819328"/>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solidFill>
                    <a:prstClr val="white"/>
                  </a:solidFill>
                </a:endParaRPr>
              </a:p>
            </p:txBody>
          </p:sp>
        </p:grpSp>
        <p:grpSp>
          <p:nvGrpSpPr>
            <p:cNvPr id="147" name="Group 146">
              <a:extLst>
                <a:ext uri="{FF2B5EF4-FFF2-40B4-BE49-F238E27FC236}">
                  <a16:creationId xmlns="" xmlns:a16="http://schemas.microsoft.com/office/drawing/2014/main" id="{E4FFBAE7-B433-4A70-B535-1E9F57F6A05E}"/>
                </a:ext>
              </a:extLst>
            </p:cNvPr>
            <p:cNvGrpSpPr/>
            <p:nvPr/>
          </p:nvGrpSpPr>
          <p:grpSpPr>
            <a:xfrm>
              <a:off x="7627547" y="2593144"/>
              <a:ext cx="2269316" cy="1452446"/>
              <a:chOff x="5028713" y="2127302"/>
              <a:chExt cx="2269316" cy="1452446"/>
            </a:xfrm>
          </p:grpSpPr>
          <p:grpSp>
            <p:nvGrpSpPr>
              <p:cNvPr id="149" name="Group 148">
                <a:extLst>
                  <a:ext uri="{FF2B5EF4-FFF2-40B4-BE49-F238E27FC236}">
                    <a16:creationId xmlns="" xmlns:a16="http://schemas.microsoft.com/office/drawing/2014/main" id="{65E6FB1A-03D9-43E9-B1D6-46060F8AE553}"/>
                  </a:ext>
                </a:extLst>
              </p:cNvPr>
              <p:cNvGrpSpPr/>
              <p:nvPr/>
            </p:nvGrpSpPr>
            <p:grpSpPr>
              <a:xfrm rot="10579261" flipH="1">
                <a:off x="6625772" y="3148310"/>
                <a:ext cx="672257" cy="431438"/>
                <a:chOff x="3861727" y="3106170"/>
                <a:chExt cx="1235154" cy="792691"/>
              </a:xfrm>
              <a:solidFill>
                <a:schemeClr val="accent1"/>
              </a:solidFill>
            </p:grpSpPr>
            <p:sp>
              <p:nvSpPr>
                <p:cNvPr id="153" name="Freeform: Shape 152">
                  <a:extLst>
                    <a:ext uri="{FF2B5EF4-FFF2-40B4-BE49-F238E27FC236}">
                      <a16:creationId xmlns="" xmlns:a16="http://schemas.microsoft.com/office/drawing/2014/main" id="{91C0D289-F389-4B60-874D-B101C7895D36}"/>
                    </a:ext>
                  </a:extLst>
                </p:cNvPr>
                <p:cNvSpPr/>
                <p:nvPr/>
              </p:nvSpPr>
              <p:spPr>
                <a:xfrm rot="679691">
                  <a:off x="4415736" y="3106170"/>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solidFill>
                      <a:prstClr val="white"/>
                    </a:solidFill>
                  </a:endParaRPr>
                </a:p>
              </p:txBody>
            </p:sp>
            <p:sp>
              <p:nvSpPr>
                <p:cNvPr id="154" name="Freeform: Shape 153">
                  <a:extLst>
                    <a:ext uri="{FF2B5EF4-FFF2-40B4-BE49-F238E27FC236}">
                      <a16:creationId xmlns="" xmlns:a16="http://schemas.microsoft.com/office/drawing/2014/main" id="{BC1928D9-0F53-49E1-8BA6-CE932C01E223}"/>
                    </a:ext>
                  </a:extLst>
                </p:cNvPr>
                <p:cNvSpPr/>
                <p:nvPr/>
              </p:nvSpPr>
              <p:spPr>
                <a:xfrm rot="19811027">
                  <a:off x="3861727" y="3249338"/>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solidFill>
                      <a:prstClr val="white"/>
                    </a:solidFill>
                  </a:endParaRPr>
                </a:p>
              </p:txBody>
            </p:sp>
          </p:grpSp>
          <p:grpSp>
            <p:nvGrpSpPr>
              <p:cNvPr id="150" name="Group 149">
                <a:extLst>
                  <a:ext uri="{FF2B5EF4-FFF2-40B4-BE49-F238E27FC236}">
                    <a16:creationId xmlns="" xmlns:a16="http://schemas.microsoft.com/office/drawing/2014/main" id="{84035B4C-47C0-41E0-8ECF-6C711949B901}"/>
                  </a:ext>
                </a:extLst>
              </p:cNvPr>
              <p:cNvGrpSpPr/>
              <p:nvPr/>
            </p:nvGrpSpPr>
            <p:grpSpPr>
              <a:xfrm rot="2700000" flipH="1">
                <a:off x="4943149" y="2212866"/>
                <a:ext cx="602567" cy="431439"/>
                <a:chOff x="4073191" y="3290046"/>
                <a:chExt cx="1107111" cy="792693"/>
              </a:xfrm>
              <a:solidFill>
                <a:schemeClr val="accent1"/>
              </a:solidFill>
            </p:grpSpPr>
            <p:sp>
              <p:nvSpPr>
                <p:cNvPr id="151" name="Freeform: Shape 150">
                  <a:extLst>
                    <a:ext uri="{FF2B5EF4-FFF2-40B4-BE49-F238E27FC236}">
                      <a16:creationId xmlns="" xmlns:a16="http://schemas.microsoft.com/office/drawing/2014/main" id="{11A1A45C-55D3-4EC0-A373-C0B7A2E11607}"/>
                    </a:ext>
                  </a:extLst>
                </p:cNvPr>
                <p:cNvSpPr/>
                <p:nvPr/>
              </p:nvSpPr>
              <p:spPr>
                <a:xfrm rot="679691">
                  <a:off x="4499156" y="3290046"/>
                  <a:ext cx="681146" cy="792693"/>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solidFill>
                      <a:prstClr val="white"/>
                    </a:solidFill>
                  </a:endParaRPr>
                </a:p>
              </p:txBody>
            </p:sp>
            <p:sp>
              <p:nvSpPr>
                <p:cNvPr id="152" name="Freeform: Shape 151">
                  <a:extLst>
                    <a:ext uri="{FF2B5EF4-FFF2-40B4-BE49-F238E27FC236}">
                      <a16:creationId xmlns="" xmlns:a16="http://schemas.microsoft.com/office/drawing/2014/main" id="{B43F1755-B952-4492-B071-B8B1B27D92CB}"/>
                    </a:ext>
                  </a:extLst>
                </p:cNvPr>
                <p:cNvSpPr/>
                <p:nvPr/>
              </p:nvSpPr>
              <p:spPr>
                <a:xfrm rot="19811027">
                  <a:off x="4073191" y="3398666"/>
                  <a:ext cx="386958"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solidFill>
                      <a:prstClr val="white"/>
                    </a:solidFill>
                  </a:endParaRPr>
                </a:p>
              </p:txBody>
            </p:sp>
          </p:grpSp>
        </p:grpSp>
      </p:grpSp>
      <p:sp>
        <p:nvSpPr>
          <p:cNvPr id="7" name="TextBox 6"/>
          <p:cNvSpPr txBox="1"/>
          <p:nvPr/>
        </p:nvSpPr>
        <p:spPr>
          <a:xfrm>
            <a:off x="240819" y="2722916"/>
            <a:ext cx="5545167" cy="1200329"/>
          </a:xfrm>
          <a:prstGeom prst="rect">
            <a:avLst/>
          </a:prstGeom>
          <a:noFill/>
        </p:spPr>
        <p:txBody>
          <a:bodyPr wrap="square" rtlCol="1">
            <a:spAutoFit/>
          </a:bodyPr>
          <a:lstStyle/>
          <a:p>
            <a:r>
              <a:rPr lang="en-US" sz="7200" b="1" dirty="0" smtClean="0">
                <a:solidFill>
                  <a:prstClr val="black"/>
                </a:solidFill>
                <a:latin typeface="Script MT Bold" panose="03040602040607080904" pitchFamily="66" charset="0"/>
              </a:rPr>
              <a:t>Dysmenorrhea</a:t>
            </a:r>
            <a:endParaRPr lang="ar-JO" sz="4800" b="1" dirty="0">
              <a:solidFill>
                <a:prstClr val="black"/>
              </a:solidFill>
              <a:latin typeface="Script MT Bold" panose="03040602040607080904" pitchFamily="66" charset="0"/>
            </a:endParaRPr>
          </a:p>
        </p:txBody>
      </p:sp>
      <p:sp>
        <p:nvSpPr>
          <p:cNvPr id="8" name="TextBox 7"/>
          <p:cNvSpPr txBox="1"/>
          <p:nvPr/>
        </p:nvSpPr>
        <p:spPr>
          <a:xfrm>
            <a:off x="6173050" y="3074053"/>
            <a:ext cx="4830646" cy="923330"/>
          </a:xfrm>
          <a:prstGeom prst="rect">
            <a:avLst/>
          </a:prstGeom>
          <a:noFill/>
        </p:spPr>
        <p:txBody>
          <a:bodyPr wrap="square" rtlCol="1">
            <a:spAutoFit/>
          </a:bodyPr>
          <a:lstStyle/>
          <a:p>
            <a:pPr algn="ctr"/>
            <a:r>
              <a:rPr lang="en-US" sz="3600" b="1" dirty="0" err="1" smtClean="0">
                <a:solidFill>
                  <a:prstClr val="black"/>
                </a:solidFill>
                <a:latin typeface="Script MT Bold" panose="03040602040607080904" pitchFamily="66" charset="0"/>
              </a:rPr>
              <a:t>Yousef</a:t>
            </a:r>
            <a:r>
              <a:rPr lang="en-US" sz="3600" b="1" dirty="0" smtClean="0">
                <a:solidFill>
                  <a:prstClr val="black"/>
                </a:solidFill>
                <a:latin typeface="Script MT Bold" panose="03040602040607080904" pitchFamily="66" charset="0"/>
              </a:rPr>
              <a:t> </a:t>
            </a:r>
            <a:r>
              <a:rPr lang="en-US" sz="3600" b="1" dirty="0" err="1" smtClean="0">
                <a:solidFill>
                  <a:prstClr val="black"/>
                </a:solidFill>
                <a:latin typeface="Script MT Bold" panose="03040602040607080904" pitchFamily="66" charset="0"/>
              </a:rPr>
              <a:t>smadi</a:t>
            </a:r>
            <a:endParaRPr lang="en-US" sz="3600" b="1" dirty="0" smtClean="0">
              <a:solidFill>
                <a:prstClr val="black"/>
              </a:solidFill>
              <a:latin typeface="Script MT Bold" panose="03040602040607080904" pitchFamily="66" charset="0"/>
            </a:endParaRPr>
          </a:p>
          <a:p>
            <a:endParaRPr lang="ar-JO" dirty="0">
              <a:solidFill>
                <a:prstClr val="white"/>
              </a:solidFill>
            </a:endParaRPr>
          </a:p>
        </p:txBody>
      </p:sp>
    </p:spTree>
    <p:extLst>
      <p:ext uri="{BB962C8B-B14F-4D97-AF65-F5344CB8AC3E}">
        <p14:creationId xmlns:p14="http://schemas.microsoft.com/office/powerpoint/2010/main" val="1681842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2">
            <a:extLst>
              <a:ext uri="{FF2B5EF4-FFF2-40B4-BE49-F238E27FC236}">
                <a16:creationId xmlns="" xmlns:a16="http://schemas.microsoft.com/office/drawing/2014/main" id="{1BF7911A-7961-4171-BC54-DD856E552D7B}"/>
              </a:ext>
            </a:extLst>
          </p:cNvPr>
          <p:cNvSpPr/>
          <p:nvPr/>
        </p:nvSpPr>
        <p:spPr>
          <a:xfrm>
            <a:off x="323528" y="0"/>
            <a:ext cx="4518439" cy="6597352"/>
          </a:xfrm>
          <a:custGeom>
            <a:avLst/>
            <a:gdLst/>
            <a:ahLst/>
            <a:cxnLst/>
            <a:rect l="l" t="t" r="r" b="b"/>
            <a:pathLst>
              <a:path w="4248472" h="6597352">
                <a:moveTo>
                  <a:pt x="0" y="0"/>
                </a:moveTo>
                <a:lnTo>
                  <a:pt x="4248472" y="0"/>
                </a:lnTo>
                <a:lnTo>
                  <a:pt x="4248472" y="6597352"/>
                </a:lnTo>
                <a:lnTo>
                  <a:pt x="2124236" y="5682952"/>
                </a:lnTo>
                <a:lnTo>
                  <a:pt x="0" y="65973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latin typeface="Arial" pitchFamily="34" charset="0"/>
              <a:cs typeface="Arial" pitchFamily="34" charset="0"/>
            </a:endParaRPr>
          </a:p>
        </p:txBody>
      </p:sp>
      <p:sp>
        <p:nvSpPr>
          <p:cNvPr id="34" name="Rectangle 2">
            <a:extLst>
              <a:ext uri="{FF2B5EF4-FFF2-40B4-BE49-F238E27FC236}">
                <a16:creationId xmlns="" xmlns:a16="http://schemas.microsoft.com/office/drawing/2014/main" id="{97D51FF7-23C8-46EB-8594-B42D7475F1C6}"/>
              </a:ext>
            </a:extLst>
          </p:cNvPr>
          <p:cNvSpPr/>
          <p:nvPr/>
        </p:nvSpPr>
        <p:spPr>
          <a:xfrm>
            <a:off x="587791" y="0"/>
            <a:ext cx="3989913" cy="6237312"/>
          </a:xfrm>
          <a:custGeom>
            <a:avLst/>
            <a:gdLst/>
            <a:ahLst/>
            <a:cxnLst/>
            <a:rect l="l" t="t" r="r" b="b"/>
            <a:pathLst>
              <a:path w="4248472" h="6597352">
                <a:moveTo>
                  <a:pt x="0" y="0"/>
                </a:moveTo>
                <a:lnTo>
                  <a:pt x="4248472" y="0"/>
                </a:lnTo>
                <a:lnTo>
                  <a:pt x="4248472" y="6597352"/>
                </a:lnTo>
                <a:lnTo>
                  <a:pt x="2124236" y="5682952"/>
                </a:lnTo>
                <a:lnTo>
                  <a:pt x="0" y="6597352"/>
                </a:ln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latin typeface="Arial" pitchFamily="34" charset="0"/>
              <a:cs typeface="Arial" pitchFamily="34" charset="0"/>
            </a:endParaRPr>
          </a:p>
        </p:txBody>
      </p:sp>
      <p:sp>
        <p:nvSpPr>
          <p:cNvPr id="35" name="Rectangle 2">
            <a:extLst>
              <a:ext uri="{FF2B5EF4-FFF2-40B4-BE49-F238E27FC236}">
                <a16:creationId xmlns="" xmlns:a16="http://schemas.microsoft.com/office/drawing/2014/main" id="{E9AC73B1-CD4B-4284-B4B9-6B4A8FF9651E}"/>
              </a:ext>
            </a:extLst>
          </p:cNvPr>
          <p:cNvSpPr/>
          <p:nvPr/>
        </p:nvSpPr>
        <p:spPr>
          <a:xfrm>
            <a:off x="684316" y="0"/>
            <a:ext cx="3827829" cy="6134099"/>
          </a:xfrm>
          <a:custGeom>
            <a:avLst/>
            <a:gdLst/>
            <a:ahLst/>
            <a:cxnLst/>
            <a:rect l="l" t="t" r="r" b="b"/>
            <a:pathLst>
              <a:path w="4248472" h="6597352">
                <a:moveTo>
                  <a:pt x="0" y="0"/>
                </a:moveTo>
                <a:lnTo>
                  <a:pt x="4248472" y="0"/>
                </a:lnTo>
                <a:lnTo>
                  <a:pt x="4248472" y="6597352"/>
                </a:lnTo>
                <a:lnTo>
                  <a:pt x="2124236" y="5682952"/>
                </a:lnTo>
                <a:lnTo>
                  <a:pt x="0" y="6597352"/>
                </a:lnTo>
                <a:close/>
              </a:path>
            </a:pathLst>
          </a:cu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dirty="0">
                <a:solidFill>
                  <a:prstClr val="white"/>
                </a:solidFill>
                <a:latin typeface="Arial" pitchFamily="34" charset="0"/>
                <a:cs typeface="Arial" pitchFamily="34" charset="0"/>
              </a:rPr>
              <a:t>	</a:t>
            </a:r>
            <a:endParaRPr lang="en-US" altLang="ko-KR" sz="2400" b="1" dirty="0">
              <a:solidFill>
                <a:prstClr val="white"/>
              </a:solidFill>
              <a:latin typeface="Andalus" panose="02020603050405020304" pitchFamily="18" charset="-78"/>
              <a:cs typeface="Andalus" panose="02020603050405020304" pitchFamily="18" charset="-78"/>
            </a:endParaRPr>
          </a:p>
        </p:txBody>
      </p:sp>
      <p:sp>
        <p:nvSpPr>
          <p:cNvPr id="36" name="Rectangle 6">
            <a:extLst>
              <a:ext uri="{FF2B5EF4-FFF2-40B4-BE49-F238E27FC236}">
                <a16:creationId xmlns="" xmlns:a16="http://schemas.microsoft.com/office/drawing/2014/main" id="{A8679454-2208-4BC3-A216-FB71DF688FDD}"/>
              </a:ext>
            </a:extLst>
          </p:cNvPr>
          <p:cNvSpPr/>
          <p:nvPr/>
        </p:nvSpPr>
        <p:spPr>
          <a:xfrm>
            <a:off x="809898" y="404664"/>
            <a:ext cx="4248094" cy="1512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prstClr val="white"/>
              </a:solidFill>
            </a:endParaRPr>
          </a:p>
        </p:txBody>
      </p:sp>
      <p:sp>
        <p:nvSpPr>
          <p:cNvPr id="38" name="Right Triangle 7">
            <a:extLst>
              <a:ext uri="{FF2B5EF4-FFF2-40B4-BE49-F238E27FC236}">
                <a16:creationId xmlns="" xmlns:a16="http://schemas.microsoft.com/office/drawing/2014/main" id="{47FAF118-26B2-456E-9715-8A822768B62A}"/>
              </a:ext>
            </a:extLst>
          </p:cNvPr>
          <p:cNvSpPr/>
          <p:nvPr/>
        </p:nvSpPr>
        <p:spPr>
          <a:xfrm rot="5400000">
            <a:off x="4835679" y="1919874"/>
            <a:ext cx="228600" cy="216024"/>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prstClr val="white"/>
              </a:solidFill>
            </a:endParaRPr>
          </a:p>
        </p:txBody>
      </p:sp>
      <p:sp>
        <p:nvSpPr>
          <p:cNvPr id="3" name="Title 1">
            <a:extLst>
              <a:ext uri="{FF2B5EF4-FFF2-40B4-BE49-F238E27FC236}">
                <a16:creationId xmlns="" xmlns:a16="http://schemas.microsoft.com/office/drawing/2014/main" id="{2BAA1E18-0016-4773-B404-1FEA8166EDE1}"/>
              </a:ext>
            </a:extLst>
          </p:cNvPr>
          <p:cNvSpPr txBox="1">
            <a:spLocks/>
          </p:cNvSpPr>
          <p:nvPr/>
        </p:nvSpPr>
        <p:spPr>
          <a:xfrm>
            <a:off x="388031" y="367037"/>
            <a:ext cx="4981692" cy="1584176"/>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000" dirty="0">
                <a:solidFill>
                  <a:prstClr val="black"/>
                </a:solidFill>
                <a:latin typeface="Baskerville Old Face" panose="02020602080505020303" pitchFamily="18" charset="0"/>
                <a:cs typeface="Andalus" panose="02020603050405020304" pitchFamily="18" charset="-78"/>
              </a:rPr>
              <a:t>SECONDARY DYSMENORRHE</a:t>
            </a:r>
            <a:endParaRPr lang="ko-KR" altLang="en-US" sz="4000" dirty="0">
              <a:solidFill>
                <a:prstClr val="black"/>
              </a:solidFill>
              <a:latin typeface="Baskerville Old Face" panose="02020602080505020303" pitchFamily="18" charset="0"/>
              <a:cs typeface="Andalus" panose="02020603050405020304" pitchFamily="18" charset="-78"/>
            </a:endParaRPr>
          </a:p>
        </p:txBody>
      </p:sp>
      <p:graphicFrame>
        <p:nvGraphicFramePr>
          <p:cNvPr id="13" name="Chart 12">
            <a:extLst>
              <a:ext uri="{FF2B5EF4-FFF2-40B4-BE49-F238E27FC236}">
                <a16:creationId xmlns="" xmlns:a16="http://schemas.microsoft.com/office/drawing/2014/main" id="{3C576CD5-C38B-4E97-B387-8D3392C909F5}"/>
              </a:ext>
            </a:extLst>
          </p:cNvPr>
          <p:cNvGraphicFramePr/>
          <p:nvPr>
            <p:extLst>
              <p:ext uri="{D42A27DB-BD31-4B8C-83A1-F6EECF244321}">
                <p14:modId xmlns:p14="http://schemas.microsoft.com/office/powerpoint/2010/main" val="3656964056"/>
              </p:ext>
            </p:extLst>
          </p:nvPr>
        </p:nvGraphicFramePr>
        <p:xfrm>
          <a:off x="5835252" y="2688714"/>
          <a:ext cx="1730641" cy="168028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860190" y="2186781"/>
            <a:ext cx="3490332" cy="3139321"/>
          </a:xfrm>
          <a:prstGeom prst="rect">
            <a:avLst/>
          </a:prstGeom>
          <a:noFill/>
        </p:spPr>
        <p:txBody>
          <a:bodyPr wrap="square" rtlCol="1">
            <a:spAutoFit/>
          </a:bodyPr>
          <a:lstStyle/>
          <a:p>
            <a:r>
              <a:rPr lang="en-US" altLang="ko-KR" sz="2000" dirty="0" smtClean="0">
                <a:solidFill>
                  <a:prstClr val="black"/>
                </a:solidFill>
                <a:latin typeface="Andalus" panose="02020603050405020304" pitchFamily="18" charset="-78"/>
                <a:cs typeface="Andalus" panose="02020603050405020304" pitchFamily="18" charset="-78"/>
              </a:rPr>
              <a:t>Describes painful periods that have developed over time and usually have a secondary </a:t>
            </a:r>
            <a:r>
              <a:rPr lang="en-US" altLang="ko-KR" sz="2000" dirty="0">
                <a:solidFill>
                  <a:prstClr val="black"/>
                </a:solidFill>
                <a:latin typeface="Andalus" panose="02020603050405020304" pitchFamily="18" charset="-78"/>
                <a:cs typeface="Andalus" panose="02020603050405020304" pitchFamily="18" charset="-78"/>
              </a:rPr>
              <a:t>cause</a:t>
            </a:r>
            <a:r>
              <a:rPr lang="en-US" altLang="ko-KR" sz="2000" dirty="0" smtClean="0">
                <a:solidFill>
                  <a:prstClr val="black"/>
                </a:solidFill>
                <a:latin typeface="Andalus" panose="02020603050405020304" pitchFamily="18" charset="-78"/>
                <a:cs typeface="Andalus" panose="02020603050405020304" pitchFamily="18" charset="-78"/>
              </a:rPr>
              <a:t>.</a:t>
            </a:r>
          </a:p>
          <a:p>
            <a:endParaRPr lang="en-US" altLang="ko-KR" sz="2000" dirty="0">
              <a:solidFill>
                <a:prstClr val="black"/>
              </a:solidFill>
              <a:latin typeface="Andalus" panose="02020603050405020304" pitchFamily="18" charset="-78"/>
              <a:cs typeface="Andalus" panose="02020603050405020304" pitchFamily="18" charset="-78"/>
            </a:endParaRPr>
          </a:p>
          <a:p>
            <a:r>
              <a:rPr lang="en-US" altLang="ko-KR" sz="2000" dirty="0" smtClean="0">
                <a:solidFill>
                  <a:prstClr val="black"/>
                </a:solidFill>
                <a:latin typeface="Andalus" panose="02020603050405020304" pitchFamily="18" charset="-78"/>
                <a:cs typeface="Andalus" panose="02020603050405020304" pitchFamily="18" charset="-78"/>
              </a:rPr>
              <a:t>mechanism</a:t>
            </a:r>
            <a:r>
              <a:rPr lang="en-US" altLang="ko-KR" sz="2000" dirty="0">
                <a:solidFill>
                  <a:prstClr val="black"/>
                </a:solidFill>
                <a:latin typeface="Andalus" panose="02020603050405020304" pitchFamily="18" charset="-78"/>
                <a:cs typeface="Andalus" panose="02020603050405020304" pitchFamily="18" charset="-78"/>
              </a:rPr>
              <a:t> of pain   depends on the underlying (secondary) cause and in  most cases is not well understood. </a:t>
            </a:r>
          </a:p>
          <a:p>
            <a:endParaRPr lang="ar-JO" dirty="0">
              <a:solidFill>
                <a:prstClr val="white"/>
              </a:solidFill>
            </a:endParaRPr>
          </a:p>
        </p:txBody>
      </p:sp>
      <p:pic>
        <p:nvPicPr>
          <p:cNvPr id="37" name="Picture 36"/>
          <p:cNvPicPr>
            <a:picLocks noChangeAspect="1"/>
          </p:cNvPicPr>
          <p:nvPr/>
        </p:nvPicPr>
        <p:blipFill>
          <a:blip r:embed="rId3"/>
          <a:stretch>
            <a:fillRect/>
          </a:stretch>
        </p:blipFill>
        <p:spPr>
          <a:xfrm>
            <a:off x="4895365" y="2251363"/>
            <a:ext cx="2285589" cy="3010158"/>
          </a:xfrm>
          <a:prstGeom prst="rect">
            <a:avLst/>
          </a:prstGeom>
        </p:spPr>
      </p:pic>
      <p:pic>
        <p:nvPicPr>
          <p:cNvPr id="39" name="Picture 38"/>
          <p:cNvPicPr>
            <a:picLocks noChangeAspect="1"/>
          </p:cNvPicPr>
          <p:nvPr/>
        </p:nvPicPr>
        <p:blipFill>
          <a:blip r:embed="rId4"/>
          <a:stretch>
            <a:fillRect/>
          </a:stretch>
        </p:blipFill>
        <p:spPr>
          <a:xfrm>
            <a:off x="7345229" y="2186782"/>
            <a:ext cx="2294040" cy="3021288"/>
          </a:xfrm>
          <a:prstGeom prst="rect">
            <a:avLst/>
          </a:prstGeom>
        </p:spPr>
      </p:pic>
      <p:pic>
        <p:nvPicPr>
          <p:cNvPr id="40" name="Picture 39"/>
          <p:cNvPicPr>
            <a:picLocks noChangeAspect="1"/>
          </p:cNvPicPr>
          <p:nvPr/>
        </p:nvPicPr>
        <p:blipFill>
          <a:blip r:embed="rId5"/>
          <a:stretch>
            <a:fillRect/>
          </a:stretch>
        </p:blipFill>
        <p:spPr>
          <a:xfrm>
            <a:off x="9803544" y="2142186"/>
            <a:ext cx="2239708" cy="3065884"/>
          </a:xfrm>
          <a:prstGeom prst="rect">
            <a:avLst/>
          </a:prstGeom>
        </p:spPr>
      </p:pic>
      <p:sp>
        <p:nvSpPr>
          <p:cNvPr id="41" name="Rectangle 40"/>
          <p:cNvSpPr/>
          <p:nvPr/>
        </p:nvSpPr>
        <p:spPr>
          <a:xfrm>
            <a:off x="7180955" y="605127"/>
            <a:ext cx="2512226" cy="1107996"/>
          </a:xfrm>
          <a:prstGeom prst="rect">
            <a:avLst/>
          </a:prstGeom>
        </p:spPr>
        <p:txBody>
          <a:bodyPr wrap="none">
            <a:spAutoFit/>
          </a:bodyPr>
          <a:lstStyle/>
          <a:p>
            <a:r>
              <a:rPr lang="en-US" sz="6600" b="1" dirty="0">
                <a:solidFill>
                  <a:prstClr val="white"/>
                </a:solidFill>
                <a:latin typeface="Andalus" panose="02020603050405020304" pitchFamily="18" charset="-78"/>
                <a:cs typeface="Andalus" panose="02020603050405020304" pitchFamily="18" charset="-78"/>
              </a:rPr>
              <a:t>Causes</a:t>
            </a:r>
            <a:endParaRPr lang="ar-JO" sz="6600" dirty="0">
              <a:solidFill>
                <a:prstClr val="white"/>
              </a:solidFill>
              <a:latin typeface="Andalus" panose="02020603050405020304" pitchFamily="18" charset="-78"/>
              <a:cs typeface="Andalus" panose="02020603050405020304" pitchFamily="18" charset="-78"/>
            </a:endParaRPr>
          </a:p>
        </p:txBody>
      </p:sp>
      <p:sp>
        <p:nvSpPr>
          <p:cNvPr id="42" name="Rectangle 41"/>
          <p:cNvSpPr/>
          <p:nvPr/>
        </p:nvSpPr>
        <p:spPr>
          <a:xfrm>
            <a:off x="5325584" y="2970721"/>
            <a:ext cx="1735433" cy="369332"/>
          </a:xfrm>
          <a:prstGeom prst="rect">
            <a:avLst/>
          </a:prstGeom>
        </p:spPr>
        <p:txBody>
          <a:bodyPr wrap="square">
            <a:spAutoFit/>
          </a:bodyPr>
          <a:lstStyle/>
          <a:p>
            <a:pPr algn="ctr"/>
            <a:r>
              <a:rPr lang="en-US" b="1" dirty="0" err="1" smtClean="0">
                <a:solidFill>
                  <a:prstClr val="black"/>
                </a:solidFill>
              </a:rPr>
              <a:t>Extrauterine</a:t>
            </a:r>
            <a:r>
              <a:rPr lang="en-US" b="1" dirty="0" smtClean="0">
                <a:solidFill>
                  <a:prstClr val="black"/>
                </a:solidFill>
              </a:rPr>
              <a:t> </a:t>
            </a:r>
          </a:p>
        </p:txBody>
      </p:sp>
      <p:sp>
        <p:nvSpPr>
          <p:cNvPr id="43" name="Rectangle 42"/>
          <p:cNvSpPr/>
          <p:nvPr/>
        </p:nvSpPr>
        <p:spPr>
          <a:xfrm>
            <a:off x="5547360" y="3839122"/>
            <a:ext cx="6096000" cy="1200329"/>
          </a:xfrm>
          <a:prstGeom prst="rect">
            <a:avLst/>
          </a:prstGeom>
        </p:spPr>
        <p:txBody>
          <a:bodyPr>
            <a:spAutoFit/>
          </a:bodyPr>
          <a:lstStyle/>
          <a:p>
            <a:r>
              <a:rPr lang="en-US" dirty="0" smtClean="0">
                <a:solidFill>
                  <a:prstClr val="white"/>
                </a:solidFill>
              </a:rPr>
              <a:t>-</a:t>
            </a:r>
            <a:r>
              <a:rPr lang="en-US" b="1" dirty="0" smtClean="0">
                <a:solidFill>
                  <a:srgbClr val="FFFF00"/>
                </a:solidFill>
              </a:rPr>
              <a:t>Endometriosis</a:t>
            </a:r>
            <a:endParaRPr lang="en-US" b="1" dirty="0">
              <a:solidFill>
                <a:srgbClr val="FFFF00"/>
              </a:solidFill>
            </a:endParaRPr>
          </a:p>
          <a:p>
            <a:r>
              <a:rPr lang="en-US" dirty="0" smtClean="0">
                <a:solidFill>
                  <a:prstClr val="white"/>
                </a:solidFill>
              </a:rPr>
              <a:t>-</a:t>
            </a:r>
            <a:r>
              <a:rPr lang="en-US" b="1" dirty="0" smtClean="0">
                <a:solidFill>
                  <a:srgbClr val="FFFF00"/>
                </a:solidFill>
              </a:rPr>
              <a:t>Tumors</a:t>
            </a:r>
            <a:endParaRPr lang="en-US" b="1" dirty="0">
              <a:solidFill>
                <a:srgbClr val="FFFF00"/>
              </a:solidFill>
            </a:endParaRPr>
          </a:p>
          <a:p>
            <a:r>
              <a:rPr lang="en-US" dirty="0">
                <a:solidFill>
                  <a:prstClr val="white"/>
                </a:solidFill>
              </a:rPr>
              <a:t>-</a:t>
            </a:r>
            <a:r>
              <a:rPr lang="en-US" b="1" dirty="0" smtClean="0">
                <a:solidFill>
                  <a:srgbClr val="FFFF00"/>
                </a:solidFill>
              </a:rPr>
              <a:t>Inflammation</a:t>
            </a:r>
            <a:endParaRPr lang="en-US" b="1" dirty="0">
              <a:solidFill>
                <a:srgbClr val="FFFF00"/>
              </a:solidFill>
            </a:endParaRPr>
          </a:p>
          <a:p>
            <a:r>
              <a:rPr lang="en-US" dirty="0">
                <a:solidFill>
                  <a:prstClr val="white"/>
                </a:solidFill>
              </a:rPr>
              <a:t>-</a:t>
            </a:r>
            <a:r>
              <a:rPr lang="en-US" dirty="0" smtClean="0">
                <a:solidFill>
                  <a:prstClr val="white"/>
                </a:solidFill>
              </a:rPr>
              <a:t>Adhesions</a:t>
            </a:r>
            <a:endParaRPr lang="en-US" dirty="0">
              <a:solidFill>
                <a:prstClr val="white"/>
              </a:solidFill>
            </a:endParaRPr>
          </a:p>
        </p:txBody>
      </p:sp>
      <p:sp>
        <p:nvSpPr>
          <p:cNvPr id="44" name="Rectangle 43"/>
          <p:cNvSpPr/>
          <p:nvPr/>
        </p:nvSpPr>
        <p:spPr>
          <a:xfrm>
            <a:off x="7941573" y="2621568"/>
            <a:ext cx="1526619" cy="677108"/>
          </a:xfrm>
          <a:prstGeom prst="rect">
            <a:avLst/>
          </a:prstGeom>
        </p:spPr>
        <p:txBody>
          <a:bodyPr wrap="square">
            <a:spAutoFit/>
          </a:bodyPr>
          <a:lstStyle/>
          <a:p>
            <a:endParaRPr lang="en-US" dirty="0">
              <a:solidFill>
                <a:prstClr val="white"/>
              </a:solidFill>
            </a:endParaRPr>
          </a:p>
          <a:p>
            <a:r>
              <a:rPr lang="en-US" sz="2000" b="1" dirty="0" smtClean="0">
                <a:solidFill>
                  <a:prstClr val="black"/>
                </a:solidFill>
              </a:rPr>
              <a:t>Intramural</a:t>
            </a:r>
            <a:endParaRPr lang="en-US" sz="2000" b="1" dirty="0">
              <a:solidFill>
                <a:prstClr val="black"/>
              </a:solidFill>
            </a:endParaRPr>
          </a:p>
        </p:txBody>
      </p:sp>
      <p:sp>
        <p:nvSpPr>
          <p:cNvPr id="45" name="Rectangle 44"/>
          <p:cNvSpPr/>
          <p:nvPr/>
        </p:nvSpPr>
        <p:spPr>
          <a:xfrm>
            <a:off x="8054340" y="3836481"/>
            <a:ext cx="1958242" cy="369332"/>
          </a:xfrm>
          <a:prstGeom prst="rect">
            <a:avLst/>
          </a:prstGeom>
        </p:spPr>
        <p:txBody>
          <a:bodyPr wrap="square">
            <a:spAutoFit/>
          </a:bodyPr>
          <a:lstStyle/>
          <a:p>
            <a:r>
              <a:rPr lang="en-US" dirty="0" smtClean="0">
                <a:solidFill>
                  <a:prstClr val="white"/>
                </a:solidFill>
              </a:rPr>
              <a:t>-</a:t>
            </a:r>
            <a:r>
              <a:rPr lang="en-US" b="1" dirty="0" err="1" smtClean="0">
                <a:solidFill>
                  <a:srgbClr val="FFFF00"/>
                </a:solidFill>
              </a:rPr>
              <a:t>Adenomyosis</a:t>
            </a:r>
            <a:endParaRPr lang="en-US" b="1" dirty="0">
              <a:solidFill>
                <a:srgbClr val="FFFF00"/>
              </a:solidFill>
            </a:endParaRPr>
          </a:p>
        </p:txBody>
      </p:sp>
      <p:sp>
        <p:nvSpPr>
          <p:cNvPr id="46" name="Rectangle 45"/>
          <p:cNvSpPr/>
          <p:nvPr/>
        </p:nvSpPr>
        <p:spPr>
          <a:xfrm>
            <a:off x="10361069" y="2898566"/>
            <a:ext cx="2131921" cy="400110"/>
          </a:xfrm>
          <a:prstGeom prst="rect">
            <a:avLst/>
          </a:prstGeom>
        </p:spPr>
        <p:txBody>
          <a:bodyPr wrap="square">
            <a:spAutoFit/>
          </a:bodyPr>
          <a:lstStyle/>
          <a:p>
            <a:r>
              <a:rPr lang="en-US" sz="2000" b="1" dirty="0" smtClean="0">
                <a:solidFill>
                  <a:prstClr val="black"/>
                </a:solidFill>
              </a:rPr>
              <a:t>Intrauterine</a:t>
            </a:r>
            <a:endParaRPr lang="ar-JO" sz="2000" b="1" dirty="0">
              <a:solidFill>
                <a:prstClr val="black"/>
              </a:solidFill>
            </a:endParaRPr>
          </a:p>
        </p:txBody>
      </p:sp>
      <p:sp>
        <p:nvSpPr>
          <p:cNvPr id="47" name="Rectangle 46"/>
          <p:cNvSpPr/>
          <p:nvPr/>
        </p:nvSpPr>
        <p:spPr>
          <a:xfrm>
            <a:off x="10437574" y="3723967"/>
            <a:ext cx="2861310" cy="1477328"/>
          </a:xfrm>
          <a:prstGeom prst="rect">
            <a:avLst/>
          </a:prstGeom>
        </p:spPr>
        <p:txBody>
          <a:bodyPr wrap="square">
            <a:spAutoFit/>
          </a:bodyPr>
          <a:lstStyle/>
          <a:p>
            <a:r>
              <a:rPr lang="en-US" dirty="0" smtClean="0">
                <a:solidFill>
                  <a:prstClr val="white"/>
                </a:solidFill>
              </a:rPr>
              <a:t>-</a:t>
            </a:r>
            <a:r>
              <a:rPr lang="en-US" b="1" dirty="0" smtClean="0">
                <a:solidFill>
                  <a:srgbClr val="FFFF00"/>
                </a:solidFill>
              </a:rPr>
              <a:t>Leiomyoma</a:t>
            </a:r>
            <a:endParaRPr lang="en-US" b="1" dirty="0">
              <a:solidFill>
                <a:srgbClr val="FFFF00"/>
              </a:solidFill>
            </a:endParaRPr>
          </a:p>
          <a:p>
            <a:r>
              <a:rPr lang="en-US" dirty="0" smtClean="0">
                <a:solidFill>
                  <a:prstClr val="white"/>
                </a:solidFill>
              </a:rPr>
              <a:t>-Polyps</a:t>
            </a:r>
            <a:endParaRPr lang="en-US" dirty="0">
              <a:solidFill>
                <a:prstClr val="white"/>
              </a:solidFill>
            </a:endParaRPr>
          </a:p>
          <a:p>
            <a:r>
              <a:rPr lang="en-US" dirty="0" smtClean="0">
                <a:solidFill>
                  <a:prstClr val="white"/>
                </a:solidFill>
              </a:rPr>
              <a:t>-(</a:t>
            </a:r>
            <a:r>
              <a:rPr lang="en-US" dirty="0">
                <a:solidFill>
                  <a:prstClr val="white"/>
                </a:solidFill>
              </a:rPr>
              <a:t>IUCD</a:t>
            </a:r>
            <a:r>
              <a:rPr lang="en-US" dirty="0" smtClean="0">
                <a:solidFill>
                  <a:prstClr val="white"/>
                </a:solidFill>
              </a:rPr>
              <a:t>)</a:t>
            </a:r>
            <a:endParaRPr lang="en-US" dirty="0">
              <a:solidFill>
                <a:prstClr val="white"/>
              </a:solidFill>
            </a:endParaRPr>
          </a:p>
          <a:p>
            <a:r>
              <a:rPr lang="en-US" dirty="0" smtClean="0">
                <a:solidFill>
                  <a:prstClr val="white"/>
                </a:solidFill>
              </a:rPr>
              <a:t>-Infection</a:t>
            </a:r>
            <a:endParaRPr lang="en-US" dirty="0">
              <a:solidFill>
                <a:prstClr val="white"/>
              </a:solidFill>
            </a:endParaRPr>
          </a:p>
          <a:p>
            <a:r>
              <a:rPr lang="en-US" dirty="0" smtClean="0">
                <a:solidFill>
                  <a:prstClr val="white"/>
                </a:solidFill>
              </a:rPr>
              <a:t>-Cervical </a:t>
            </a:r>
            <a:r>
              <a:rPr lang="en-US" dirty="0">
                <a:solidFill>
                  <a:prstClr val="white"/>
                </a:solidFill>
              </a:rPr>
              <a:t>stenosis </a:t>
            </a:r>
          </a:p>
        </p:txBody>
      </p:sp>
    </p:spTree>
    <p:extLst>
      <p:ext uri="{BB962C8B-B14F-4D97-AF65-F5344CB8AC3E}">
        <p14:creationId xmlns:p14="http://schemas.microsoft.com/office/powerpoint/2010/main" val="4231406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2D7251-4B39-427F-842D-01C8272FFCCA}"/>
              </a:ext>
            </a:extLst>
          </p:cNvPr>
          <p:cNvSpPr/>
          <p:nvPr/>
        </p:nvSpPr>
        <p:spPr>
          <a:xfrm>
            <a:off x="267629" y="2079706"/>
            <a:ext cx="5553307" cy="4360127"/>
          </a:xfrm>
          <a:prstGeom prst="rect">
            <a:avLst/>
          </a:prstGeom>
          <a:solidFill>
            <a:schemeClr val="accent3">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dirty="0" smtClean="0">
                <a:solidFill>
                  <a:prstClr val="black"/>
                </a:solidFill>
                <a:latin typeface="Andalus" panose="02020603050405020304" pitchFamily="18" charset="-78"/>
                <a:cs typeface="Andalus" panose="02020603050405020304" pitchFamily="18" charset="-78"/>
              </a:rPr>
              <a:t>secondary</a:t>
            </a:r>
            <a:r>
              <a:rPr lang="en-US" altLang="ko-KR" sz="2400" b="1" dirty="0">
                <a:solidFill>
                  <a:prstClr val="black"/>
                </a:solidFill>
                <a:latin typeface="Andalus" panose="02020603050405020304" pitchFamily="18" charset="-78"/>
                <a:cs typeface="Andalus" panose="02020603050405020304" pitchFamily="18" charset="-78"/>
              </a:rPr>
              <a:t> dysmenorrhea</a:t>
            </a:r>
            <a:r>
              <a:rPr lang="en-US" altLang="ko-KR" sz="2000" dirty="0">
                <a:solidFill>
                  <a:prstClr val="black"/>
                </a:solidFill>
                <a:latin typeface="Andalus" panose="02020603050405020304" pitchFamily="18" charset="-78"/>
                <a:cs typeface="Andalus" panose="02020603050405020304" pitchFamily="18" charset="-78"/>
              </a:rPr>
              <a:t> </a:t>
            </a:r>
            <a:endParaRPr lang="en-US" altLang="ko-KR" sz="2000" dirty="0" smtClean="0">
              <a:solidFill>
                <a:prstClr val="black"/>
              </a:solidFill>
              <a:latin typeface="Andalus" panose="02020603050405020304" pitchFamily="18" charset="-78"/>
              <a:cs typeface="Andalus" panose="02020603050405020304" pitchFamily="18" charset="-78"/>
            </a:endParaRPr>
          </a:p>
          <a:p>
            <a:r>
              <a:rPr lang="en-US" altLang="ko-KR" sz="2000" dirty="0" smtClean="0">
                <a:solidFill>
                  <a:prstClr val="black"/>
                </a:solidFill>
                <a:latin typeface="Andalus" panose="02020603050405020304" pitchFamily="18" charset="-78"/>
                <a:cs typeface="Andalus" panose="02020603050405020304" pitchFamily="18" charset="-78"/>
              </a:rPr>
              <a:t>is</a:t>
            </a:r>
            <a:r>
              <a:rPr lang="en-US" altLang="ko-KR" sz="2000" dirty="0">
                <a:solidFill>
                  <a:prstClr val="black"/>
                </a:solidFill>
                <a:latin typeface="Andalus" panose="02020603050405020304" pitchFamily="18" charset="-78"/>
                <a:cs typeface="Andalus" panose="02020603050405020304" pitchFamily="18" charset="-78"/>
              </a:rPr>
              <a:t> not limited  to the menses, and can occur up to 2 weeks before as  well as up to a week after the menses. In addition, secondary dysmenorrhea is less related to the first day of  flow, develops in older women (in their 30s or 40s), and  is usually associated with other symptoms such as dyspareunia, infertility, or </a:t>
            </a:r>
            <a:r>
              <a:rPr lang="en-US" altLang="ko-KR" sz="2000" dirty="0" smtClean="0">
                <a:solidFill>
                  <a:prstClr val="black"/>
                </a:solidFill>
                <a:latin typeface="Andalus" panose="02020603050405020304" pitchFamily="18" charset="-78"/>
                <a:cs typeface="Andalus" panose="02020603050405020304" pitchFamily="18" charset="-78"/>
              </a:rPr>
              <a:t>vaginal discharge .with poor response to NSAIDS or OCP.</a:t>
            </a:r>
            <a:endParaRPr lang="ko-KR" altLang="en-US" sz="2000" dirty="0">
              <a:solidFill>
                <a:prstClr val="black"/>
              </a:solidFill>
              <a:latin typeface="Andalus" panose="02020603050405020304" pitchFamily="18" charset="-78"/>
              <a:cs typeface="Andalus" panose="02020603050405020304" pitchFamily="18" charset="-78"/>
            </a:endParaRPr>
          </a:p>
        </p:txBody>
      </p:sp>
      <p:pic>
        <p:nvPicPr>
          <p:cNvPr id="2" name="Picture 1"/>
          <p:cNvPicPr>
            <a:picLocks noChangeAspect="1"/>
          </p:cNvPicPr>
          <p:nvPr/>
        </p:nvPicPr>
        <p:blipFill rotWithShape="1">
          <a:blip r:embed="rId2"/>
          <a:srcRect l="2680" t="8372" b="67080"/>
          <a:stretch/>
        </p:blipFill>
        <p:spPr>
          <a:xfrm>
            <a:off x="6222379" y="624470"/>
            <a:ext cx="5365605" cy="1706136"/>
          </a:xfrm>
          <a:prstGeom prst="rect">
            <a:avLst/>
          </a:prstGeom>
        </p:spPr>
      </p:pic>
      <p:pic>
        <p:nvPicPr>
          <p:cNvPr id="3" name="Picture 2"/>
          <p:cNvPicPr>
            <a:picLocks noChangeAspect="1"/>
          </p:cNvPicPr>
          <p:nvPr/>
        </p:nvPicPr>
        <p:blipFill rotWithShape="1">
          <a:blip r:embed="rId2"/>
          <a:srcRect l="3546" t="32577" b="51287"/>
          <a:stretch/>
        </p:blipFill>
        <p:spPr>
          <a:xfrm>
            <a:off x="6222378" y="2536902"/>
            <a:ext cx="5365605" cy="1103971"/>
          </a:xfrm>
          <a:prstGeom prst="rect">
            <a:avLst/>
          </a:prstGeom>
        </p:spPr>
      </p:pic>
      <p:pic>
        <p:nvPicPr>
          <p:cNvPr id="5" name="Picture 4"/>
          <p:cNvPicPr>
            <a:picLocks noChangeAspect="1"/>
          </p:cNvPicPr>
          <p:nvPr/>
        </p:nvPicPr>
        <p:blipFill rotWithShape="1">
          <a:blip r:embed="rId2"/>
          <a:srcRect l="3329" t="48369" b="33263"/>
          <a:stretch/>
        </p:blipFill>
        <p:spPr>
          <a:xfrm>
            <a:off x="6222377" y="3953109"/>
            <a:ext cx="5365605" cy="1193181"/>
          </a:xfrm>
          <a:prstGeom prst="rect">
            <a:avLst/>
          </a:prstGeom>
        </p:spPr>
      </p:pic>
      <p:pic>
        <p:nvPicPr>
          <p:cNvPr id="6" name="Picture 5"/>
          <p:cNvPicPr>
            <a:picLocks noChangeAspect="1"/>
          </p:cNvPicPr>
          <p:nvPr/>
        </p:nvPicPr>
        <p:blipFill rotWithShape="1">
          <a:blip r:embed="rId2"/>
          <a:srcRect l="2248" t="78239" b="6656"/>
          <a:stretch/>
        </p:blipFill>
        <p:spPr>
          <a:xfrm>
            <a:off x="6222376" y="5458526"/>
            <a:ext cx="5365605" cy="981307"/>
          </a:xfrm>
          <a:prstGeom prst="rect">
            <a:avLst/>
          </a:prstGeom>
        </p:spPr>
      </p:pic>
      <p:sp>
        <p:nvSpPr>
          <p:cNvPr id="7" name="Rectangle 6"/>
          <p:cNvSpPr/>
          <p:nvPr/>
        </p:nvSpPr>
        <p:spPr>
          <a:xfrm>
            <a:off x="509867" y="635169"/>
            <a:ext cx="5311069" cy="1015663"/>
          </a:xfrm>
          <a:prstGeom prst="rect">
            <a:avLst/>
          </a:prstGeom>
        </p:spPr>
        <p:txBody>
          <a:bodyPr wrap="none">
            <a:spAutoFit/>
          </a:bodyPr>
          <a:lstStyle/>
          <a:p>
            <a:r>
              <a:rPr lang="en-US" sz="6000" b="1" dirty="0">
                <a:solidFill>
                  <a:srgbClr val="4EA6DC">
                    <a:lumMod val="40000"/>
                    <a:lumOff val="60000"/>
                  </a:srgbClr>
                </a:solidFill>
                <a:latin typeface="Andalus" panose="02020603050405020304" pitchFamily="18" charset="-78"/>
                <a:cs typeface="Andalus" panose="02020603050405020304" pitchFamily="18" charset="-78"/>
              </a:rPr>
              <a:t>Clinical Features</a:t>
            </a:r>
            <a:endParaRPr lang="ar-JO" sz="6000" b="1" dirty="0">
              <a:solidFill>
                <a:srgbClr val="4EA6DC">
                  <a:lumMod val="40000"/>
                  <a:lumOff val="60000"/>
                </a:srgbClr>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434959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7063" y="1204332"/>
            <a:ext cx="9958040" cy="4616606"/>
          </a:xfrm>
          <a:prstGeom prst="rect">
            <a:avLst/>
          </a:prstGeom>
        </p:spPr>
      </p:pic>
      <p:pic>
        <p:nvPicPr>
          <p:cNvPr id="3" name="Picture 2"/>
          <p:cNvPicPr>
            <a:picLocks noChangeAspect="1"/>
          </p:cNvPicPr>
          <p:nvPr/>
        </p:nvPicPr>
        <p:blipFill rotWithShape="1">
          <a:blip r:embed="rId3"/>
          <a:srcRect l="485" t="38128" r="850" b="1625"/>
          <a:stretch/>
        </p:blipFill>
        <p:spPr>
          <a:xfrm>
            <a:off x="1471960" y="1639228"/>
            <a:ext cx="9054791" cy="3780265"/>
          </a:xfrm>
          <a:prstGeom prst="rect">
            <a:avLst/>
          </a:prstGeom>
        </p:spPr>
      </p:pic>
      <p:sp>
        <p:nvSpPr>
          <p:cNvPr id="5" name="TextBox 4"/>
          <p:cNvSpPr txBox="1"/>
          <p:nvPr/>
        </p:nvSpPr>
        <p:spPr>
          <a:xfrm>
            <a:off x="5207617" y="1239118"/>
            <a:ext cx="5319133" cy="400110"/>
          </a:xfrm>
          <a:prstGeom prst="rect">
            <a:avLst/>
          </a:prstGeom>
          <a:noFill/>
        </p:spPr>
        <p:txBody>
          <a:bodyPr wrap="square" rtlCol="1">
            <a:spAutoFit/>
          </a:bodyPr>
          <a:lstStyle/>
          <a:p>
            <a:r>
              <a:rPr lang="en-US" sz="2000" b="1" dirty="0" smtClean="0">
                <a:solidFill>
                  <a:prstClr val="white"/>
                </a:solidFill>
              </a:rPr>
              <a:t>Examination                    pain pathophysiology </a:t>
            </a:r>
            <a:endParaRPr lang="ar-JO" sz="2000" b="1" dirty="0">
              <a:solidFill>
                <a:prstClr val="white"/>
              </a:solidFill>
            </a:endParaRPr>
          </a:p>
        </p:txBody>
      </p:sp>
    </p:spTree>
    <p:extLst>
      <p:ext uri="{BB962C8B-B14F-4D97-AF65-F5344CB8AC3E}">
        <p14:creationId xmlns:p14="http://schemas.microsoft.com/office/powerpoint/2010/main" val="1826433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4664" y="4139485"/>
            <a:ext cx="4688230" cy="2255716"/>
          </a:xfrm>
          <a:prstGeom prst="rect">
            <a:avLst/>
          </a:prstGeom>
        </p:spPr>
      </p:pic>
      <p:pic>
        <p:nvPicPr>
          <p:cNvPr id="2" name="Picture 1"/>
          <p:cNvPicPr>
            <a:picLocks noChangeAspect="1"/>
          </p:cNvPicPr>
          <p:nvPr/>
        </p:nvPicPr>
        <p:blipFill>
          <a:blip r:embed="rId4"/>
          <a:stretch>
            <a:fillRect/>
          </a:stretch>
        </p:blipFill>
        <p:spPr>
          <a:xfrm>
            <a:off x="4992568" y="462799"/>
            <a:ext cx="7097832" cy="6164227"/>
          </a:xfrm>
          <a:prstGeom prst="rect">
            <a:avLst/>
          </a:prstGeom>
        </p:spPr>
      </p:pic>
      <p:pic>
        <p:nvPicPr>
          <p:cNvPr id="3" name="Picture 2"/>
          <p:cNvPicPr>
            <a:picLocks noChangeAspect="1"/>
          </p:cNvPicPr>
          <p:nvPr/>
        </p:nvPicPr>
        <p:blipFill>
          <a:blip r:embed="rId4"/>
          <a:stretch>
            <a:fillRect/>
          </a:stretch>
        </p:blipFill>
        <p:spPr>
          <a:xfrm>
            <a:off x="126891" y="1435100"/>
            <a:ext cx="4686003" cy="2251980"/>
          </a:xfrm>
          <a:prstGeom prst="rect">
            <a:avLst/>
          </a:prstGeom>
        </p:spPr>
      </p:pic>
      <p:sp>
        <p:nvSpPr>
          <p:cNvPr id="4" name="Rectangle 3"/>
          <p:cNvSpPr/>
          <p:nvPr/>
        </p:nvSpPr>
        <p:spPr>
          <a:xfrm>
            <a:off x="4992568" y="462800"/>
            <a:ext cx="7097832" cy="6678751"/>
          </a:xfrm>
          <a:prstGeom prst="rect">
            <a:avLst/>
          </a:prstGeom>
        </p:spPr>
        <p:txBody>
          <a:bodyPr wrap="square">
            <a:spAutoFit/>
          </a:bodyPr>
          <a:lstStyle/>
          <a:p>
            <a:endParaRPr lang="en-US" sz="2000" dirty="0" smtClean="0">
              <a:solidFill>
                <a:prstClr val="white"/>
              </a:solidFill>
              <a:latin typeface="Andalus" panose="02020603050405020304" pitchFamily="18" charset="-78"/>
              <a:cs typeface="Andalus" panose="02020603050405020304" pitchFamily="18" charset="-78"/>
            </a:endParaRPr>
          </a:p>
          <a:p>
            <a:r>
              <a:rPr lang="en-US" sz="2000" dirty="0">
                <a:solidFill>
                  <a:prstClr val="white"/>
                </a:solidFill>
                <a:latin typeface="Andalus" panose="02020603050405020304" pitchFamily="18" charset="-78"/>
                <a:cs typeface="Andalus" panose="02020603050405020304" pitchFamily="18" charset="-78"/>
              </a:rPr>
              <a:t>-</a:t>
            </a:r>
            <a:r>
              <a:rPr lang="en-US" sz="2000" dirty="0" smtClean="0">
                <a:solidFill>
                  <a:prstClr val="white"/>
                </a:solidFill>
                <a:latin typeface="Andalus" panose="02020603050405020304" pitchFamily="18" charset="-78"/>
                <a:cs typeface="Andalus" panose="02020603050405020304" pitchFamily="18" charset="-78"/>
              </a:rPr>
              <a:t>Do </a:t>
            </a:r>
            <a:r>
              <a:rPr lang="en-US" sz="2000" dirty="0">
                <a:solidFill>
                  <a:prstClr val="white"/>
                </a:solidFill>
                <a:latin typeface="Andalus" panose="02020603050405020304" pitchFamily="18" charset="-78"/>
                <a:cs typeface="Andalus" panose="02020603050405020304" pitchFamily="18" charset="-78"/>
              </a:rPr>
              <a:t>you need to take painkillers for this pain? What tablets help? </a:t>
            </a:r>
          </a:p>
          <a:p>
            <a:r>
              <a:rPr lang="en-US" sz="2000" dirty="0" smtClean="0">
                <a:solidFill>
                  <a:prstClr val="white"/>
                </a:solidFill>
                <a:latin typeface="Andalus" panose="02020603050405020304" pitchFamily="18" charset="-78"/>
                <a:cs typeface="Andalus" panose="02020603050405020304" pitchFamily="18" charset="-78"/>
              </a:rPr>
              <a:t>-Did </a:t>
            </a:r>
            <a:r>
              <a:rPr lang="en-US" sz="2000" dirty="0">
                <a:solidFill>
                  <a:prstClr val="white"/>
                </a:solidFill>
                <a:latin typeface="Andalus" panose="02020603050405020304" pitchFamily="18" charset="-78"/>
                <a:cs typeface="Andalus" panose="02020603050405020304" pitchFamily="18" charset="-78"/>
              </a:rPr>
              <a:t>you need to take time off work / school because of the pain</a:t>
            </a:r>
            <a:r>
              <a:rPr lang="en-US" sz="2000" dirty="0" smtClean="0">
                <a:solidFill>
                  <a:prstClr val="white"/>
                </a:solidFill>
                <a:latin typeface="Andalus" panose="02020603050405020304" pitchFamily="18" charset="-78"/>
                <a:cs typeface="Andalus" panose="02020603050405020304" pitchFamily="18" charset="-78"/>
              </a:rPr>
              <a:t>?</a:t>
            </a:r>
          </a:p>
          <a:p>
            <a:pPr marL="285750" indent="-285750">
              <a:buFontTx/>
              <a:buChar char="-"/>
            </a:pPr>
            <a:r>
              <a:rPr lang="en-US" sz="2000" dirty="0" smtClean="0">
                <a:solidFill>
                  <a:prstClr val="white"/>
                </a:solidFill>
                <a:latin typeface="Andalus" panose="02020603050405020304" pitchFamily="18" charset="-78"/>
                <a:cs typeface="Andalus" panose="02020603050405020304" pitchFamily="18" charset="-78"/>
              </a:rPr>
              <a:t>Some </a:t>
            </a:r>
            <a:r>
              <a:rPr lang="en-US" sz="2000" dirty="0">
                <a:solidFill>
                  <a:prstClr val="white"/>
                </a:solidFill>
                <a:latin typeface="Andalus" panose="02020603050405020304" pitchFamily="18" charset="-78"/>
                <a:cs typeface="Andalus" panose="02020603050405020304" pitchFamily="18" charset="-78"/>
              </a:rPr>
              <a:t>cases of primary dysmenorrhea are associated with flushing and nausea, which may be related to prostaglandins. </a:t>
            </a:r>
            <a:endParaRPr lang="en-US" sz="2000" dirty="0" smtClean="0">
              <a:solidFill>
                <a:prstClr val="white"/>
              </a:solidFill>
              <a:latin typeface="Andalus" panose="02020603050405020304" pitchFamily="18" charset="-78"/>
              <a:cs typeface="Andalus" panose="02020603050405020304" pitchFamily="18" charset="-78"/>
            </a:endParaRPr>
          </a:p>
          <a:p>
            <a:pPr marL="285750" indent="-285750">
              <a:buFontTx/>
              <a:buChar char="-"/>
            </a:pPr>
            <a:r>
              <a:rPr lang="en-US" sz="2000" dirty="0" smtClean="0">
                <a:solidFill>
                  <a:prstClr val="white"/>
                </a:solidFill>
                <a:latin typeface="Andalus" panose="02020603050405020304" pitchFamily="18" charset="-78"/>
                <a:cs typeface="Andalus" panose="02020603050405020304" pitchFamily="18" charset="-78"/>
              </a:rPr>
              <a:t>Early menarche ,long heavy periods, positive family history, </a:t>
            </a:r>
            <a:r>
              <a:rPr lang="en-US" sz="2000" dirty="0" err="1" smtClean="0">
                <a:solidFill>
                  <a:prstClr val="white"/>
                </a:solidFill>
                <a:latin typeface="Andalus" panose="02020603050405020304" pitchFamily="18" charset="-78"/>
                <a:cs typeface="Andalus" panose="02020603050405020304" pitchFamily="18" charset="-78"/>
              </a:rPr>
              <a:t>nulliparity</a:t>
            </a:r>
            <a:r>
              <a:rPr lang="en-US" sz="2000" dirty="0" smtClean="0">
                <a:solidFill>
                  <a:prstClr val="white"/>
                </a:solidFill>
                <a:latin typeface="Andalus" panose="02020603050405020304" pitchFamily="18" charset="-78"/>
                <a:cs typeface="Andalus" panose="02020603050405020304" pitchFamily="18" charset="-78"/>
              </a:rPr>
              <a:t>, obesity associated with severe episodes of primary dysmenorrhea</a:t>
            </a:r>
            <a:endParaRPr lang="en-US" sz="2000" dirty="0">
              <a:solidFill>
                <a:prstClr val="white"/>
              </a:solidFill>
              <a:latin typeface="Andalus" panose="02020603050405020304" pitchFamily="18" charset="-78"/>
              <a:cs typeface="Andalus" panose="02020603050405020304" pitchFamily="18" charset="-78"/>
            </a:endParaRPr>
          </a:p>
          <a:p>
            <a:pPr marL="285750" indent="-285750">
              <a:buFontTx/>
              <a:buChar char="-"/>
            </a:pPr>
            <a:r>
              <a:rPr lang="en-US" sz="2400" b="1" dirty="0" smtClean="0">
                <a:solidFill>
                  <a:srgbClr val="FFFF00"/>
                </a:solidFill>
                <a:latin typeface="Andalus" panose="02020603050405020304" pitchFamily="18" charset="-78"/>
                <a:cs typeface="Andalus" panose="02020603050405020304" pitchFamily="18" charset="-78"/>
              </a:rPr>
              <a:t>important </a:t>
            </a:r>
            <a:r>
              <a:rPr lang="en-US" sz="2400" b="1" dirty="0">
                <a:solidFill>
                  <a:srgbClr val="FFFF00"/>
                </a:solidFill>
                <a:latin typeface="Andalus" panose="02020603050405020304" pitchFamily="18" charset="-78"/>
                <a:cs typeface="Andalus" panose="02020603050405020304" pitchFamily="18" charset="-78"/>
              </a:rPr>
              <a:t>to distinguish between menstrual pain leading up to menstruation (a vital clue in </a:t>
            </a:r>
            <a:r>
              <a:rPr lang="en-US" sz="2400" b="1" dirty="0" smtClean="0">
                <a:solidFill>
                  <a:srgbClr val="FFFF00"/>
                </a:solidFill>
                <a:latin typeface="Andalus" panose="02020603050405020304" pitchFamily="18" charset="-78"/>
                <a:cs typeface="Andalus" panose="02020603050405020304" pitchFamily="18" charset="-78"/>
              </a:rPr>
              <a:t>endometriosis) and </a:t>
            </a:r>
            <a:r>
              <a:rPr lang="en-US" sz="2400" b="1" dirty="0">
                <a:solidFill>
                  <a:srgbClr val="FFFF00"/>
                </a:solidFill>
                <a:latin typeface="Andalus" panose="02020603050405020304" pitchFamily="18" charset="-78"/>
                <a:cs typeface="Andalus" panose="02020603050405020304" pitchFamily="18" charset="-78"/>
              </a:rPr>
              <a:t>pain that occurs only with bleeding. </a:t>
            </a:r>
            <a:endParaRPr lang="en-US" sz="2400" b="1" dirty="0" smtClean="0">
              <a:solidFill>
                <a:srgbClr val="FFFF00"/>
              </a:solidFill>
              <a:latin typeface="Andalus" panose="02020603050405020304" pitchFamily="18" charset="-78"/>
              <a:cs typeface="Andalus" panose="02020603050405020304" pitchFamily="18" charset="-78"/>
            </a:endParaRPr>
          </a:p>
          <a:p>
            <a:r>
              <a:rPr lang="en-US" sz="2000" dirty="0" smtClean="0">
                <a:solidFill>
                  <a:prstClr val="white"/>
                </a:solidFill>
                <a:latin typeface="Andalus" panose="02020603050405020304" pitchFamily="18" charset="-78"/>
                <a:cs typeface="Andalus" panose="02020603050405020304" pitchFamily="18" charset="-78"/>
              </a:rPr>
              <a:t>Ask about previous pelvic infections , </a:t>
            </a:r>
            <a:r>
              <a:rPr lang="en-US" sz="2000" dirty="0" err="1" smtClean="0">
                <a:solidFill>
                  <a:prstClr val="white"/>
                </a:solidFill>
                <a:latin typeface="Andalus" panose="02020603050405020304" pitchFamily="18" charset="-78"/>
                <a:cs typeface="Andalus" panose="02020603050405020304" pitchFamily="18" charset="-78"/>
              </a:rPr>
              <a:t>surgrey</a:t>
            </a:r>
            <a:r>
              <a:rPr lang="en-US" sz="2000" dirty="0" smtClean="0">
                <a:solidFill>
                  <a:prstClr val="white"/>
                </a:solidFill>
                <a:latin typeface="Andalus" panose="02020603050405020304" pitchFamily="18" charset="-78"/>
                <a:cs typeface="Andalus" panose="02020603050405020304" pitchFamily="18" charset="-78"/>
              </a:rPr>
              <a:t> or other procedures</a:t>
            </a:r>
            <a:endParaRPr lang="en-US" sz="2000" dirty="0">
              <a:solidFill>
                <a:prstClr val="white"/>
              </a:solidFill>
              <a:latin typeface="Andalus" panose="02020603050405020304" pitchFamily="18" charset="-78"/>
              <a:cs typeface="Andalus" panose="02020603050405020304" pitchFamily="18" charset="-78"/>
            </a:endParaRPr>
          </a:p>
          <a:p>
            <a:r>
              <a:rPr lang="en-US" sz="2000" dirty="0" smtClean="0">
                <a:solidFill>
                  <a:prstClr val="white"/>
                </a:solidFill>
                <a:latin typeface="Andalus" panose="02020603050405020304" pitchFamily="18" charset="-78"/>
                <a:cs typeface="Andalus" panose="02020603050405020304" pitchFamily="18" charset="-78"/>
              </a:rPr>
              <a:t>Other </a:t>
            </a:r>
            <a:r>
              <a:rPr lang="en-US" sz="2000" dirty="0">
                <a:solidFill>
                  <a:prstClr val="white"/>
                </a:solidFill>
                <a:latin typeface="Andalus" panose="02020603050405020304" pitchFamily="18" charset="-78"/>
                <a:cs typeface="Andalus" panose="02020603050405020304" pitchFamily="18" charset="-78"/>
              </a:rPr>
              <a:t>important clues about </a:t>
            </a:r>
            <a:r>
              <a:rPr lang="en-US" sz="2000" dirty="0" err="1" smtClean="0">
                <a:solidFill>
                  <a:prstClr val="white"/>
                </a:solidFill>
                <a:latin typeface="Andalus" panose="02020603050405020304" pitchFamily="18" charset="-78"/>
                <a:cs typeface="Andalus" panose="02020603050405020304" pitchFamily="18" charset="-78"/>
              </a:rPr>
              <a:t>aetiology</a:t>
            </a:r>
            <a:r>
              <a:rPr lang="en-US" sz="2000" dirty="0" smtClean="0">
                <a:solidFill>
                  <a:prstClr val="white"/>
                </a:solidFill>
                <a:latin typeface="Andalus" panose="02020603050405020304" pitchFamily="18" charset="-78"/>
                <a:cs typeface="Andalus" panose="02020603050405020304" pitchFamily="18" charset="-78"/>
              </a:rPr>
              <a:t> </a:t>
            </a:r>
            <a:r>
              <a:rPr lang="en-US" sz="2000" dirty="0">
                <a:solidFill>
                  <a:prstClr val="white"/>
                </a:solidFill>
                <a:latin typeface="Andalus" panose="02020603050405020304" pitchFamily="18" charset="-78"/>
                <a:cs typeface="Andalus" panose="02020603050405020304" pitchFamily="18" charset="-78"/>
              </a:rPr>
              <a:t>include pain that occurs as clots pass, in which case medication to reduce the flow may be effective</a:t>
            </a:r>
            <a:r>
              <a:rPr lang="en-US" sz="2000" dirty="0" smtClean="0">
                <a:solidFill>
                  <a:prstClr val="white"/>
                </a:solidFill>
                <a:latin typeface="Andalus" panose="02020603050405020304" pitchFamily="18" charset="-78"/>
                <a:cs typeface="Andalus" panose="02020603050405020304" pitchFamily="18" charset="-78"/>
              </a:rPr>
              <a:t>.</a:t>
            </a:r>
          </a:p>
          <a:p>
            <a:endParaRPr lang="en-US" sz="2000" dirty="0">
              <a:solidFill>
                <a:prstClr val="white"/>
              </a:solidFill>
              <a:latin typeface="Andalus" panose="02020603050405020304" pitchFamily="18" charset="-78"/>
              <a:cs typeface="Andalus" panose="02020603050405020304" pitchFamily="18" charset="-78"/>
            </a:endParaRPr>
          </a:p>
          <a:p>
            <a:r>
              <a:rPr lang="en-US" sz="2000" dirty="0" smtClean="0">
                <a:solidFill>
                  <a:prstClr val="white"/>
                </a:solidFill>
                <a:latin typeface="Andalus" panose="02020603050405020304" pitchFamily="18" charset="-78"/>
                <a:cs typeface="Andalus" panose="02020603050405020304" pitchFamily="18" charset="-78"/>
              </a:rPr>
              <a:t> </a:t>
            </a:r>
            <a:r>
              <a:rPr lang="en-US" sz="2400" b="1" dirty="0">
                <a:solidFill>
                  <a:srgbClr val="FFFF00"/>
                </a:solidFill>
                <a:latin typeface="Andalus" panose="02020603050405020304" pitchFamily="18" charset="-78"/>
                <a:cs typeface="Andalus" panose="02020603050405020304" pitchFamily="18" charset="-78"/>
              </a:rPr>
              <a:t>Secondary dysmenorrhea may be associated with dyspareunia or AUB, which may indicate a pathological diagnosis.</a:t>
            </a:r>
            <a:endParaRPr lang="ar-JO" sz="2400" b="1" dirty="0">
              <a:solidFill>
                <a:srgbClr val="FFFF00"/>
              </a:solidFill>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5"/>
          <a:stretch>
            <a:fillRect/>
          </a:stretch>
        </p:blipFill>
        <p:spPr>
          <a:xfrm>
            <a:off x="170738" y="1583778"/>
            <a:ext cx="4598307" cy="2103302"/>
          </a:xfrm>
          <a:prstGeom prst="rect">
            <a:avLst/>
          </a:prstGeom>
        </p:spPr>
      </p:pic>
      <p:sp>
        <p:nvSpPr>
          <p:cNvPr id="6" name="TextBox 5"/>
          <p:cNvSpPr txBox="1"/>
          <p:nvPr/>
        </p:nvSpPr>
        <p:spPr>
          <a:xfrm>
            <a:off x="1003300" y="361771"/>
            <a:ext cx="4229100" cy="1200329"/>
          </a:xfrm>
          <a:prstGeom prst="rect">
            <a:avLst/>
          </a:prstGeom>
          <a:noFill/>
        </p:spPr>
        <p:txBody>
          <a:bodyPr wrap="square" rtlCol="1">
            <a:spAutoFit/>
          </a:bodyPr>
          <a:lstStyle/>
          <a:p>
            <a:r>
              <a:rPr lang="en-US" sz="7200" b="1" dirty="0" smtClean="0">
                <a:solidFill>
                  <a:prstClr val="white"/>
                </a:solidFill>
                <a:latin typeface="Andalus" panose="02020603050405020304" pitchFamily="18" charset="-78"/>
                <a:cs typeface="Andalus" panose="02020603050405020304" pitchFamily="18" charset="-78"/>
              </a:rPr>
              <a:t>History</a:t>
            </a:r>
            <a:endParaRPr lang="ar-JO" sz="7200" b="1" dirty="0">
              <a:solidFill>
                <a:prstClr val="white"/>
              </a:solidFill>
              <a:latin typeface="Andalus" panose="02020603050405020304" pitchFamily="18" charset="-78"/>
              <a:cs typeface="Andalus" panose="02020603050405020304" pitchFamily="18" charset="-78"/>
            </a:endParaRPr>
          </a:p>
        </p:txBody>
      </p:sp>
      <p:sp>
        <p:nvSpPr>
          <p:cNvPr id="8" name="Rectangle 7"/>
          <p:cNvSpPr/>
          <p:nvPr/>
        </p:nvSpPr>
        <p:spPr>
          <a:xfrm>
            <a:off x="170738" y="4190472"/>
            <a:ext cx="4490162" cy="2308324"/>
          </a:xfrm>
          <a:prstGeom prst="rect">
            <a:avLst/>
          </a:prstGeom>
        </p:spPr>
        <p:txBody>
          <a:bodyPr wrap="square">
            <a:spAutoFit/>
          </a:bodyPr>
          <a:lstStyle/>
          <a:p>
            <a:r>
              <a:rPr lang="en-US" sz="2400" dirty="0">
                <a:solidFill>
                  <a:prstClr val="white"/>
                </a:solidFill>
                <a:latin typeface="Andalus" panose="02020603050405020304" pitchFamily="18" charset="-78"/>
                <a:cs typeface="Andalus" panose="02020603050405020304" pitchFamily="18" charset="-78"/>
              </a:rPr>
              <a:t>Characteristics of the pain must be determined, including its location, radiation, intensity, mitigating and exacerbating factors</a:t>
            </a:r>
            <a:r>
              <a:rPr lang="en-US" sz="2400" dirty="0" smtClean="0">
                <a:solidFill>
                  <a:prstClr val="white"/>
                </a:solidFill>
                <a:latin typeface="Andalus" panose="02020603050405020304" pitchFamily="18" charset="-78"/>
                <a:cs typeface="Andalus" panose="02020603050405020304" pitchFamily="18" charset="-78"/>
              </a:rPr>
              <a:t>,, </a:t>
            </a:r>
            <a:r>
              <a:rPr lang="en-US" sz="2400" dirty="0">
                <a:solidFill>
                  <a:prstClr val="white"/>
                </a:solidFill>
                <a:latin typeface="Andalus" panose="02020603050405020304" pitchFamily="18" charset="-78"/>
                <a:cs typeface="Andalus" panose="02020603050405020304" pitchFamily="18" charset="-78"/>
              </a:rPr>
              <a:t>stress level, work, exercise and sexual intercourse.</a:t>
            </a:r>
            <a:endParaRPr lang="ar-JO" sz="2400" dirty="0">
              <a:solidFill>
                <a:prstClr val="white"/>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435173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100" y="1221265"/>
            <a:ext cx="11734800" cy="5230336"/>
          </a:xfrm>
          <a:prstGeom prst="rect">
            <a:avLst/>
          </a:prstGeom>
        </p:spPr>
      </p:pic>
      <p:sp>
        <p:nvSpPr>
          <p:cNvPr id="2" name="Rectangle 1"/>
          <p:cNvSpPr/>
          <p:nvPr/>
        </p:nvSpPr>
        <p:spPr>
          <a:xfrm>
            <a:off x="165100" y="1551464"/>
            <a:ext cx="11734800" cy="4585871"/>
          </a:xfrm>
          <a:prstGeom prst="rect">
            <a:avLst/>
          </a:prstGeom>
        </p:spPr>
        <p:txBody>
          <a:bodyPr wrap="square">
            <a:spAutoFit/>
          </a:bodyPr>
          <a:lstStyle/>
          <a:p>
            <a:r>
              <a:rPr lang="en-US" sz="2400" dirty="0">
                <a:solidFill>
                  <a:prstClr val="white"/>
                </a:solidFill>
                <a:latin typeface="Andalus" panose="02020603050405020304" pitchFamily="18" charset="-78"/>
                <a:cs typeface="Andalus" panose="02020603050405020304" pitchFamily="18" charset="-78"/>
              </a:rPr>
              <a:t>Abdominal and pelvic examination should be performed (except for adolescents</a:t>
            </a:r>
            <a:r>
              <a:rPr lang="en-US" sz="2400" dirty="0" smtClean="0">
                <a:solidFill>
                  <a:prstClr val="white"/>
                </a:solidFill>
                <a:latin typeface="Andalus" panose="02020603050405020304" pitchFamily="18" charset="-78"/>
                <a:cs typeface="Andalus" panose="02020603050405020304" pitchFamily="18" charset="-78"/>
              </a:rPr>
              <a:t>).</a:t>
            </a:r>
          </a:p>
          <a:p>
            <a:r>
              <a:rPr lang="en-US" sz="2400" dirty="0" smtClean="0">
                <a:solidFill>
                  <a:prstClr val="white"/>
                </a:solidFill>
                <a:latin typeface="Andalus" panose="02020603050405020304" pitchFamily="18" charset="-78"/>
                <a:cs typeface="Andalus" panose="02020603050405020304" pitchFamily="18" charset="-78"/>
              </a:rPr>
              <a:t> Some </a:t>
            </a:r>
            <a:r>
              <a:rPr lang="en-US" sz="2400" dirty="0">
                <a:solidFill>
                  <a:prstClr val="white"/>
                </a:solidFill>
                <a:latin typeface="Andalus" panose="02020603050405020304" pitchFamily="18" charset="-78"/>
                <a:cs typeface="Andalus" panose="02020603050405020304" pitchFamily="18" charset="-78"/>
              </a:rPr>
              <a:t>of the signs associated with endometriosis </a:t>
            </a:r>
            <a:r>
              <a:rPr lang="en-US" sz="2400" dirty="0" smtClean="0">
                <a:solidFill>
                  <a:prstClr val="white"/>
                </a:solidFill>
                <a:latin typeface="Andalus" panose="02020603050405020304" pitchFamily="18" charset="-78"/>
                <a:cs typeface="Andalus" panose="02020603050405020304" pitchFamily="18" charset="-78"/>
              </a:rPr>
              <a:t>include:</a:t>
            </a:r>
          </a:p>
          <a:p>
            <a:endParaRPr lang="en-US" sz="2400" dirty="0">
              <a:solidFill>
                <a:prstClr val="white"/>
              </a:solidFill>
              <a:latin typeface="Andalus" panose="02020603050405020304" pitchFamily="18" charset="-78"/>
              <a:cs typeface="Andalus" panose="02020603050405020304" pitchFamily="18" charset="-78"/>
            </a:endParaRPr>
          </a:p>
          <a:p>
            <a:r>
              <a:rPr lang="en-US" sz="2400" dirty="0" smtClean="0">
                <a:solidFill>
                  <a:prstClr val="white"/>
                </a:solidFill>
                <a:latin typeface="Andalus" panose="02020603050405020304" pitchFamily="18" charset="-78"/>
                <a:cs typeface="Andalus" panose="02020603050405020304" pitchFamily="18" charset="-78"/>
              </a:rPr>
              <a:t> </a:t>
            </a:r>
            <a:r>
              <a:rPr lang="en-US" sz="2400" dirty="0">
                <a:solidFill>
                  <a:prstClr val="white"/>
                </a:solidFill>
                <a:latin typeface="Andalus" panose="02020603050405020304" pitchFamily="18" charset="-78"/>
                <a:cs typeface="Andalus" panose="02020603050405020304" pitchFamily="18" charset="-78"/>
              </a:rPr>
              <a:t>a pelvic mass (if an </a:t>
            </a:r>
            <a:r>
              <a:rPr lang="en-US" sz="2400" b="1" dirty="0" err="1">
                <a:solidFill>
                  <a:srgbClr val="FFFF00"/>
                </a:solidFill>
                <a:latin typeface="Andalus" panose="02020603050405020304" pitchFamily="18" charset="-78"/>
                <a:cs typeface="Andalus" panose="02020603050405020304" pitchFamily="18" charset="-78"/>
              </a:rPr>
              <a:t>endometrioma</a:t>
            </a:r>
            <a:r>
              <a:rPr lang="en-US" sz="2400" dirty="0">
                <a:solidFill>
                  <a:prstClr val="white"/>
                </a:solidFill>
                <a:latin typeface="Andalus" panose="02020603050405020304" pitchFamily="18" charset="-78"/>
                <a:cs typeface="Andalus" panose="02020603050405020304" pitchFamily="18" charset="-78"/>
              </a:rPr>
              <a:t> is present</a:t>
            </a:r>
            <a:r>
              <a:rPr lang="en-US" sz="2400" dirty="0" smtClean="0">
                <a:solidFill>
                  <a:prstClr val="white"/>
                </a:solidFill>
                <a:latin typeface="Andalus" panose="02020603050405020304" pitchFamily="18" charset="-78"/>
                <a:cs typeface="Andalus" panose="02020603050405020304" pitchFamily="18" charset="-78"/>
              </a:rPr>
              <a:t>),</a:t>
            </a:r>
          </a:p>
          <a:p>
            <a:r>
              <a:rPr lang="en-US" sz="2400" dirty="0" smtClean="0">
                <a:solidFill>
                  <a:prstClr val="white"/>
                </a:solidFill>
                <a:latin typeface="Andalus" panose="02020603050405020304" pitchFamily="18" charset="-78"/>
                <a:cs typeface="Andalus" panose="02020603050405020304" pitchFamily="18" charset="-78"/>
              </a:rPr>
              <a:t> </a:t>
            </a:r>
            <a:r>
              <a:rPr lang="en-US" sz="2400" dirty="0">
                <a:solidFill>
                  <a:prstClr val="white"/>
                </a:solidFill>
                <a:latin typeface="Andalus" panose="02020603050405020304" pitchFamily="18" charset="-78"/>
                <a:cs typeface="Andalus" panose="02020603050405020304" pitchFamily="18" charset="-78"/>
              </a:rPr>
              <a:t>a fixed uterus (if </a:t>
            </a:r>
            <a:r>
              <a:rPr lang="en-US" sz="2400" b="1" dirty="0">
                <a:solidFill>
                  <a:srgbClr val="FFFF00"/>
                </a:solidFill>
                <a:latin typeface="Andalus" panose="02020603050405020304" pitchFamily="18" charset="-78"/>
                <a:cs typeface="Andalus" panose="02020603050405020304" pitchFamily="18" charset="-78"/>
              </a:rPr>
              <a:t>adhesions</a:t>
            </a:r>
            <a:r>
              <a:rPr lang="en-US" sz="2400" dirty="0">
                <a:solidFill>
                  <a:prstClr val="white"/>
                </a:solidFill>
                <a:latin typeface="Andalus" panose="02020603050405020304" pitchFamily="18" charset="-78"/>
                <a:cs typeface="Andalus" panose="02020603050405020304" pitchFamily="18" charset="-78"/>
              </a:rPr>
              <a:t> are present) and </a:t>
            </a:r>
            <a:endParaRPr lang="en-US" sz="2400" dirty="0" smtClean="0">
              <a:solidFill>
                <a:prstClr val="white"/>
              </a:solidFill>
              <a:latin typeface="Andalus" panose="02020603050405020304" pitchFamily="18" charset="-78"/>
              <a:cs typeface="Andalus" panose="02020603050405020304" pitchFamily="18" charset="-78"/>
            </a:endParaRPr>
          </a:p>
          <a:p>
            <a:r>
              <a:rPr lang="en-US" sz="2400" dirty="0" smtClean="0">
                <a:solidFill>
                  <a:prstClr val="white"/>
                </a:solidFill>
                <a:latin typeface="Andalus" panose="02020603050405020304" pitchFamily="18" charset="-78"/>
                <a:cs typeface="Andalus" panose="02020603050405020304" pitchFamily="18" charset="-78"/>
              </a:rPr>
              <a:t>an </a:t>
            </a:r>
            <a:r>
              <a:rPr lang="en-US" sz="2400" dirty="0">
                <a:solidFill>
                  <a:prstClr val="white"/>
                </a:solidFill>
                <a:latin typeface="Andalus" panose="02020603050405020304" pitchFamily="18" charset="-78"/>
                <a:cs typeface="Andalus" panose="02020603050405020304" pitchFamily="18" charset="-78"/>
              </a:rPr>
              <a:t>endometriosis nodule (</a:t>
            </a:r>
            <a:r>
              <a:rPr lang="en-US" sz="2400" b="1" dirty="0">
                <a:solidFill>
                  <a:srgbClr val="FFFF00"/>
                </a:solidFill>
                <a:latin typeface="Andalus" panose="02020603050405020304" pitchFamily="18" charset="-78"/>
                <a:cs typeface="Andalus" panose="02020603050405020304" pitchFamily="18" charset="-78"/>
              </a:rPr>
              <a:t>palpable in a Douglas cyst or in the utero-sacral ligaments</a:t>
            </a:r>
            <a:r>
              <a:rPr lang="en-US" sz="2400" dirty="0" smtClean="0">
                <a:solidFill>
                  <a:prstClr val="white"/>
                </a:solidFill>
                <a:latin typeface="Andalus" panose="02020603050405020304" pitchFamily="18" charset="-78"/>
                <a:cs typeface="Andalus" panose="02020603050405020304" pitchFamily="18" charset="-78"/>
              </a:rPr>
              <a:t>).</a:t>
            </a:r>
          </a:p>
          <a:p>
            <a:r>
              <a:rPr lang="en-US" sz="2400" dirty="0" smtClean="0">
                <a:solidFill>
                  <a:prstClr val="white"/>
                </a:solidFill>
                <a:latin typeface="Andalus" panose="02020603050405020304" pitchFamily="18" charset="-78"/>
                <a:cs typeface="Andalus" panose="02020603050405020304" pitchFamily="18" charset="-78"/>
              </a:rPr>
              <a:t> </a:t>
            </a:r>
            <a:r>
              <a:rPr lang="en-US" sz="2400" dirty="0">
                <a:solidFill>
                  <a:prstClr val="white"/>
                </a:solidFill>
                <a:latin typeface="Andalus" panose="02020603050405020304" pitchFamily="18" charset="-78"/>
                <a:cs typeface="Andalus" panose="02020603050405020304" pitchFamily="18" charset="-78"/>
              </a:rPr>
              <a:t>An enlarged uterus may be found with </a:t>
            </a:r>
            <a:r>
              <a:rPr lang="en-US" sz="2400" b="1" dirty="0">
                <a:solidFill>
                  <a:srgbClr val="FFFF00"/>
                </a:solidFill>
                <a:latin typeface="Andalus" panose="02020603050405020304" pitchFamily="18" charset="-78"/>
                <a:cs typeface="Andalus" panose="02020603050405020304" pitchFamily="18" charset="-78"/>
              </a:rPr>
              <a:t>fibroids</a:t>
            </a:r>
            <a:r>
              <a:rPr lang="en-US" sz="2400" dirty="0" smtClean="0">
                <a:solidFill>
                  <a:prstClr val="white"/>
                </a:solidFill>
                <a:latin typeface="Andalus" panose="02020603050405020304" pitchFamily="18" charset="-78"/>
                <a:cs typeface="Andalus" panose="02020603050405020304" pitchFamily="18" charset="-78"/>
              </a:rPr>
              <a:t>.</a:t>
            </a:r>
          </a:p>
          <a:p>
            <a:r>
              <a:rPr lang="en-US" sz="2400" dirty="0" smtClean="0">
                <a:solidFill>
                  <a:prstClr val="white"/>
                </a:solidFill>
                <a:latin typeface="Andalus" panose="02020603050405020304" pitchFamily="18" charset="-78"/>
                <a:cs typeface="Andalus" panose="02020603050405020304" pitchFamily="18" charset="-78"/>
              </a:rPr>
              <a:t> </a:t>
            </a:r>
            <a:r>
              <a:rPr lang="en-US" sz="2400" dirty="0">
                <a:solidFill>
                  <a:prstClr val="white"/>
                </a:solidFill>
                <a:latin typeface="Andalus" panose="02020603050405020304" pitchFamily="18" charset="-78"/>
                <a:cs typeface="Andalus" panose="02020603050405020304" pitchFamily="18" charset="-78"/>
              </a:rPr>
              <a:t>Abnormal discharge and tenderness may be seen with </a:t>
            </a:r>
            <a:r>
              <a:rPr lang="en-US" sz="2400" b="1" dirty="0">
                <a:solidFill>
                  <a:srgbClr val="FFFF00"/>
                </a:solidFill>
                <a:latin typeface="Andalus" panose="02020603050405020304" pitchFamily="18" charset="-78"/>
                <a:cs typeface="Andalus" panose="02020603050405020304" pitchFamily="18" charset="-78"/>
              </a:rPr>
              <a:t>PID</a:t>
            </a:r>
            <a:r>
              <a:rPr lang="en-US" sz="2400" dirty="0">
                <a:solidFill>
                  <a:prstClr val="white"/>
                </a:solidFill>
                <a:latin typeface="Andalus" panose="02020603050405020304" pitchFamily="18" charset="-78"/>
                <a:cs typeface="Andalus" panose="02020603050405020304" pitchFamily="18" charset="-78"/>
              </a:rPr>
              <a:t>. </a:t>
            </a:r>
            <a:endParaRPr lang="en-US" sz="2400" dirty="0" smtClean="0">
              <a:solidFill>
                <a:prstClr val="white"/>
              </a:solidFill>
              <a:latin typeface="Andalus" panose="02020603050405020304" pitchFamily="18" charset="-78"/>
              <a:cs typeface="Andalus" panose="02020603050405020304" pitchFamily="18" charset="-78"/>
            </a:endParaRPr>
          </a:p>
          <a:p>
            <a:endParaRPr lang="en-US" sz="2400" dirty="0">
              <a:solidFill>
                <a:prstClr val="white"/>
              </a:solidFill>
              <a:latin typeface="Andalus" panose="02020603050405020304" pitchFamily="18" charset="-78"/>
              <a:cs typeface="Andalus" panose="02020603050405020304" pitchFamily="18" charset="-78"/>
            </a:endParaRPr>
          </a:p>
          <a:p>
            <a:r>
              <a:rPr lang="en-US" sz="2400" dirty="0" smtClean="0">
                <a:solidFill>
                  <a:prstClr val="white"/>
                </a:solidFill>
                <a:latin typeface="Andalus" panose="02020603050405020304" pitchFamily="18" charset="-78"/>
                <a:cs typeface="Andalus" panose="02020603050405020304" pitchFamily="18" charset="-78"/>
              </a:rPr>
              <a:t>The </a:t>
            </a:r>
            <a:r>
              <a:rPr lang="en-US" sz="2800" b="1" dirty="0">
                <a:solidFill>
                  <a:srgbClr val="FF0000"/>
                </a:solidFill>
                <a:latin typeface="Andalus" panose="02020603050405020304" pitchFamily="18" charset="-78"/>
                <a:cs typeface="Andalus" panose="02020603050405020304" pitchFamily="18" charset="-78"/>
              </a:rPr>
              <a:t>"red marks" </a:t>
            </a:r>
            <a:r>
              <a:rPr lang="en-US" sz="2400" dirty="0">
                <a:solidFill>
                  <a:prstClr val="white"/>
                </a:solidFill>
                <a:latin typeface="Andalus" panose="02020603050405020304" pitchFamily="18" charset="-78"/>
                <a:cs typeface="Andalus" panose="02020603050405020304" pitchFamily="18" charset="-78"/>
              </a:rPr>
              <a:t>in the expression of </a:t>
            </a:r>
            <a:r>
              <a:rPr lang="en-US" sz="2400" dirty="0" err="1">
                <a:solidFill>
                  <a:prstClr val="white"/>
                </a:solidFill>
                <a:latin typeface="Andalus" panose="02020603050405020304" pitchFamily="18" charset="-78"/>
                <a:cs typeface="Andalus" panose="02020603050405020304" pitchFamily="18" charset="-78"/>
              </a:rPr>
              <a:t>dymenorrhoea</a:t>
            </a:r>
            <a:r>
              <a:rPr lang="en-US" sz="2400" dirty="0">
                <a:solidFill>
                  <a:prstClr val="white"/>
                </a:solidFill>
                <a:latin typeface="Andalus" panose="02020603050405020304" pitchFamily="18" charset="-78"/>
                <a:cs typeface="Andalus" panose="02020603050405020304" pitchFamily="18" charset="-78"/>
              </a:rPr>
              <a:t> lead the physician to suspect serious illnesses and include an abnormal cervix on examination, persistent PCB or IMB, which may indicate endometriosis or cervical disease, or a pelvic mass that is not evident in the uterus</a:t>
            </a:r>
            <a:endParaRPr lang="ar-JO" sz="2400" dirty="0">
              <a:solidFill>
                <a:prstClr val="white"/>
              </a:solidFill>
              <a:latin typeface="Andalus" panose="02020603050405020304" pitchFamily="18" charset="-78"/>
              <a:cs typeface="Andalus" panose="02020603050405020304" pitchFamily="18" charset="-78"/>
            </a:endParaRPr>
          </a:p>
        </p:txBody>
      </p:sp>
      <p:sp>
        <p:nvSpPr>
          <p:cNvPr id="3" name="Rectangle 2"/>
          <p:cNvSpPr/>
          <p:nvPr/>
        </p:nvSpPr>
        <p:spPr>
          <a:xfrm>
            <a:off x="331545" y="297934"/>
            <a:ext cx="3698448" cy="923330"/>
          </a:xfrm>
          <a:prstGeom prst="rect">
            <a:avLst/>
          </a:prstGeom>
        </p:spPr>
        <p:txBody>
          <a:bodyPr wrap="none">
            <a:spAutoFit/>
          </a:bodyPr>
          <a:lstStyle/>
          <a:p>
            <a:r>
              <a:rPr lang="en-US" sz="5400" b="1" dirty="0" smtClean="0">
                <a:solidFill>
                  <a:prstClr val="white"/>
                </a:solidFill>
                <a:latin typeface="Andalus" panose="02020603050405020304" pitchFamily="18" charset="-78"/>
                <a:cs typeface="Andalus" panose="02020603050405020304" pitchFamily="18" charset="-78"/>
              </a:rPr>
              <a:t>Examination</a:t>
            </a:r>
            <a:endParaRPr lang="ar-JO" sz="5400" b="1" dirty="0">
              <a:solidFill>
                <a:prstClr val="white"/>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999237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61000" y="813589"/>
            <a:ext cx="6502908" cy="5230821"/>
          </a:xfrm>
          <a:prstGeom prst="rect">
            <a:avLst/>
          </a:prstGeom>
        </p:spPr>
      </p:pic>
      <p:pic>
        <p:nvPicPr>
          <p:cNvPr id="5" name="Picture 4"/>
          <p:cNvPicPr>
            <a:picLocks noChangeAspect="1"/>
          </p:cNvPicPr>
          <p:nvPr/>
        </p:nvPicPr>
        <p:blipFill>
          <a:blip r:embed="rId2"/>
          <a:stretch>
            <a:fillRect/>
          </a:stretch>
        </p:blipFill>
        <p:spPr>
          <a:xfrm>
            <a:off x="278891" y="1575589"/>
            <a:ext cx="3937509" cy="3123411"/>
          </a:xfrm>
          <a:prstGeom prst="rect">
            <a:avLst/>
          </a:prstGeom>
        </p:spPr>
      </p:pic>
      <p:sp>
        <p:nvSpPr>
          <p:cNvPr id="2" name="Rectangle 1"/>
          <p:cNvSpPr/>
          <p:nvPr/>
        </p:nvSpPr>
        <p:spPr>
          <a:xfrm>
            <a:off x="546100" y="1925935"/>
            <a:ext cx="6096000" cy="3046988"/>
          </a:xfrm>
          <a:prstGeom prst="rect">
            <a:avLst/>
          </a:prstGeom>
        </p:spPr>
        <p:txBody>
          <a:bodyPr>
            <a:spAutoFit/>
          </a:bodyPr>
          <a:lstStyle/>
          <a:p>
            <a:r>
              <a:rPr lang="en-US" sz="2400" dirty="0">
                <a:solidFill>
                  <a:prstClr val="white"/>
                </a:solidFill>
                <a:latin typeface="Andalus" panose="02020603050405020304" pitchFamily="18" charset="-78"/>
                <a:cs typeface="Andalus" panose="02020603050405020304" pitchFamily="18" charset="-78"/>
              </a:rPr>
              <a:t>1.Laboratorytests(CBC</a:t>
            </a:r>
            <a:r>
              <a:rPr lang="en-US" sz="2400" dirty="0" smtClean="0">
                <a:solidFill>
                  <a:prstClr val="white"/>
                </a:solidFill>
                <a:latin typeface="Andalus" panose="02020603050405020304" pitchFamily="18" charset="-78"/>
                <a:cs typeface="Andalus" panose="02020603050405020304" pitchFamily="18" charset="-78"/>
              </a:rPr>
              <a:t>)</a:t>
            </a:r>
          </a:p>
          <a:p>
            <a:r>
              <a:rPr lang="en-US" sz="2400" dirty="0" smtClean="0">
                <a:solidFill>
                  <a:prstClr val="white"/>
                </a:solidFill>
                <a:latin typeface="Andalus" panose="02020603050405020304" pitchFamily="18" charset="-78"/>
                <a:cs typeface="Andalus" panose="02020603050405020304" pitchFamily="18" charset="-78"/>
              </a:rPr>
              <a:t>2.U/S(initial),</a:t>
            </a:r>
          </a:p>
          <a:p>
            <a:r>
              <a:rPr lang="en-US" sz="2400" dirty="0" smtClean="0">
                <a:solidFill>
                  <a:prstClr val="white"/>
                </a:solidFill>
                <a:latin typeface="Andalus" panose="02020603050405020304" pitchFamily="18" charset="-78"/>
                <a:cs typeface="Andalus" panose="02020603050405020304" pitchFamily="18" charset="-78"/>
              </a:rPr>
              <a:t>3.Laparoscopy</a:t>
            </a:r>
          </a:p>
          <a:p>
            <a:r>
              <a:rPr lang="en-US" sz="2400" dirty="0" smtClean="0">
                <a:solidFill>
                  <a:prstClr val="white"/>
                </a:solidFill>
                <a:latin typeface="Andalus" panose="02020603050405020304" pitchFamily="18" charset="-78"/>
                <a:cs typeface="Andalus" panose="02020603050405020304" pitchFamily="18" charset="-78"/>
              </a:rPr>
              <a:t>4.MRI.</a:t>
            </a:r>
          </a:p>
          <a:p>
            <a:r>
              <a:rPr lang="en-US" sz="2400" dirty="0" smtClean="0">
                <a:solidFill>
                  <a:prstClr val="white"/>
                </a:solidFill>
                <a:latin typeface="Andalus" panose="02020603050405020304" pitchFamily="18" charset="-78"/>
                <a:cs typeface="Andalus" panose="02020603050405020304" pitchFamily="18" charset="-78"/>
              </a:rPr>
              <a:t>3.Swaps and Cultures </a:t>
            </a:r>
            <a:r>
              <a:rPr lang="en-GB" sz="2400" dirty="0">
                <a:solidFill>
                  <a:prstClr val="white"/>
                </a:solidFill>
                <a:latin typeface="Andalus" panose="02020603050405020304" pitchFamily="18" charset="-78"/>
                <a:cs typeface="Andalus" panose="02020603050405020304" pitchFamily="18" charset="-78"/>
              </a:rPr>
              <a:t> </a:t>
            </a:r>
            <a:endParaRPr lang="en-GB" sz="2400" dirty="0" smtClean="0">
              <a:solidFill>
                <a:prstClr val="white"/>
              </a:solidFill>
              <a:latin typeface="Andalus" panose="02020603050405020304" pitchFamily="18" charset="-78"/>
              <a:cs typeface="Andalus" panose="02020603050405020304" pitchFamily="18" charset="-78"/>
            </a:endParaRPr>
          </a:p>
          <a:p>
            <a:r>
              <a:rPr lang="en-GB" sz="2400" dirty="0" smtClean="0">
                <a:solidFill>
                  <a:prstClr val="white"/>
                </a:solidFill>
                <a:latin typeface="Andalus" panose="02020603050405020304" pitchFamily="18" charset="-78"/>
                <a:cs typeface="Andalus" panose="02020603050405020304" pitchFamily="18" charset="-78"/>
              </a:rPr>
              <a:t>There is no specific test for primary , </a:t>
            </a:r>
            <a:br>
              <a:rPr lang="en-GB" sz="2400" dirty="0" smtClean="0">
                <a:solidFill>
                  <a:prstClr val="white"/>
                </a:solidFill>
                <a:latin typeface="Andalus" panose="02020603050405020304" pitchFamily="18" charset="-78"/>
                <a:cs typeface="Andalus" panose="02020603050405020304" pitchFamily="18" charset="-78"/>
              </a:rPr>
            </a:br>
            <a:r>
              <a:rPr lang="en-GB" sz="2400" dirty="0" smtClean="0">
                <a:solidFill>
                  <a:prstClr val="white"/>
                </a:solidFill>
                <a:latin typeface="Andalus" panose="02020603050405020304" pitchFamily="18" charset="-78"/>
                <a:cs typeface="Andalus" panose="02020603050405020304" pitchFamily="18" charset="-78"/>
              </a:rPr>
              <a:t>depends on exclusion of </a:t>
            </a:r>
            <a:br>
              <a:rPr lang="en-GB" sz="2400" dirty="0" smtClean="0">
                <a:solidFill>
                  <a:prstClr val="white"/>
                </a:solidFill>
                <a:latin typeface="Andalus" panose="02020603050405020304" pitchFamily="18" charset="-78"/>
                <a:cs typeface="Andalus" panose="02020603050405020304" pitchFamily="18" charset="-78"/>
              </a:rPr>
            </a:br>
            <a:r>
              <a:rPr lang="en-GB" sz="2400" dirty="0" smtClean="0">
                <a:solidFill>
                  <a:prstClr val="white"/>
                </a:solidFill>
                <a:latin typeface="Andalus" panose="02020603050405020304" pitchFamily="18" charset="-78"/>
                <a:cs typeface="Andalus" panose="02020603050405020304" pitchFamily="18" charset="-78"/>
              </a:rPr>
              <a:t>secondary causes</a:t>
            </a:r>
            <a:endParaRPr lang="en-US" sz="2400" dirty="0" smtClean="0">
              <a:solidFill>
                <a:prstClr val="white"/>
              </a:solidFill>
              <a:latin typeface="Andalus" panose="02020603050405020304" pitchFamily="18" charset="-78"/>
              <a:cs typeface="Andalus" panose="02020603050405020304" pitchFamily="18" charset="-78"/>
            </a:endParaRPr>
          </a:p>
        </p:txBody>
      </p:sp>
      <p:sp>
        <p:nvSpPr>
          <p:cNvPr id="3" name="TextBox 2"/>
          <p:cNvSpPr txBox="1"/>
          <p:nvPr/>
        </p:nvSpPr>
        <p:spPr>
          <a:xfrm>
            <a:off x="393700" y="211078"/>
            <a:ext cx="5303519" cy="1015663"/>
          </a:xfrm>
          <a:prstGeom prst="rect">
            <a:avLst/>
          </a:prstGeom>
          <a:noFill/>
        </p:spPr>
        <p:txBody>
          <a:bodyPr wrap="square" rtlCol="1">
            <a:spAutoFit/>
          </a:bodyPr>
          <a:lstStyle/>
          <a:p>
            <a:r>
              <a:rPr lang="en-US" sz="6000" b="1" dirty="0" smtClean="0">
                <a:solidFill>
                  <a:prstClr val="white"/>
                </a:solidFill>
                <a:latin typeface="Andalus" panose="02020603050405020304" pitchFamily="18" charset="-78"/>
                <a:cs typeface="Andalus" panose="02020603050405020304" pitchFamily="18" charset="-78"/>
              </a:rPr>
              <a:t>Investigation</a:t>
            </a:r>
            <a:endParaRPr lang="ar-JO" sz="6000" b="1" dirty="0">
              <a:solidFill>
                <a:prstClr val="white"/>
              </a:solidFill>
              <a:latin typeface="Andalus" panose="02020603050405020304" pitchFamily="18" charset="-78"/>
              <a:cs typeface="Andalus" panose="02020603050405020304" pitchFamily="18" charset="-78"/>
            </a:endParaRPr>
          </a:p>
        </p:txBody>
      </p:sp>
      <p:sp>
        <p:nvSpPr>
          <p:cNvPr id="4" name="Rectangle 3"/>
          <p:cNvSpPr/>
          <p:nvPr/>
        </p:nvSpPr>
        <p:spPr>
          <a:xfrm>
            <a:off x="5849619" y="1226741"/>
            <a:ext cx="6096000" cy="4031873"/>
          </a:xfrm>
          <a:prstGeom prst="rect">
            <a:avLst/>
          </a:prstGeom>
        </p:spPr>
        <p:txBody>
          <a:bodyPr>
            <a:spAutoFit/>
          </a:bodyPr>
          <a:lstStyle/>
          <a:p>
            <a:r>
              <a:rPr lang="en-US" sz="2800" b="1" dirty="0">
                <a:solidFill>
                  <a:prstClr val="white"/>
                </a:solidFill>
                <a:latin typeface="Andalus" panose="02020603050405020304" pitchFamily="18" charset="-78"/>
                <a:cs typeface="Andalus" panose="02020603050405020304" pitchFamily="18" charset="-78"/>
              </a:rPr>
              <a:t>Diagnostic laparoscopy: </a:t>
            </a:r>
            <a:endParaRPr lang="en-US" sz="2800" b="1" dirty="0" smtClean="0">
              <a:solidFill>
                <a:prstClr val="white"/>
              </a:solidFill>
              <a:latin typeface="Andalus" panose="02020603050405020304" pitchFamily="18" charset="-78"/>
              <a:cs typeface="Andalus" panose="02020603050405020304" pitchFamily="18" charset="-78"/>
            </a:endParaRPr>
          </a:p>
          <a:p>
            <a:endParaRPr lang="en-US" sz="2800" b="1" dirty="0">
              <a:solidFill>
                <a:prstClr val="white"/>
              </a:solidFill>
              <a:latin typeface="Andalus" panose="02020603050405020304" pitchFamily="18" charset="-78"/>
              <a:cs typeface="Andalus" panose="02020603050405020304" pitchFamily="18" charset="-78"/>
            </a:endParaRPr>
          </a:p>
          <a:p>
            <a:r>
              <a:rPr lang="en-US" sz="2000" dirty="0" smtClean="0">
                <a:solidFill>
                  <a:prstClr val="white"/>
                </a:solidFill>
                <a:latin typeface="Andalus" panose="02020603050405020304" pitchFamily="18" charset="-78"/>
                <a:cs typeface="Andalus" panose="02020603050405020304" pitchFamily="18" charset="-78"/>
              </a:rPr>
              <a:t>It </a:t>
            </a:r>
            <a:r>
              <a:rPr lang="en-US" sz="2000" dirty="0">
                <a:solidFill>
                  <a:prstClr val="white"/>
                </a:solidFill>
                <a:latin typeface="Andalus" panose="02020603050405020304" pitchFamily="18" charset="-78"/>
                <a:cs typeface="Andalus" panose="02020603050405020304" pitchFamily="18" charset="-78"/>
              </a:rPr>
              <a:t>is performed to investigate secondary dysmenorrhea: </a:t>
            </a:r>
            <a:endParaRPr lang="en-US" sz="2000" dirty="0" smtClean="0">
              <a:solidFill>
                <a:prstClr val="white"/>
              </a:solidFill>
              <a:latin typeface="Andalus" panose="02020603050405020304" pitchFamily="18" charset="-78"/>
              <a:cs typeface="Andalus" panose="02020603050405020304" pitchFamily="18" charset="-78"/>
            </a:endParaRPr>
          </a:p>
          <a:p>
            <a:r>
              <a:rPr lang="en-US" sz="2000" dirty="0" smtClean="0">
                <a:solidFill>
                  <a:prstClr val="white"/>
                </a:solidFill>
                <a:latin typeface="Andalus" panose="02020603050405020304" pitchFamily="18" charset="-78"/>
                <a:cs typeface="Andalus" panose="02020603050405020304" pitchFamily="18" charset="-78"/>
              </a:rPr>
              <a:t>• </a:t>
            </a:r>
            <a:r>
              <a:rPr lang="en-US" sz="2000" dirty="0">
                <a:solidFill>
                  <a:prstClr val="white"/>
                </a:solidFill>
                <a:latin typeface="Andalus" panose="02020603050405020304" pitchFamily="18" charset="-78"/>
                <a:cs typeface="Andalus" panose="02020603050405020304" pitchFamily="18" charset="-78"/>
              </a:rPr>
              <a:t>When the history suggests endometriosis</a:t>
            </a:r>
            <a:r>
              <a:rPr lang="en-US" sz="2000" dirty="0" smtClean="0">
                <a:solidFill>
                  <a:prstClr val="white"/>
                </a:solidFill>
                <a:latin typeface="Andalus" panose="02020603050405020304" pitchFamily="18" charset="-78"/>
                <a:cs typeface="Andalus" panose="02020603050405020304" pitchFamily="18" charset="-78"/>
              </a:rPr>
              <a:t>.</a:t>
            </a:r>
          </a:p>
          <a:p>
            <a:r>
              <a:rPr lang="en-US" sz="2000" dirty="0" smtClean="0">
                <a:solidFill>
                  <a:prstClr val="white"/>
                </a:solidFill>
                <a:latin typeface="Andalus" panose="02020603050405020304" pitchFamily="18" charset="-78"/>
                <a:cs typeface="Andalus" panose="02020603050405020304" pitchFamily="18" charset="-78"/>
              </a:rPr>
              <a:t> </a:t>
            </a:r>
            <a:r>
              <a:rPr lang="en-US" sz="2000" dirty="0">
                <a:solidFill>
                  <a:prstClr val="white"/>
                </a:solidFill>
                <a:latin typeface="Andalus" panose="02020603050405020304" pitchFamily="18" charset="-78"/>
                <a:cs typeface="Andalus" panose="02020603050405020304" pitchFamily="18" charset="-78"/>
              </a:rPr>
              <a:t>• When smears and ultrasound scans are normal, yet symptoms persist. </a:t>
            </a:r>
            <a:endParaRPr lang="en-US" sz="2000" dirty="0" smtClean="0">
              <a:solidFill>
                <a:prstClr val="white"/>
              </a:solidFill>
              <a:latin typeface="Andalus" panose="02020603050405020304" pitchFamily="18" charset="-78"/>
              <a:cs typeface="Andalus" panose="02020603050405020304" pitchFamily="18" charset="-78"/>
            </a:endParaRPr>
          </a:p>
          <a:p>
            <a:r>
              <a:rPr lang="en-US" sz="2000" dirty="0" smtClean="0">
                <a:solidFill>
                  <a:prstClr val="white"/>
                </a:solidFill>
                <a:latin typeface="Andalus" panose="02020603050405020304" pitchFamily="18" charset="-78"/>
                <a:cs typeface="Andalus" panose="02020603050405020304" pitchFamily="18" charset="-78"/>
              </a:rPr>
              <a:t>• </a:t>
            </a:r>
            <a:r>
              <a:rPr lang="en-US" sz="2000" dirty="0">
                <a:solidFill>
                  <a:prstClr val="white"/>
                </a:solidFill>
                <a:latin typeface="Andalus" panose="02020603050405020304" pitchFamily="18" charset="-78"/>
                <a:cs typeface="Andalus" panose="02020603050405020304" pitchFamily="18" charset="-78"/>
              </a:rPr>
              <a:t>When the patient wants a specific diagnosis or wants to be reassured that </a:t>
            </a:r>
            <a:r>
              <a:rPr lang="en-US" sz="2000" dirty="0" smtClean="0">
                <a:solidFill>
                  <a:prstClr val="white"/>
                </a:solidFill>
                <a:latin typeface="Andalus" panose="02020603050405020304" pitchFamily="18" charset="-78"/>
                <a:cs typeface="Andalus" panose="02020603050405020304" pitchFamily="18" charset="-78"/>
              </a:rPr>
              <a:t>her pelvis </a:t>
            </a:r>
            <a:r>
              <a:rPr lang="en-US" sz="2000" dirty="0">
                <a:solidFill>
                  <a:prstClr val="white"/>
                </a:solidFill>
                <a:latin typeface="Andalus" panose="02020603050405020304" pitchFamily="18" charset="-78"/>
                <a:cs typeface="Andalus" panose="02020603050405020304" pitchFamily="18" charset="-78"/>
              </a:rPr>
              <a:t>is normal. </a:t>
            </a:r>
            <a:endParaRPr lang="en-US" sz="2000" dirty="0" smtClean="0">
              <a:solidFill>
                <a:prstClr val="white"/>
              </a:solidFill>
              <a:latin typeface="Andalus" panose="02020603050405020304" pitchFamily="18" charset="-78"/>
              <a:cs typeface="Andalus" panose="02020603050405020304" pitchFamily="18" charset="-78"/>
            </a:endParaRPr>
          </a:p>
          <a:p>
            <a:endParaRPr lang="en-US" sz="2000" dirty="0">
              <a:solidFill>
                <a:prstClr val="white"/>
              </a:solidFill>
              <a:latin typeface="Andalus" panose="02020603050405020304" pitchFamily="18" charset="-78"/>
              <a:cs typeface="Andalus" panose="02020603050405020304" pitchFamily="18" charset="-78"/>
            </a:endParaRPr>
          </a:p>
          <a:p>
            <a:r>
              <a:rPr lang="en-US" sz="2000" dirty="0" smtClean="0">
                <a:solidFill>
                  <a:prstClr val="white"/>
                </a:solidFill>
                <a:latin typeface="Andalus" panose="02020603050405020304" pitchFamily="18" charset="-78"/>
                <a:cs typeface="Andalus" panose="02020603050405020304" pitchFamily="18" charset="-78"/>
              </a:rPr>
              <a:t>The </a:t>
            </a:r>
            <a:r>
              <a:rPr lang="en-US" sz="2000" dirty="0">
                <a:solidFill>
                  <a:prstClr val="white"/>
                </a:solidFill>
                <a:latin typeface="Andalus" panose="02020603050405020304" pitchFamily="18" charset="-78"/>
                <a:cs typeface="Andalus" panose="02020603050405020304" pitchFamily="18" charset="-78"/>
              </a:rPr>
              <a:t>discussion about laparoscopy should include the risks and the possibility that this investigation may not show clear causes for their symptoms</a:t>
            </a:r>
            <a:r>
              <a:rPr lang="en-US" sz="2000" dirty="0" smtClean="0">
                <a:solidFill>
                  <a:prstClr val="white"/>
                </a:solidFill>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2216576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D31DE950-CC1C-4EFF-9FD9-9FCD814AF99F}"/>
              </a:ext>
            </a:extLst>
          </p:cNvPr>
          <p:cNvGrpSpPr/>
          <p:nvPr/>
        </p:nvGrpSpPr>
        <p:grpSpPr>
          <a:xfrm>
            <a:off x="203051" y="76214"/>
            <a:ext cx="11808201" cy="3126748"/>
            <a:chOff x="191900" y="176885"/>
            <a:chExt cx="11808201" cy="3126748"/>
          </a:xfrm>
        </p:grpSpPr>
        <p:sp>
          <p:nvSpPr>
            <p:cNvPr id="10" name="Freeform: Shape 9">
              <a:extLst>
                <a:ext uri="{FF2B5EF4-FFF2-40B4-BE49-F238E27FC236}">
                  <a16:creationId xmlns="" xmlns:a16="http://schemas.microsoft.com/office/drawing/2014/main" id="{378E6EEE-C232-484C-9A6D-CD4F8B3F7178}"/>
                </a:ext>
              </a:extLst>
            </p:cNvPr>
            <p:cNvSpPr/>
            <p:nvPr/>
          </p:nvSpPr>
          <p:spPr>
            <a:xfrm rot="5400000">
              <a:off x="178454" y="190331"/>
              <a:ext cx="3126746" cy="3099854"/>
            </a:xfrm>
            <a:custGeom>
              <a:avLst/>
              <a:gdLst>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197595 w 2099794"/>
                <a:gd name="connsiteY13" fmla="*/ 1924756 h 2078537"/>
                <a:gd name="connsiteX14" fmla="*/ 294784 w 2099794"/>
                <a:gd name="connsiteY14" fmla="*/ 1858272 h 2078537"/>
                <a:gd name="connsiteX15" fmla="*/ 400583 w 2099794"/>
                <a:gd name="connsiteY15" fmla="*/ 1803142 h 2078537"/>
                <a:gd name="connsiteX16" fmla="*/ 470078 w 2099794"/>
                <a:gd name="connsiteY16" fmla="*/ 1775551 h 2078537"/>
                <a:gd name="connsiteX17" fmla="*/ 526919 w 2099794"/>
                <a:gd name="connsiteY17" fmla="*/ 1758333 h 2078537"/>
                <a:gd name="connsiteX18" fmla="*/ 563015 w 2099794"/>
                <a:gd name="connsiteY18" fmla="*/ 1748790 h 2078537"/>
                <a:gd name="connsiteX19" fmla="*/ 623590 w 2099794"/>
                <a:gd name="connsiteY19" fmla="*/ 1739248 h 2078537"/>
                <a:gd name="connsiteX20" fmla="*/ 625872 w 2099794"/>
                <a:gd name="connsiteY20" fmla="*/ 1738418 h 2078537"/>
                <a:gd name="connsiteX21" fmla="*/ 629191 w 2099794"/>
                <a:gd name="connsiteY21" fmla="*/ 1738211 h 2078537"/>
                <a:gd name="connsiteX22" fmla="*/ 653878 w 2099794"/>
                <a:gd name="connsiteY22" fmla="*/ 1735099 h 2078537"/>
                <a:gd name="connsiteX23" fmla="*/ 660516 w 2099794"/>
                <a:gd name="connsiteY23" fmla="*/ 1734891 h 2078537"/>
                <a:gd name="connsiteX24" fmla="*/ 709889 w 2099794"/>
                <a:gd name="connsiteY24" fmla="*/ 1731780 h 2078537"/>
                <a:gd name="connsiteX25" fmla="*/ 741214 w 2099794"/>
                <a:gd name="connsiteY25" fmla="*/ 1731780 h 2078537"/>
                <a:gd name="connsiteX26" fmla="*/ 790586 w 2099794"/>
                <a:gd name="connsiteY26" fmla="*/ 1734891 h 2078537"/>
                <a:gd name="connsiteX27" fmla="*/ 795565 w 2099794"/>
                <a:gd name="connsiteY27" fmla="*/ 1735099 h 2078537"/>
                <a:gd name="connsiteX28" fmla="*/ 844316 w 2099794"/>
                <a:gd name="connsiteY28" fmla="*/ 1741944 h 2078537"/>
                <a:gd name="connsiteX29" fmla="*/ 882690 w 2099794"/>
                <a:gd name="connsiteY29" fmla="*/ 1748134 h 2078537"/>
                <a:gd name="connsiteX30" fmla="*/ 882901 w 2099794"/>
                <a:gd name="connsiteY30" fmla="*/ 1748375 h 2078537"/>
                <a:gd name="connsiteX31" fmla="*/ 882901 w 2099794"/>
                <a:gd name="connsiteY31" fmla="*/ 1749205 h 2078537"/>
                <a:gd name="connsiteX32" fmla="*/ 883938 w 2099794"/>
                <a:gd name="connsiteY32" fmla="*/ 1748998 h 2078537"/>
                <a:gd name="connsiteX33" fmla="*/ 882901 w 2099794"/>
                <a:gd name="connsiteY33" fmla="*/ 1748375 h 2078537"/>
                <a:gd name="connsiteX34" fmla="*/ 882901 w 2099794"/>
                <a:gd name="connsiteY34" fmla="*/ 1748168 h 2078537"/>
                <a:gd name="connsiteX35" fmla="*/ 882690 w 2099794"/>
                <a:gd name="connsiteY35" fmla="*/ 1748134 h 2078537"/>
                <a:gd name="connsiteX36" fmla="*/ 877092 w 2099794"/>
                <a:gd name="connsiteY36" fmla="*/ 1741737 h 2078537"/>
                <a:gd name="connsiteX37" fmla="*/ 868587 w 2099794"/>
                <a:gd name="connsiteY37" fmla="*/ 1727631 h 2078537"/>
                <a:gd name="connsiteX38" fmla="*/ 874188 w 2099794"/>
                <a:gd name="connsiteY38" fmla="*/ 1696306 h 2078537"/>
                <a:gd name="connsiteX39" fmla="*/ 909869 w 2099794"/>
                <a:gd name="connsiteY39" fmla="*/ 1662699 h 2078537"/>
                <a:gd name="connsiteX40" fmla="*/ 951359 w 2099794"/>
                <a:gd name="connsiteY40" fmla="*/ 1647555 h 2078537"/>
                <a:gd name="connsiteX41" fmla="*/ 1017535 w 2099794"/>
                <a:gd name="connsiteY41" fmla="*/ 1641124 h 2078537"/>
                <a:gd name="connsiteX42" fmla="*/ 1027493 w 2099794"/>
                <a:gd name="connsiteY42" fmla="*/ 1641124 h 2078537"/>
                <a:gd name="connsiteX43" fmla="*/ 1040562 w 2099794"/>
                <a:gd name="connsiteY43" fmla="*/ 1641332 h 2078537"/>
                <a:gd name="connsiteX44" fmla="*/ 997620 w 2099794"/>
                <a:gd name="connsiteY44" fmla="*/ 1780737 h 2078537"/>
                <a:gd name="connsiteX45" fmla="*/ 1033301 w 2099794"/>
                <a:gd name="connsiteY45" fmla="*/ 1792562 h 2078537"/>
                <a:gd name="connsiteX46" fmla="*/ 1137025 w 2099794"/>
                <a:gd name="connsiteY46" fmla="*/ 1830525 h 2078537"/>
                <a:gd name="connsiteX47" fmla="*/ 1181627 w 2099794"/>
                <a:gd name="connsiteY47" fmla="*/ 1846914 h 2078537"/>
                <a:gd name="connsiteX48" fmla="*/ 1186191 w 2099794"/>
                <a:gd name="connsiteY48" fmla="*/ 1847536 h 2078537"/>
                <a:gd name="connsiteX49" fmla="*/ 1183494 w 2099794"/>
                <a:gd name="connsiteY49" fmla="*/ 1845254 h 2078537"/>
                <a:gd name="connsiteX50" fmla="*/ 1186813 w 2099794"/>
                <a:gd name="connsiteY50" fmla="*/ 1794429 h 2078537"/>
                <a:gd name="connsiteX51" fmla="*/ 1250915 w 2099794"/>
                <a:gd name="connsiteY51" fmla="*/ 1771195 h 2078537"/>
                <a:gd name="connsiteX52" fmla="*/ 1286596 w 2099794"/>
                <a:gd name="connsiteY52" fmla="*/ 1768705 h 2078537"/>
                <a:gd name="connsiteX53" fmla="*/ 1293649 w 2099794"/>
                <a:gd name="connsiteY53" fmla="*/ 1775759 h 2078537"/>
                <a:gd name="connsiteX54" fmla="*/ 1285766 w 2099794"/>
                <a:gd name="connsiteY54" fmla="*/ 1821397 h 2078537"/>
                <a:gd name="connsiteX55" fmla="*/ 1258175 w 2099794"/>
                <a:gd name="connsiteY55" fmla="*/ 1872845 h 2078537"/>
                <a:gd name="connsiteX56" fmla="*/ 1260665 w 2099794"/>
                <a:gd name="connsiteY56" fmla="*/ 1874712 h 2078537"/>
                <a:gd name="connsiteX57" fmla="*/ 1313564 w 2099794"/>
                <a:gd name="connsiteY57" fmla="*/ 1890063 h 2078537"/>
                <a:gd name="connsiteX58" fmla="*/ 1335761 w 2099794"/>
                <a:gd name="connsiteY58" fmla="*/ 1896494 h 2078537"/>
                <a:gd name="connsiteX59" fmla="*/ 1397166 w 2099794"/>
                <a:gd name="connsiteY59" fmla="*/ 1908526 h 2078537"/>
                <a:gd name="connsiteX60" fmla="*/ 1512922 w 2099794"/>
                <a:gd name="connsiteY60" fmla="*/ 1909563 h 2078537"/>
                <a:gd name="connsiteX61" fmla="*/ 1608971 w 2099794"/>
                <a:gd name="connsiteY61" fmla="*/ 1876579 h 2078537"/>
                <a:gd name="connsiteX62" fmla="*/ 1614987 w 2099794"/>
                <a:gd name="connsiteY62" fmla="*/ 1868696 h 2078537"/>
                <a:gd name="connsiteX63" fmla="*/ 1625774 w 2099794"/>
                <a:gd name="connsiteY63" fmla="*/ 1853344 h 2078537"/>
                <a:gd name="connsiteX64" fmla="*/ 1633035 w 2099794"/>
                <a:gd name="connsiteY64" fmla="*/ 1844424 h 2078537"/>
                <a:gd name="connsiteX65" fmla="*/ 1670791 w 2099794"/>
                <a:gd name="connsiteY65" fmla="*/ 1828658 h 2078537"/>
                <a:gd name="connsiteX66" fmla="*/ 1681163 w 2099794"/>
                <a:gd name="connsiteY66" fmla="*/ 1825754 h 2078537"/>
                <a:gd name="connsiteX67" fmla="*/ 1756674 w 2099794"/>
                <a:gd name="connsiteY67" fmla="*/ 1743189 h 2078537"/>
                <a:gd name="connsiteX68" fmla="*/ 1777212 w 2099794"/>
                <a:gd name="connsiteY68" fmla="*/ 1713524 h 2078537"/>
                <a:gd name="connsiteX69" fmla="*/ 1780116 w 2099794"/>
                <a:gd name="connsiteY69" fmla="*/ 1715391 h 2078537"/>
                <a:gd name="connsiteX70" fmla="*/ 1711243 w 2099794"/>
                <a:gd name="connsiteY70" fmla="*/ 1808743 h 2078537"/>
                <a:gd name="connsiteX71" fmla="*/ 1687179 w 2099794"/>
                <a:gd name="connsiteY71" fmla="*/ 1831562 h 2078537"/>
                <a:gd name="connsiteX72" fmla="*/ 1686142 w 2099794"/>
                <a:gd name="connsiteY72" fmla="*/ 1840690 h 2078537"/>
                <a:gd name="connsiteX73" fmla="*/ 1707924 w 2099794"/>
                <a:gd name="connsiteY73" fmla="*/ 1909148 h 2078537"/>
                <a:gd name="connsiteX74" fmla="*/ 1704397 w 2099794"/>
                <a:gd name="connsiteY74" fmla="*/ 1913090 h 2078537"/>
                <a:gd name="connsiteX75" fmla="*/ 1638636 w 2099794"/>
                <a:gd name="connsiteY75" fmla="*/ 1902510 h 2078537"/>
                <a:gd name="connsiteX76" fmla="*/ 1620381 w 2099794"/>
                <a:gd name="connsiteY76" fmla="*/ 1886536 h 2078537"/>
                <a:gd name="connsiteX77" fmla="*/ 1612705 w 2099794"/>
                <a:gd name="connsiteY77" fmla="*/ 1884254 h 2078537"/>
                <a:gd name="connsiteX78" fmla="*/ 1554205 w 2099794"/>
                <a:gd name="connsiteY78" fmla="*/ 1910185 h 2078537"/>
                <a:gd name="connsiteX79" fmla="*/ 1526821 w 2099794"/>
                <a:gd name="connsiteY79" fmla="*/ 1915994 h 2078537"/>
                <a:gd name="connsiteX80" fmla="*/ 1385341 w 2099794"/>
                <a:gd name="connsiteY80" fmla="*/ 1914957 h 2078537"/>
                <a:gd name="connsiteX81" fmla="*/ 1328915 w 2099794"/>
                <a:gd name="connsiteY81" fmla="*/ 1904169 h 2078537"/>
                <a:gd name="connsiteX82" fmla="*/ 1264814 w 2099794"/>
                <a:gd name="connsiteY82" fmla="*/ 1884877 h 2078537"/>
                <a:gd name="connsiteX83" fmla="*/ 1237846 w 2099794"/>
                <a:gd name="connsiteY83" fmla="*/ 1883839 h 2078537"/>
                <a:gd name="connsiteX84" fmla="*/ 1214819 w 2099794"/>
                <a:gd name="connsiteY84" fmla="*/ 1877616 h 2078537"/>
                <a:gd name="connsiteX85" fmla="*/ 1149265 w 2099794"/>
                <a:gd name="connsiteY85" fmla="*/ 1844632 h 2078537"/>
                <a:gd name="connsiteX86" fmla="*/ 1117110 w 2099794"/>
                <a:gd name="connsiteY86" fmla="*/ 1831355 h 2078537"/>
                <a:gd name="connsiteX87" fmla="*/ 1007785 w 2099794"/>
                <a:gd name="connsiteY87" fmla="*/ 1791525 h 2078537"/>
                <a:gd name="connsiteX88" fmla="*/ 999902 w 2099794"/>
                <a:gd name="connsiteY88" fmla="*/ 1789450 h 2078537"/>
                <a:gd name="connsiteX89" fmla="*/ 998242 w 2099794"/>
                <a:gd name="connsiteY89" fmla="*/ 1789035 h 2078537"/>
                <a:gd name="connsiteX90" fmla="*/ 994923 w 2099794"/>
                <a:gd name="connsiteY90" fmla="*/ 1788205 h 2078537"/>
                <a:gd name="connsiteX91" fmla="*/ 994508 w 2099794"/>
                <a:gd name="connsiteY91" fmla="*/ 1790695 h 2078537"/>
                <a:gd name="connsiteX92" fmla="*/ 999695 w 2099794"/>
                <a:gd name="connsiteY92" fmla="*/ 1793184 h 2078537"/>
                <a:gd name="connsiteX93" fmla="*/ 1057573 w 2099794"/>
                <a:gd name="connsiteY93" fmla="*/ 1820360 h 2078537"/>
                <a:gd name="connsiteX94" fmla="*/ 1127690 w 2099794"/>
                <a:gd name="connsiteY94" fmla="*/ 1855419 h 2078537"/>
                <a:gd name="connsiteX95" fmla="*/ 1204031 w 2099794"/>
                <a:gd name="connsiteY95" fmla="*/ 1892760 h 2078537"/>
                <a:gd name="connsiteX96" fmla="*/ 1312112 w 2099794"/>
                <a:gd name="connsiteY96" fmla="*/ 1939436 h 2078537"/>
                <a:gd name="connsiteX97" fmla="*/ 1354432 w 2099794"/>
                <a:gd name="connsiteY97" fmla="*/ 1953750 h 2078537"/>
                <a:gd name="connsiteX98" fmla="*/ 1417911 w 2099794"/>
                <a:gd name="connsiteY98" fmla="*/ 1970345 h 2078537"/>
                <a:gd name="connsiteX99" fmla="*/ 1421852 w 2099794"/>
                <a:gd name="connsiteY99" fmla="*/ 1969723 h 2078537"/>
                <a:gd name="connsiteX100" fmla="*/ 1439486 w 2099794"/>
                <a:gd name="connsiteY100" fmla="*/ 1950016 h 2078537"/>
                <a:gd name="connsiteX101" fmla="*/ 1491763 w 2099794"/>
                <a:gd name="connsiteY101" fmla="*/ 1951260 h 2078537"/>
                <a:gd name="connsiteX102" fmla="*/ 1514997 w 2099794"/>
                <a:gd name="connsiteY102" fmla="*/ 1979473 h 2078537"/>
                <a:gd name="connsiteX103" fmla="*/ 1525577 w 2099794"/>
                <a:gd name="connsiteY103" fmla="*/ 1986319 h 2078537"/>
                <a:gd name="connsiteX104" fmla="*/ 1758126 w 2099794"/>
                <a:gd name="connsiteY104" fmla="*/ 1972835 h 2078537"/>
                <a:gd name="connsiteX105" fmla="*/ 1766217 w 2099794"/>
                <a:gd name="connsiteY105" fmla="*/ 1968063 h 2078537"/>
                <a:gd name="connsiteX106" fmla="*/ 1778041 w 2099794"/>
                <a:gd name="connsiteY106" fmla="*/ 1960803 h 2078537"/>
                <a:gd name="connsiteX107" fmla="*/ 1802935 w 2099794"/>
                <a:gd name="connsiteY107" fmla="*/ 1953335 h 2078537"/>
                <a:gd name="connsiteX108" fmla="*/ 1837164 w 2099794"/>
                <a:gd name="connsiteY108" fmla="*/ 1955202 h 2078537"/>
                <a:gd name="connsiteX109" fmla="*/ 1844633 w 2099794"/>
                <a:gd name="connsiteY109" fmla="*/ 1956446 h 2078537"/>
                <a:gd name="connsiteX110" fmla="*/ 1866829 w 2099794"/>
                <a:gd name="connsiteY110" fmla="*/ 1951468 h 2078537"/>
                <a:gd name="connsiteX111" fmla="*/ 1903340 w 2099794"/>
                <a:gd name="connsiteY111" fmla="*/ 1942340 h 2078537"/>
                <a:gd name="connsiteX112" fmla="*/ 1946282 w 2099794"/>
                <a:gd name="connsiteY112" fmla="*/ 1931138 h 2078537"/>
                <a:gd name="connsiteX113" fmla="*/ 1982586 w 2099794"/>
                <a:gd name="connsiteY113" fmla="*/ 1920765 h 2078537"/>
                <a:gd name="connsiteX114" fmla="*/ 2035278 w 2099794"/>
                <a:gd name="connsiteY114" fmla="*/ 1903962 h 2078537"/>
                <a:gd name="connsiteX115" fmla="*/ 2081954 w 2099794"/>
                <a:gd name="connsiteY115" fmla="*/ 1887158 h 2078537"/>
                <a:gd name="connsiteX116" fmla="*/ 2099794 w 2099794"/>
                <a:gd name="connsiteY116" fmla="*/ 1883425 h 2078537"/>
                <a:gd name="connsiteX117" fmla="*/ 2092741 w 2099794"/>
                <a:gd name="connsiteY117" fmla="*/ 1887781 h 2078537"/>
                <a:gd name="connsiteX118" fmla="*/ 1944415 w 2099794"/>
                <a:gd name="connsiteY118" fmla="*/ 1940058 h 2078537"/>
                <a:gd name="connsiteX119" fmla="*/ 1852100 w 2099794"/>
                <a:gd name="connsiteY119" fmla="*/ 1963500 h 2078537"/>
                <a:gd name="connsiteX120" fmla="*/ 1847744 w 2099794"/>
                <a:gd name="connsiteY120" fmla="*/ 1970760 h 2078537"/>
                <a:gd name="connsiteX121" fmla="*/ 1850026 w 2099794"/>
                <a:gd name="connsiteY121" fmla="*/ 2004782 h 2078537"/>
                <a:gd name="connsiteX122" fmla="*/ 1833430 w 2099794"/>
                <a:gd name="connsiteY122" fmla="*/ 2056022 h 2078537"/>
                <a:gd name="connsiteX123" fmla="*/ 1826170 w 2099794"/>
                <a:gd name="connsiteY123" fmla="*/ 2058719 h 2078537"/>
                <a:gd name="connsiteX124" fmla="*/ 1779286 w 2099794"/>
                <a:gd name="connsiteY124" fmla="*/ 2023038 h 2078537"/>
                <a:gd name="connsiteX125" fmla="*/ 1761861 w 2099794"/>
                <a:gd name="connsiteY125" fmla="*/ 1985074 h 2078537"/>
                <a:gd name="connsiteX126" fmla="*/ 1755015 w 2099794"/>
                <a:gd name="connsiteY126" fmla="*/ 1981755 h 2078537"/>
                <a:gd name="connsiteX127" fmla="*/ 1597976 w 2099794"/>
                <a:gd name="connsiteY127" fmla="*/ 1995654 h 2078537"/>
                <a:gd name="connsiteX128" fmla="*/ 1535534 w 2099794"/>
                <a:gd name="connsiteY128" fmla="*/ 1994617 h 2078537"/>
                <a:gd name="connsiteX129" fmla="*/ 1522880 w 2099794"/>
                <a:gd name="connsiteY129" fmla="*/ 1994617 h 2078537"/>
                <a:gd name="connsiteX130" fmla="*/ 1539476 w 2099794"/>
                <a:gd name="connsiteY130" fmla="*/ 2078219 h 2078537"/>
                <a:gd name="connsiteX131" fmla="*/ 1446124 w 2099794"/>
                <a:gd name="connsiteY131" fmla="*/ 2068054 h 2078537"/>
                <a:gd name="connsiteX132" fmla="*/ 1402352 w 2099794"/>
                <a:gd name="connsiteY132" fmla="*/ 2040256 h 2078537"/>
                <a:gd name="connsiteX133" fmla="*/ 1414799 w 2099794"/>
                <a:gd name="connsiteY133" fmla="*/ 1982170 h 2078537"/>
                <a:gd name="connsiteX134" fmla="*/ 1416251 w 2099794"/>
                <a:gd name="connsiteY134" fmla="*/ 1980510 h 2078537"/>
                <a:gd name="connsiteX135" fmla="*/ 1414177 w 2099794"/>
                <a:gd name="connsiteY135" fmla="*/ 1978229 h 2078537"/>
                <a:gd name="connsiteX136" fmla="*/ 1183079 w 2099794"/>
                <a:gd name="connsiteY136" fmla="*/ 1890893 h 2078537"/>
                <a:gd name="connsiteX137" fmla="*/ 989945 w 2099794"/>
                <a:gd name="connsiteY137" fmla="*/ 1796504 h 2078537"/>
                <a:gd name="connsiteX138" fmla="*/ 976460 w 2099794"/>
                <a:gd name="connsiteY138" fmla="*/ 1796711 h 2078537"/>
                <a:gd name="connsiteX139" fmla="*/ 929162 w 2099794"/>
                <a:gd name="connsiteY139" fmla="*/ 1794014 h 2078537"/>
                <a:gd name="connsiteX140" fmla="*/ 906965 w 2099794"/>
                <a:gd name="connsiteY140" fmla="*/ 1771195 h 2078537"/>
                <a:gd name="connsiteX141" fmla="*/ 891614 w 2099794"/>
                <a:gd name="connsiteY141" fmla="*/ 1760407 h 2078537"/>
                <a:gd name="connsiteX142" fmla="*/ 691634 w 2099794"/>
                <a:gd name="connsiteY142" fmla="*/ 1739040 h 2078537"/>
                <a:gd name="connsiteX143" fmla="*/ 213257 w 2099794"/>
                <a:gd name="connsiteY143" fmla="*/ 1914957 h 2078537"/>
                <a:gd name="connsiteX144" fmla="*/ 205530 w 2099794"/>
                <a:gd name="connsiteY144" fmla="*/ 1921388 h 2078537"/>
                <a:gd name="connsiteX145" fmla="*/ 196246 w 2099794"/>
                <a:gd name="connsiteY145" fmla="*/ 1925329 h 2078537"/>
                <a:gd name="connsiteX146" fmla="*/ 197595 w 2099794"/>
                <a:gd name="connsiteY146" fmla="*/ 1924756 h 2078537"/>
                <a:gd name="connsiteX147" fmla="*/ 196454 w 2099794"/>
                <a:gd name="connsiteY147" fmla="*/ 1925537 h 2078537"/>
                <a:gd name="connsiteX148" fmla="*/ 196246 w 2099794"/>
                <a:gd name="connsiteY148" fmla="*/ 1925329 h 2078537"/>
                <a:gd name="connsiteX149" fmla="*/ 170523 w 2099794"/>
                <a:gd name="connsiteY149" fmla="*/ 1933834 h 2078537"/>
                <a:gd name="connsiteX150" fmla="*/ 209514 w 2099794"/>
                <a:gd name="connsiteY150" fmla="*/ 1889738 h 2078537"/>
                <a:gd name="connsiteX151" fmla="*/ 176331 w 2099794"/>
                <a:gd name="connsiteY151" fmla="*/ 1929063 h 2078537"/>
                <a:gd name="connsiteX152" fmla="*/ 170523 w 2099794"/>
                <a:gd name="connsiteY152" fmla="*/ 1933834 h 2078537"/>
                <a:gd name="connsiteX153" fmla="*/ 154965 w 2099794"/>
                <a:gd name="connsiteY153" fmla="*/ 1964538 h 2078537"/>
                <a:gd name="connsiteX154" fmla="*/ 197492 w 2099794"/>
                <a:gd name="connsiteY154" fmla="*/ 1937154 h 2078537"/>
                <a:gd name="connsiteX155" fmla="*/ 550569 w 2099794"/>
                <a:gd name="connsiteY155" fmla="*/ 1811856 h 2078537"/>
                <a:gd name="connsiteX156" fmla="*/ 715283 w 2099794"/>
                <a:gd name="connsiteY156" fmla="*/ 1804595 h 2078537"/>
                <a:gd name="connsiteX157" fmla="*/ 725863 w 2099794"/>
                <a:gd name="connsiteY157" fmla="*/ 1799409 h 2078537"/>
                <a:gd name="connsiteX158" fmla="*/ 796810 w 2099794"/>
                <a:gd name="connsiteY158" fmla="*/ 1798372 h 2078537"/>
                <a:gd name="connsiteX159" fmla="*/ 825646 w 2099794"/>
                <a:gd name="connsiteY159" fmla="*/ 1816419 h 2078537"/>
                <a:gd name="connsiteX160" fmla="*/ 907588 w 2099794"/>
                <a:gd name="connsiteY160" fmla="*/ 1839031 h 2078537"/>
                <a:gd name="connsiteX161" fmla="*/ 929370 w 2099794"/>
                <a:gd name="connsiteY161" fmla="*/ 1852101 h 2078537"/>
                <a:gd name="connsiteX162" fmla="*/ 930407 w 2099794"/>
                <a:gd name="connsiteY162" fmla="*/ 1902096 h 2078537"/>
                <a:gd name="connsiteX163" fmla="*/ 912152 w 2099794"/>
                <a:gd name="connsiteY163" fmla="*/ 1914750 h 2078537"/>
                <a:gd name="connsiteX164" fmla="*/ 753661 w 2099794"/>
                <a:gd name="connsiteY164" fmla="*/ 1956032 h 2078537"/>
                <a:gd name="connsiteX165" fmla="*/ 764863 w 2099794"/>
                <a:gd name="connsiteY165" fmla="*/ 1950431 h 2078537"/>
                <a:gd name="connsiteX166" fmla="*/ 857178 w 2099794"/>
                <a:gd name="connsiteY166" fmla="*/ 1927612 h 2078537"/>
                <a:gd name="connsiteX167" fmla="*/ 916508 w 2099794"/>
                <a:gd name="connsiteY167" fmla="*/ 1901888 h 2078537"/>
                <a:gd name="connsiteX168" fmla="*/ 915471 w 2099794"/>
                <a:gd name="connsiteY168" fmla="*/ 1852723 h 2078537"/>
                <a:gd name="connsiteX169" fmla="*/ 832491 w 2099794"/>
                <a:gd name="connsiteY169" fmla="*/ 1825547 h 2078537"/>
                <a:gd name="connsiteX170" fmla="*/ 809672 w 2099794"/>
                <a:gd name="connsiteY170" fmla="*/ 1821606 h 2078537"/>
                <a:gd name="connsiteX171" fmla="*/ 821497 w 2099794"/>
                <a:gd name="connsiteY171" fmla="*/ 1877409 h 2078537"/>
                <a:gd name="connsiteX172" fmla="*/ 811747 w 2099794"/>
                <a:gd name="connsiteY172" fmla="*/ 1887989 h 2078537"/>
                <a:gd name="connsiteX173" fmla="*/ 743081 w 2099794"/>
                <a:gd name="connsiteY173" fmla="*/ 1878239 h 2078537"/>
                <a:gd name="connsiteX174" fmla="*/ 713831 w 2099794"/>
                <a:gd name="connsiteY174" fmla="*/ 1860606 h 2078537"/>
                <a:gd name="connsiteX175" fmla="*/ 711549 w 2099794"/>
                <a:gd name="connsiteY175" fmla="*/ 1812271 h 2078537"/>
                <a:gd name="connsiteX176" fmla="*/ 639979 w 2099794"/>
                <a:gd name="connsiteY176" fmla="*/ 1811441 h 2078537"/>
                <a:gd name="connsiteX177" fmla="*/ 225497 w 2099794"/>
                <a:gd name="connsiteY177" fmla="*/ 1923463 h 2078537"/>
                <a:gd name="connsiteX178" fmla="*/ 162225 w 2099794"/>
                <a:gd name="connsiteY178" fmla="*/ 1961426 h 2078537"/>
                <a:gd name="connsiteX179" fmla="*/ 154965 w 2099794"/>
                <a:gd name="connsiteY179" fmla="*/ 1964538 h 2078537"/>
                <a:gd name="connsiteX180" fmla="*/ 0 w 2099794"/>
                <a:gd name="connsiteY180" fmla="*/ 771708 h 2078537"/>
                <a:gd name="connsiteX181" fmla="*/ 0 w 2099794"/>
                <a:gd name="connsiteY181" fmla="*/ 753660 h 2078537"/>
                <a:gd name="connsiteX182" fmla="*/ 3319 w 2099794"/>
                <a:gd name="connsiteY182" fmla="*/ 742665 h 2078537"/>
                <a:gd name="connsiteX183" fmla="*/ 38378 w 2099794"/>
                <a:gd name="connsiteY183" fmla="*/ 660101 h 2078537"/>
                <a:gd name="connsiteX184" fmla="*/ 54559 w 2099794"/>
                <a:gd name="connsiteY184" fmla="*/ 648691 h 2078537"/>
                <a:gd name="connsiteX185" fmla="*/ 64517 w 2099794"/>
                <a:gd name="connsiteY185" fmla="*/ 645579 h 2078537"/>
                <a:gd name="connsiteX186" fmla="*/ 74267 w 2099794"/>
                <a:gd name="connsiteY186" fmla="*/ 645164 h 2078537"/>
                <a:gd name="connsiteX187" fmla="*/ 85676 w 2099794"/>
                <a:gd name="connsiteY187" fmla="*/ 648484 h 2078537"/>
                <a:gd name="connsiteX188" fmla="*/ 96671 w 2099794"/>
                <a:gd name="connsiteY188" fmla="*/ 655329 h 2078537"/>
                <a:gd name="connsiteX189" fmla="*/ 108911 w 2099794"/>
                <a:gd name="connsiteY189" fmla="*/ 666117 h 2078537"/>
                <a:gd name="connsiteX190" fmla="*/ 107873 w 2099794"/>
                <a:gd name="connsiteY190" fmla="*/ 610728 h 2078537"/>
                <a:gd name="connsiteX191" fmla="*/ 106836 w 2099794"/>
                <a:gd name="connsiteY191" fmla="*/ 523807 h 2078537"/>
                <a:gd name="connsiteX192" fmla="*/ 106836 w 2099794"/>
                <a:gd name="connsiteY192" fmla="*/ 518828 h 2078537"/>
                <a:gd name="connsiteX193" fmla="*/ 105591 w 2099794"/>
                <a:gd name="connsiteY193" fmla="*/ 474434 h 2078537"/>
                <a:gd name="connsiteX194" fmla="*/ 104969 w 2099794"/>
                <a:gd name="connsiteY194" fmla="*/ 448088 h 2078537"/>
                <a:gd name="connsiteX195" fmla="*/ 103932 w 2099794"/>
                <a:gd name="connsiteY195" fmla="*/ 439998 h 2078537"/>
                <a:gd name="connsiteX196" fmla="*/ 79038 w 2099794"/>
                <a:gd name="connsiteY196" fmla="*/ 446636 h 2078537"/>
                <a:gd name="connsiteX197" fmla="*/ 69081 w 2099794"/>
                <a:gd name="connsiteY197" fmla="*/ 446636 h 2078537"/>
                <a:gd name="connsiteX198" fmla="*/ 13277 w 2099794"/>
                <a:gd name="connsiteY198" fmla="*/ 433360 h 2078537"/>
                <a:gd name="connsiteX199" fmla="*/ 9128 w 2099794"/>
                <a:gd name="connsiteY199" fmla="*/ 428588 h 2078537"/>
                <a:gd name="connsiteX200" fmla="*/ 15351 w 2099794"/>
                <a:gd name="connsiteY200" fmla="*/ 416141 h 2078537"/>
                <a:gd name="connsiteX201" fmla="*/ 70947 w 2099794"/>
                <a:gd name="connsiteY201" fmla="*/ 360960 h 2078537"/>
                <a:gd name="connsiteX202" fmla="*/ 90448 w 2099794"/>
                <a:gd name="connsiteY202" fmla="*/ 363035 h 2078537"/>
                <a:gd name="connsiteX203" fmla="*/ 101235 w 2099794"/>
                <a:gd name="connsiteY203" fmla="*/ 371540 h 2078537"/>
                <a:gd name="connsiteX204" fmla="*/ 98953 w 2099794"/>
                <a:gd name="connsiteY204" fmla="*/ 349135 h 2078537"/>
                <a:gd name="connsiteX205" fmla="*/ 98331 w 2099794"/>
                <a:gd name="connsiteY205" fmla="*/ 339178 h 2078537"/>
                <a:gd name="connsiteX206" fmla="*/ 95634 w 2099794"/>
                <a:gd name="connsiteY206" fmla="*/ 316151 h 2078537"/>
                <a:gd name="connsiteX207" fmla="*/ 94804 w 2099794"/>
                <a:gd name="connsiteY207" fmla="*/ 307853 h 2078537"/>
                <a:gd name="connsiteX208" fmla="*/ 91900 w 2099794"/>
                <a:gd name="connsiteY208" fmla="*/ 288146 h 2078537"/>
                <a:gd name="connsiteX209" fmla="*/ 91693 w 2099794"/>
                <a:gd name="connsiteY209" fmla="*/ 286486 h 2078537"/>
                <a:gd name="connsiteX210" fmla="*/ 78001 w 2099794"/>
                <a:gd name="connsiteY210" fmla="*/ 230890 h 2078537"/>
                <a:gd name="connsiteX211" fmla="*/ 48543 w 2099794"/>
                <a:gd name="connsiteY211" fmla="*/ 227985 h 2078537"/>
                <a:gd name="connsiteX212" fmla="*/ 20538 w 2099794"/>
                <a:gd name="connsiteY212" fmla="*/ 287938 h 2078537"/>
                <a:gd name="connsiteX213" fmla="*/ 18671 w 2099794"/>
                <a:gd name="connsiteY213" fmla="*/ 292709 h 2078537"/>
                <a:gd name="connsiteX214" fmla="*/ 17633 w 2099794"/>
                <a:gd name="connsiteY214" fmla="*/ 296236 h 2078537"/>
                <a:gd name="connsiteX215" fmla="*/ 15766 w 2099794"/>
                <a:gd name="connsiteY215" fmla="*/ 301215 h 2078537"/>
                <a:gd name="connsiteX216" fmla="*/ 9958 w 2099794"/>
                <a:gd name="connsiteY216" fmla="*/ 317811 h 2078537"/>
                <a:gd name="connsiteX217" fmla="*/ 7883 w 2099794"/>
                <a:gd name="connsiteY217" fmla="*/ 317811 h 2078537"/>
                <a:gd name="connsiteX218" fmla="*/ 9128 w 2099794"/>
                <a:gd name="connsiteY218" fmla="*/ 309928 h 2078537"/>
                <a:gd name="connsiteX219" fmla="*/ 9543 w 2099794"/>
                <a:gd name="connsiteY219" fmla="*/ 306401 h 2078537"/>
                <a:gd name="connsiteX220" fmla="*/ 15766 w 2099794"/>
                <a:gd name="connsiteY220" fmla="*/ 283789 h 2078537"/>
                <a:gd name="connsiteX221" fmla="*/ 16181 w 2099794"/>
                <a:gd name="connsiteY221" fmla="*/ 281922 h 2078537"/>
                <a:gd name="connsiteX222" fmla="*/ 18048 w 2099794"/>
                <a:gd name="connsiteY222" fmla="*/ 277566 h 2078537"/>
                <a:gd name="connsiteX223" fmla="*/ 48336 w 2099794"/>
                <a:gd name="connsiteY223" fmla="*/ 216368 h 2078537"/>
                <a:gd name="connsiteX224" fmla="*/ 49373 w 2099794"/>
                <a:gd name="connsiteY224" fmla="*/ 215331 h 2078537"/>
                <a:gd name="connsiteX225" fmla="*/ 70533 w 2099794"/>
                <a:gd name="connsiteY225" fmla="*/ 209315 h 2078537"/>
                <a:gd name="connsiteX226" fmla="*/ 70740 w 2099794"/>
                <a:gd name="connsiteY226" fmla="*/ 209730 h 2078537"/>
                <a:gd name="connsiteX227" fmla="*/ 71155 w 2099794"/>
                <a:gd name="connsiteY227" fmla="*/ 209730 h 2078537"/>
                <a:gd name="connsiteX228" fmla="*/ 80075 w 2099794"/>
                <a:gd name="connsiteY228" fmla="*/ 218028 h 2078537"/>
                <a:gd name="connsiteX229" fmla="*/ 88996 w 2099794"/>
                <a:gd name="connsiteY229" fmla="*/ 235661 h 2078537"/>
                <a:gd name="connsiteX230" fmla="*/ 89411 w 2099794"/>
                <a:gd name="connsiteY230" fmla="*/ 237735 h 2078537"/>
                <a:gd name="connsiteX231" fmla="*/ 94804 w 2099794"/>
                <a:gd name="connsiteY231" fmla="*/ 255784 h 2078537"/>
                <a:gd name="connsiteX232" fmla="*/ 95841 w 2099794"/>
                <a:gd name="connsiteY232" fmla="*/ 260555 h 2078537"/>
                <a:gd name="connsiteX233" fmla="*/ 98538 w 2099794"/>
                <a:gd name="connsiteY233" fmla="*/ 272172 h 2078537"/>
                <a:gd name="connsiteX234" fmla="*/ 98953 w 2099794"/>
                <a:gd name="connsiteY234" fmla="*/ 275491 h 2078537"/>
                <a:gd name="connsiteX235" fmla="*/ 101857 w 2099794"/>
                <a:gd name="connsiteY235" fmla="*/ 291880 h 2078537"/>
                <a:gd name="connsiteX236" fmla="*/ 102272 w 2099794"/>
                <a:gd name="connsiteY236" fmla="*/ 296858 h 2078537"/>
                <a:gd name="connsiteX237" fmla="*/ 104969 w 2099794"/>
                <a:gd name="connsiteY237" fmla="*/ 316566 h 2078537"/>
                <a:gd name="connsiteX238" fmla="*/ 105591 w 2099794"/>
                <a:gd name="connsiteY238" fmla="*/ 324864 h 2078537"/>
                <a:gd name="connsiteX239" fmla="*/ 108288 w 2099794"/>
                <a:gd name="connsiteY239" fmla="*/ 349550 h 2078537"/>
                <a:gd name="connsiteX240" fmla="*/ 108911 w 2099794"/>
                <a:gd name="connsiteY240" fmla="*/ 360960 h 2078537"/>
                <a:gd name="connsiteX241" fmla="*/ 111400 w 2099794"/>
                <a:gd name="connsiteY241" fmla="*/ 393944 h 2078537"/>
                <a:gd name="connsiteX242" fmla="*/ 115964 w 2099794"/>
                <a:gd name="connsiteY242" fmla="*/ 405769 h 2078537"/>
                <a:gd name="connsiteX243" fmla="*/ 114304 w 2099794"/>
                <a:gd name="connsiteY243" fmla="*/ 432322 h 2078537"/>
                <a:gd name="connsiteX244" fmla="*/ 113267 w 2099794"/>
                <a:gd name="connsiteY244" fmla="*/ 436886 h 2078537"/>
                <a:gd name="connsiteX245" fmla="*/ 115757 w 2099794"/>
                <a:gd name="connsiteY245" fmla="*/ 518828 h 2078537"/>
                <a:gd name="connsiteX246" fmla="*/ 130485 w 2099794"/>
                <a:gd name="connsiteY246" fmla="*/ 441657 h 2078537"/>
                <a:gd name="connsiteX247" fmla="*/ 131522 w 2099794"/>
                <a:gd name="connsiteY247" fmla="*/ 436471 h 2078537"/>
                <a:gd name="connsiteX248" fmla="*/ 137746 w 2099794"/>
                <a:gd name="connsiteY248" fmla="*/ 410333 h 2078537"/>
                <a:gd name="connsiteX249" fmla="*/ 137954 w 2099794"/>
                <a:gd name="connsiteY249" fmla="*/ 408673 h 2078537"/>
                <a:gd name="connsiteX250" fmla="*/ 144177 w 2099794"/>
                <a:gd name="connsiteY250" fmla="*/ 383779 h 2078537"/>
                <a:gd name="connsiteX251" fmla="*/ 144799 w 2099794"/>
                <a:gd name="connsiteY251" fmla="*/ 380460 h 2078537"/>
                <a:gd name="connsiteX252" fmla="*/ 150608 w 2099794"/>
                <a:gd name="connsiteY252" fmla="*/ 359508 h 2078537"/>
                <a:gd name="connsiteX253" fmla="*/ 151853 w 2099794"/>
                <a:gd name="connsiteY253" fmla="*/ 354529 h 2078537"/>
                <a:gd name="connsiteX254" fmla="*/ 151853 w 2099794"/>
                <a:gd name="connsiteY254" fmla="*/ 337726 h 2078537"/>
                <a:gd name="connsiteX255" fmla="*/ 150608 w 2099794"/>
                <a:gd name="connsiteY255" fmla="*/ 326731 h 2078537"/>
                <a:gd name="connsiteX256" fmla="*/ 151438 w 2099794"/>
                <a:gd name="connsiteY256" fmla="*/ 323204 h 2078537"/>
                <a:gd name="connsiteX257" fmla="*/ 153097 w 2099794"/>
                <a:gd name="connsiteY257" fmla="*/ 320092 h 2078537"/>
                <a:gd name="connsiteX258" fmla="*/ 156831 w 2099794"/>
                <a:gd name="connsiteY258" fmla="*/ 315529 h 2078537"/>
                <a:gd name="connsiteX259" fmla="*/ 166374 w 2099794"/>
                <a:gd name="connsiteY259" fmla="*/ 306193 h 2078537"/>
                <a:gd name="connsiteX260" fmla="*/ 199773 w 2099794"/>
                <a:gd name="connsiteY260" fmla="*/ 206618 h 2078537"/>
                <a:gd name="connsiteX261" fmla="*/ 200810 w 2099794"/>
                <a:gd name="connsiteY261" fmla="*/ 203092 h 2078537"/>
                <a:gd name="connsiteX262" fmla="*/ 218651 w 2099794"/>
                <a:gd name="connsiteY262" fmla="*/ 157660 h 2078537"/>
                <a:gd name="connsiteX263" fmla="*/ 179443 w 2099794"/>
                <a:gd name="connsiteY263" fmla="*/ 157660 h 2078537"/>
                <a:gd name="connsiteX264" fmla="*/ 172598 w 2099794"/>
                <a:gd name="connsiteY264" fmla="*/ 156831 h 2078537"/>
                <a:gd name="connsiteX265" fmla="*/ 165959 w 2099794"/>
                <a:gd name="connsiteY265" fmla="*/ 155378 h 2078537"/>
                <a:gd name="connsiteX266" fmla="*/ 165129 w 2099794"/>
                <a:gd name="connsiteY266" fmla="*/ 148948 h 2078537"/>
                <a:gd name="connsiteX267" fmla="*/ 189608 w 2099794"/>
                <a:gd name="connsiteY267" fmla="*/ 96671 h 2078537"/>
                <a:gd name="connsiteX268" fmla="*/ 202677 w 2099794"/>
                <a:gd name="connsiteY268" fmla="*/ 85261 h 2078537"/>
                <a:gd name="connsiteX269" fmla="*/ 210561 w 2099794"/>
                <a:gd name="connsiteY269" fmla="*/ 81942 h 2078537"/>
                <a:gd name="connsiteX270" fmla="*/ 220103 w 2099794"/>
                <a:gd name="connsiteY270" fmla="*/ 81734 h 2078537"/>
                <a:gd name="connsiteX271" fmla="*/ 224667 w 2099794"/>
                <a:gd name="connsiteY271" fmla="*/ 83394 h 2078537"/>
                <a:gd name="connsiteX272" fmla="*/ 229853 w 2099794"/>
                <a:gd name="connsiteY272" fmla="*/ 87335 h 2078537"/>
                <a:gd name="connsiteX273" fmla="*/ 230683 w 2099794"/>
                <a:gd name="connsiteY273" fmla="*/ 88373 h 2078537"/>
                <a:gd name="connsiteX274" fmla="*/ 240848 w 2099794"/>
                <a:gd name="connsiteY274" fmla="*/ 104139 h 2078537"/>
                <a:gd name="connsiteX275" fmla="*/ 287731 w 2099794"/>
                <a:gd name="connsiteY275" fmla="*/ 2489 h 2078537"/>
                <a:gd name="connsiteX276" fmla="*/ 289598 w 2099794"/>
                <a:gd name="connsiteY276" fmla="*/ 0 h 2078537"/>
                <a:gd name="connsiteX277" fmla="*/ 290428 w 2099794"/>
                <a:gd name="connsiteY277" fmla="*/ 6638 h 2078537"/>
                <a:gd name="connsiteX278" fmla="*/ 289598 w 2099794"/>
                <a:gd name="connsiteY278" fmla="*/ 6016 h 2078537"/>
                <a:gd name="connsiteX279" fmla="*/ 283997 w 2099794"/>
                <a:gd name="connsiteY279" fmla="*/ 20329 h 2078537"/>
                <a:gd name="connsiteX280" fmla="*/ 246242 w 2099794"/>
                <a:gd name="connsiteY280" fmla="*/ 109325 h 2078537"/>
                <a:gd name="connsiteX281" fmla="*/ 246034 w 2099794"/>
                <a:gd name="connsiteY281" fmla="*/ 114511 h 2078537"/>
                <a:gd name="connsiteX282" fmla="*/ 237114 w 2099794"/>
                <a:gd name="connsiteY282" fmla="*/ 149362 h 2078537"/>
                <a:gd name="connsiteX283" fmla="*/ 222800 w 2099794"/>
                <a:gd name="connsiteY283" fmla="*/ 167825 h 2078537"/>
                <a:gd name="connsiteX284" fmla="*/ 183592 w 2099794"/>
                <a:gd name="connsiteY284" fmla="*/ 279225 h 2078537"/>
                <a:gd name="connsiteX285" fmla="*/ 181518 w 2099794"/>
                <a:gd name="connsiteY285" fmla="*/ 286278 h 2078537"/>
                <a:gd name="connsiteX286" fmla="*/ 213257 w 2099794"/>
                <a:gd name="connsiteY286" fmla="*/ 283582 h 2078537"/>
                <a:gd name="connsiteX287" fmla="*/ 236077 w 2099794"/>
                <a:gd name="connsiteY287" fmla="*/ 306608 h 2078537"/>
                <a:gd name="connsiteX288" fmla="*/ 254332 w 2099794"/>
                <a:gd name="connsiteY288" fmla="*/ 363242 h 2078537"/>
                <a:gd name="connsiteX289" fmla="*/ 251220 w 2099794"/>
                <a:gd name="connsiteY289" fmla="*/ 368428 h 2078537"/>
                <a:gd name="connsiteX290" fmla="*/ 172390 w 2099794"/>
                <a:gd name="connsiteY290" fmla="*/ 358470 h 2078537"/>
                <a:gd name="connsiteX291" fmla="*/ 161603 w 2099794"/>
                <a:gd name="connsiteY291" fmla="*/ 351832 h 2078537"/>
                <a:gd name="connsiteX292" fmla="*/ 147081 w 2099794"/>
                <a:gd name="connsiteY292" fmla="*/ 408258 h 2078537"/>
                <a:gd name="connsiteX293" fmla="*/ 116586 w 2099794"/>
                <a:gd name="connsiteY293" fmla="*/ 609276 h 2078537"/>
                <a:gd name="connsiteX294" fmla="*/ 117831 w 2099794"/>
                <a:gd name="connsiteY294" fmla="*/ 676489 h 2078537"/>
                <a:gd name="connsiteX295" fmla="*/ 123225 w 2099794"/>
                <a:gd name="connsiteY295" fmla="*/ 685410 h 2078537"/>
                <a:gd name="connsiteX296" fmla="*/ 132560 w 2099794"/>
                <a:gd name="connsiteY296" fmla="*/ 731878 h 2078537"/>
                <a:gd name="connsiteX297" fmla="*/ 130693 w 2099794"/>
                <a:gd name="connsiteY297" fmla="*/ 743910 h 2078537"/>
                <a:gd name="connsiteX298" fmla="*/ 206619 w 2099794"/>
                <a:gd name="connsiteY298" fmla="*/ 905097 h 2078537"/>
                <a:gd name="connsiteX299" fmla="*/ 327769 w 2099794"/>
                <a:gd name="connsiteY299" fmla="*/ 1078732 h 2078537"/>
                <a:gd name="connsiteX300" fmla="*/ 376934 w 2099794"/>
                <a:gd name="connsiteY300" fmla="*/ 1155488 h 2078537"/>
                <a:gd name="connsiteX301" fmla="*/ 378594 w 2099794"/>
                <a:gd name="connsiteY301" fmla="*/ 1158392 h 2078537"/>
                <a:gd name="connsiteX302" fmla="*/ 380668 w 2099794"/>
                <a:gd name="connsiteY302" fmla="*/ 1161919 h 2078537"/>
                <a:gd name="connsiteX303" fmla="*/ 380046 w 2099794"/>
                <a:gd name="connsiteY303" fmla="*/ 1157147 h 2078537"/>
                <a:gd name="connsiteX304" fmla="*/ 378801 w 2099794"/>
                <a:gd name="connsiteY304" fmla="*/ 1153413 h 2078537"/>
                <a:gd name="connsiteX305" fmla="*/ 324865 w 2099794"/>
                <a:gd name="connsiteY305" fmla="*/ 1032886 h 2078537"/>
                <a:gd name="connsiteX306" fmla="*/ 323413 w 2099794"/>
                <a:gd name="connsiteY306" fmla="*/ 1029981 h 2078537"/>
                <a:gd name="connsiteX307" fmla="*/ 294370 w 2099794"/>
                <a:gd name="connsiteY307" fmla="*/ 1003013 h 2078537"/>
                <a:gd name="connsiteX308" fmla="*/ 278396 w 2099794"/>
                <a:gd name="connsiteY308" fmla="*/ 995130 h 2078537"/>
                <a:gd name="connsiteX309" fmla="*/ 272588 w 2099794"/>
                <a:gd name="connsiteY309" fmla="*/ 949491 h 2078537"/>
                <a:gd name="connsiteX310" fmla="*/ 276529 w 2099794"/>
                <a:gd name="connsiteY310" fmla="*/ 923975 h 2078537"/>
                <a:gd name="connsiteX311" fmla="*/ 250805 w 2099794"/>
                <a:gd name="connsiteY311" fmla="*/ 835187 h 2078537"/>
                <a:gd name="connsiteX312" fmla="*/ 248109 w 2099794"/>
                <a:gd name="connsiteY312" fmla="*/ 814028 h 2078537"/>
                <a:gd name="connsiteX313" fmla="*/ 227364 w 2099794"/>
                <a:gd name="connsiteY313" fmla="*/ 817762 h 2078537"/>
                <a:gd name="connsiteX314" fmla="*/ 186497 w 2099794"/>
                <a:gd name="connsiteY314" fmla="*/ 814857 h 2078537"/>
                <a:gd name="connsiteX315" fmla="*/ 182555 w 2099794"/>
                <a:gd name="connsiteY315" fmla="*/ 808841 h 2078537"/>
                <a:gd name="connsiteX316" fmla="*/ 206619 w 2099794"/>
                <a:gd name="connsiteY316" fmla="*/ 757187 h 2078537"/>
                <a:gd name="connsiteX317" fmla="*/ 215954 w 2099794"/>
                <a:gd name="connsiteY317" fmla="*/ 748059 h 2078537"/>
                <a:gd name="connsiteX318" fmla="*/ 253502 w 2099794"/>
                <a:gd name="connsiteY318" fmla="*/ 755734 h 2078537"/>
                <a:gd name="connsiteX319" fmla="*/ 257444 w 2099794"/>
                <a:gd name="connsiteY319" fmla="*/ 763617 h 2078537"/>
                <a:gd name="connsiteX320" fmla="*/ 360338 w 2099794"/>
                <a:gd name="connsiteY320" fmla="*/ 707606 h 2078537"/>
                <a:gd name="connsiteX321" fmla="*/ 361168 w 2099794"/>
                <a:gd name="connsiteY321" fmla="*/ 709681 h 2078537"/>
                <a:gd name="connsiteX322" fmla="*/ 335652 w 2099794"/>
                <a:gd name="connsiteY322" fmla="*/ 716942 h 2078537"/>
                <a:gd name="connsiteX323" fmla="*/ 286279 w 2099794"/>
                <a:gd name="connsiteY323" fmla="*/ 740383 h 2078537"/>
                <a:gd name="connsiteX324" fmla="*/ 268854 w 2099794"/>
                <a:gd name="connsiteY324" fmla="*/ 759883 h 2078537"/>
                <a:gd name="connsiteX325" fmla="*/ 266987 w 2099794"/>
                <a:gd name="connsiteY325" fmla="*/ 780421 h 2078537"/>
                <a:gd name="connsiteX326" fmla="*/ 261800 w 2099794"/>
                <a:gd name="connsiteY326" fmla="*/ 803240 h 2078537"/>
                <a:gd name="connsiteX327" fmla="*/ 256822 w 2099794"/>
                <a:gd name="connsiteY327" fmla="*/ 812990 h 2078537"/>
                <a:gd name="connsiteX328" fmla="*/ 282960 w 2099794"/>
                <a:gd name="connsiteY328" fmla="*/ 916507 h 2078537"/>
                <a:gd name="connsiteX329" fmla="*/ 285449 w 2099794"/>
                <a:gd name="connsiteY329" fmla="*/ 913395 h 2078537"/>
                <a:gd name="connsiteX330" fmla="*/ 342705 w 2099794"/>
                <a:gd name="connsiteY330" fmla="*/ 895347 h 2078537"/>
                <a:gd name="connsiteX331" fmla="*/ 373408 w 2099794"/>
                <a:gd name="connsiteY331" fmla="*/ 916922 h 2078537"/>
                <a:gd name="connsiteX332" fmla="*/ 415934 w 2099794"/>
                <a:gd name="connsiteY332" fmla="*/ 978742 h 2078537"/>
                <a:gd name="connsiteX333" fmla="*/ 417387 w 2099794"/>
                <a:gd name="connsiteY333" fmla="*/ 984135 h 2078537"/>
                <a:gd name="connsiteX334" fmla="*/ 365525 w 2099794"/>
                <a:gd name="connsiteY334" fmla="*/ 1001768 h 2078537"/>
                <a:gd name="connsiteX335" fmla="*/ 329844 w 2099794"/>
                <a:gd name="connsiteY335" fmla="*/ 1007162 h 2078537"/>
                <a:gd name="connsiteX336" fmla="*/ 325487 w 2099794"/>
                <a:gd name="connsiteY336" fmla="*/ 1014423 h 2078537"/>
                <a:gd name="connsiteX337" fmla="*/ 383988 w 2099794"/>
                <a:gd name="connsiteY337" fmla="*/ 1143663 h 2078537"/>
                <a:gd name="connsiteX338" fmla="*/ 431286 w 2099794"/>
                <a:gd name="connsiteY338" fmla="*/ 1296968 h 2078537"/>
                <a:gd name="connsiteX339" fmla="*/ 433153 w 2099794"/>
                <a:gd name="connsiteY339" fmla="*/ 1397788 h 2078537"/>
                <a:gd name="connsiteX340" fmla="*/ 425477 w 2099794"/>
                <a:gd name="connsiteY340" fmla="*/ 1462097 h 2078537"/>
                <a:gd name="connsiteX341" fmla="*/ 425685 w 2099794"/>
                <a:gd name="connsiteY341" fmla="*/ 1468320 h 2078537"/>
                <a:gd name="connsiteX342" fmla="*/ 430041 w 2099794"/>
                <a:gd name="connsiteY342" fmla="*/ 1464171 h 2078537"/>
                <a:gd name="connsiteX343" fmla="*/ 493106 w 2099794"/>
                <a:gd name="connsiteY343" fmla="*/ 1440729 h 2078537"/>
                <a:gd name="connsiteX344" fmla="*/ 548494 w 2099794"/>
                <a:gd name="connsiteY344" fmla="*/ 1469772 h 2078537"/>
                <a:gd name="connsiteX345" fmla="*/ 627740 w 2099794"/>
                <a:gd name="connsiteY345" fmla="*/ 1579098 h 2078537"/>
                <a:gd name="connsiteX346" fmla="*/ 624420 w 2099794"/>
                <a:gd name="connsiteY346" fmla="*/ 1586358 h 2078537"/>
                <a:gd name="connsiteX347" fmla="*/ 563431 w 2099794"/>
                <a:gd name="connsiteY347" fmla="*/ 1609385 h 2078537"/>
                <a:gd name="connsiteX348" fmla="*/ 468004 w 2099794"/>
                <a:gd name="connsiteY348" fmla="*/ 1621417 h 2078537"/>
                <a:gd name="connsiteX349" fmla="*/ 413653 w 2099794"/>
                <a:gd name="connsiteY349" fmla="*/ 1604199 h 2078537"/>
                <a:gd name="connsiteX350" fmla="*/ 394982 w 2099794"/>
                <a:gd name="connsiteY350" fmla="*/ 1584699 h 2078537"/>
                <a:gd name="connsiteX351" fmla="*/ 392285 w 2099794"/>
                <a:gd name="connsiteY351" fmla="*/ 1589885 h 2078537"/>
                <a:gd name="connsiteX352" fmla="*/ 356397 w 2099794"/>
                <a:gd name="connsiteY352" fmla="*/ 1676184 h 2078537"/>
                <a:gd name="connsiteX353" fmla="*/ 276788 w 2099794"/>
                <a:gd name="connsiteY353" fmla="*/ 1810014 h 2078537"/>
                <a:gd name="connsiteX354" fmla="*/ 231210 w 2099794"/>
                <a:gd name="connsiteY354" fmla="*/ 1864027 h 2078537"/>
                <a:gd name="connsiteX355" fmla="*/ 320404 w 2099794"/>
                <a:gd name="connsiteY355" fmla="*/ 1734347 h 2078537"/>
                <a:gd name="connsiteX356" fmla="*/ 387722 w 2099794"/>
                <a:gd name="connsiteY356" fmla="*/ 1584906 h 2078537"/>
                <a:gd name="connsiteX357" fmla="*/ 390626 w 2099794"/>
                <a:gd name="connsiteY357" fmla="*/ 1567273 h 2078537"/>
                <a:gd name="connsiteX358" fmla="*/ 396227 w 2099794"/>
                <a:gd name="connsiteY358" fmla="*/ 1542794 h 2078537"/>
                <a:gd name="connsiteX359" fmla="*/ 411786 w 2099794"/>
                <a:gd name="connsiteY359" fmla="*/ 1496533 h 2078537"/>
                <a:gd name="connsiteX360" fmla="*/ 427552 w 2099794"/>
                <a:gd name="connsiteY360" fmla="*/ 1352356 h 2078537"/>
                <a:gd name="connsiteX361" fmla="*/ 416764 w 2099794"/>
                <a:gd name="connsiteY361" fmla="*/ 1313978 h 2078537"/>
                <a:gd name="connsiteX362" fmla="*/ 328599 w 2099794"/>
                <a:gd name="connsiteY362" fmla="*/ 1192828 h 2078537"/>
                <a:gd name="connsiteX363" fmla="*/ 223007 w 2099794"/>
                <a:gd name="connsiteY363" fmla="*/ 1107567 h 2078537"/>
                <a:gd name="connsiteX364" fmla="*/ 177784 w 2099794"/>
                <a:gd name="connsiteY364" fmla="*/ 1091179 h 2078537"/>
                <a:gd name="connsiteX365" fmla="*/ 114927 w 2099794"/>
                <a:gd name="connsiteY365" fmla="*/ 1119599 h 2078537"/>
                <a:gd name="connsiteX366" fmla="*/ 94597 w 2099794"/>
                <a:gd name="connsiteY366" fmla="*/ 1200297 h 2078537"/>
                <a:gd name="connsiteX367" fmla="*/ 100198 w 2099794"/>
                <a:gd name="connsiteY367" fmla="*/ 1195318 h 2078537"/>
                <a:gd name="connsiteX368" fmla="*/ 170108 w 2099794"/>
                <a:gd name="connsiteY368" fmla="*/ 1195110 h 2078537"/>
                <a:gd name="connsiteX369" fmla="*/ 200188 w 2099794"/>
                <a:gd name="connsiteY369" fmla="*/ 1263568 h 2078537"/>
                <a:gd name="connsiteX370" fmla="*/ 204544 w 2099794"/>
                <a:gd name="connsiteY370" fmla="*/ 1296138 h 2078537"/>
                <a:gd name="connsiteX371" fmla="*/ 198529 w 2099794"/>
                <a:gd name="connsiteY371" fmla="*/ 1302569 h 2078537"/>
                <a:gd name="connsiteX372" fmla="*/ 95011 w 2099794"/>
                <a:gd name="connsiteY372" fmla="*/ 1283898 h 2078537"/>
                <a:gd name="connsiteX373" fmla="*/ 100820 w 2099794"/>
                <a:gd name="connsiteY373" fmla="*/ 1338457 h 2078537"/>
                <a:gd name="connsiteX374" fmla="*/ 118246 w 2099794"/>
                <a:gd name="connsiteY374" fmla="*/ 1444671 h 2078537"/>
                <a:gd name="connsiteX375" fmla="*/ 125507 w 2099794"/>
                <a:gd name="connsiteY375" fmla="*/ 1455458 h 2078537"/>
                <a:gd name="connsiteX376" fmla="*/ 134012 w 2099794"/>
                <a:gd name="connsiteY376" fmla="*/ 1495081 h 2078537"/>
                <a:gd name="connsiteX377" fmla="*/ 131522 w 2099794"/>
                <a:gd name="connsiteY377" fmla="*/ 1508565 h 2078537"/>
                <a:gd name="connsiteX378" fmla="*/ 150400 w 2099794"/>
                <a:gd name="connsiteY378" fmla="*/ 1595901 h 2078537"/>
                <a:gd name="connsiteX379" fmla="*/ 123639 w 2099794"/>
                <a:gd name="connsiteY379" fmla="*/ 1507735 h 2078537"/>
                <a:gd name="connsiteX380" fmla="*/ 25724 w 2099794"/>
                <a:gd name="connsiteY380" fmla="*/ 1532214 h 2078537"/>
                <a:gd name="connsiteX381" fmla="*/ 18048 w 2099794"/>
                <a:gd name="connsiteY381" fmla="*/ 1524539 h 2078537"/>
                <a:gd name="connsiteX382" fmla="*/ 37963 w 2099794"/>
                <a:gd name="connsiteY382" fmla="*/ 1449650 h 2078537"/>
                <a:gd name="connsiteX383" fmla="*/ 56634 w 2099794"/>
                <a:gd name="connsiteY383" fmla="*/ 1427038 h 2078537"/>
                <a:gd name="connsiteX384" fmla="*/ 100820 w 2099794"/>
                <a:gd name="connsiteY384" fmla="*/ 1427453 h 2078537"/>
                <a:gd name="connsiteX385" fmla="*/ 107666 w 2099794"/>
                <a:gd name="connsiteY385" fmla="*/ 1433261 h 2078537"/>
                <a:gd name="connsiteX386" fmla="*/ 99575 w 2099794"/>
                <a:gd name="connsiteY386" fmla="*/ 1387000 h 2078537"/>
                <a:gd name="connsiteX387" fmla="*/ 86921 w 2099794"/>
                <a:gd name="connsiteY387" fmla="*/ 1284314 h 2078537"/>
                <a:gd name="connsiteX388" fmla="*/ 81942 w 2099794"/>
                <a:gd name="connsiteY388" fmla="*/ 1273733 h 2078537"/>
                <a:gd name="connsiteX389" fmla="*/ 72192 w 2099794"/>
                <a:gd name="connsiteY389" fmla="*/ 1262738 h 2078537"/>
                <a:gd name="connsiteX390" fmla="*/ 80490 w 2099794"/>
                <a:gd name="connsiteY390" fmla="*/ 1218344 h 2078537"/>
                <a:gd name="connsiteX391" fmla="*/ 85676 w 2099794"/>
                <a:gd name="connsiteY391" fmla="*/ 1208387 h 2078537"/>
                <a:gd name="connsiteX392" fmla="*/ 100405 w 2099794"/>
                <a:gd name="connsiteY392" fmla="*/ 1131424 h 2078537"/>
                <a:gd name="connsiteX393" fmla="*/ 157246 w 2099794"/>
                <a:gd name="connsiteY393" fmla="*/ 1082880 h 2078537"/>
                <a:gd name="connsiteX394" fmla="*/ 203922 w 2099794"/>
                <a:gd name="connsiteY394" fmla="*/ 1090349 h 2078537"/>
                <a:gd name="connsiteX395" fmla="*/ 288769 w 2099794"/>
                <a:gd name="connsiteY395" fmla="*/ 1144285 h 2078537"/>
                <a:gd name="connsiteX396" fmla="*/ 419254 w 2099794"/>
                <a:gd name="connsiteY396" fmla="*/ 1302569 h 2078537"/>
                <a:gd name="connsiteX397" fmla="*/ 425270 w 2099794"/>
                <a:gd name="connsiteY397" fmla="*/ 1313148 h 2078537"/>
                <a:gd name="connsiteX398" fmla="*/ 414690 w 2099794"/>
                <a:gd name="connsiteY398" fmla="*/ 1258382 h 2078537"/>
                <a:gd name="connsiteX399" fmla="*/ 340838 w 2099794"/>
                <a:gd name="connsiteY399" fmla="*/ 1111509 h 2078537"/>
                <a:gd name="connsiteX400" fmla="*/ 227571 w 2099794"/>
                <a:gd name="connsiteY400" fmla="*/ 951358 h 2078537"/>
                <a:gd name="connsiteX401" fmla="*/ 134219 w 2099794"/>
                <a:gd name="connsiteY401" fmla="*/ 781251 h 2078537"/>
                <a:gd name="connsiteX402" fmla="*/ 123639 w 2099794"/>
                <a:gd name="connsiteY402" fmla="*/ 749303 h 2078537"/>
                <a:gd name="connsiteX403" fmla="*/ 118661 w 2099794"/>
                <a:gd name="connsiteY403" fmla="*/ 746607 h 2078537"/>
                <a:gd name="connsiteX404" fmla="*/ 23857 w 2099794"/>
                <a:gd name="connsiteY404" fmla="*/ 771293 h 2078537"/>
                <a:gd name="connsiteX405" fmla="*/ 0 w 2099794"/>
                <a:gd name="connsiteY405" fmla="*/ 771708 h 2078537"/>
                <a:gd name="connsiteX0" fmla="*/ 989322 w 2099794"/>
                <a:gd name="connsiteY0" fmla="*/ 4349810 h 4639934"/>
                <a:gd name="connsiteX1" fmla="*/ 991189 w 2099794"/>
                <a:gd name="connsiteY1" fmla="*/ 4351055 h 4639934"/>
                <a:gd name="connsiteX2" fmla="*/ 992849 w 2099794"/>
                <a:gd name="connsiteY2" fmla="*/ 4349602 h 4639934"/>
                <a:gd name="connsiteX3" fmla="*/ 991189 w 2099794"/>
                <a:gd name="connsiteY3" fmla="*/ 4348151 h 4639934"/>
                <a:gd name="connsiteX4" fmla="*/ 989322 w 2099794"/>
                <a:gd name="connsiteY4" fmla="*/ 4349810 h 4639934"/>
                <a:gd name="connsiteX5" fmla="*/ 424025 w 2099794"/>
                <a:gd name="connsiteY5" fmla="*/ 4033659 h 4639934"/>
                <a:gd name="connsiteX6" fmla="*/ 424855 w 2099794"/>
                <a:gd name="connsiteY6" fmla="*/ 4033659 h 4639934"/>
                <a:gd name="connsiteX7" fmla="*/ 425270 w 2099794"/>
                <a:gd name="connsiteY7" fmla="*/ 4032207 h 4639934"/>
                <a:gd name="connsiteX8" fmla="*/ 424025 w 2099794"/>
                <a:gd name="connsiteY8" fmla="*/ 4031584 h 4639934"/>
                <a:gd name="connsiteX9" fmla="*/ 424025 w 2099794"/>
                <a:gd name="connsiteY9" fmla="*/ 4033659 h 4639934"/>
                <a:gd name="connsiteX10" fmla="*/ 209514 w 2099794"/>
                <a:gd name="connsiteY10" fmla="*/ 4451135 h 4639934"/>
                <a:gd name="connsiteX11" fmla="*/ 231210 w 2099794"/>
                <a:gd name="connsiteY11" fmla="*/ 4425424 h 4639934"/>
                <a:gd name="connsiteX12" fmla="*/ 227571 w 2099794"/>
                <a:gd name="connsiteY12" fmla="*/ 4430715 h 4639934"/>
                <a:gd name="connsiteX13" fmla="*/ 209514 w 2099794"/>
                <a:gd name="connsiteY13" fmla="*/ 4451135 h 4639934"/>
                <a:gd name="connsiteX14" fmla="*/ 197595 w 2099794"/>
                <a:gd name="connsiteY14" fmla="*/ 4486153 h 4639934"/>
                <a:gd name="connsiteX15" fmla="*/ 294784 w 2099794"/>
                <a:gd name="connsiteY15" fmla="*/ 4419669 h 4639934"/>
                <a:gd name="connsiteX16" fmla="*/ 400583 w 2099794"/>
                <a:gd name="connsiteY16" fmla="*/ 4364539 h 4639934"/>
                <a:gd name="connsiteX17" fmla="*/ 470078 w 2099794"/>
                <a:gd name="connsiteY17" fmla="*/ 4336948 h 4639934"/>
                <a:gd name="connsiteX18" fmla="*/ 526919 w 2099794"/>
                <a:gd name="connsiteY18" fmla="*/ 4319730 h 4639934"/>
                <a:gd name="connsiteX19" fmla="*/ 563015 w 2099794"/>
                <a:gd name="connsiteY19" fmla="*/ 4310187 h 4639934"/>
                <a:gd name="connsiteX20" fmla="*/ 623590 w 2099794"/>
                <a:gd name="connsiteY20" fmla="*/ 4300645 h 4639934"/>
                <a:gd name="connsiteX21" fmla="*/ 625872 w 2099794"/>
                <a:gd name="connsiteY21" fmla="*/ 4299815 h 4639934"/>
                <a:gd name="connsiteX22" fmla="*/ 629191 w 2099794"/>
                <a:gd name="connsiteY22" fmla="*/ 4299608 h 4639934"/>
                <a:gd name="connsiteX23" fmla="*/ 653878 w 2099794"/>
                <a:gd name="connsiteY23" fmla="*/ 4296496 h 4639934"/>
                <a:gd name="connsiteX24" fmla="*/ 660516 w 2099794"/>
                <a:gd name="connsiteY24" fmla="*/ 4296288 h 4639934"/>
                <a:gd name="connsiteX25" fmla="*/ 709889 w 2099794"/>
                <a:gd name="connsiteY25" fmla="*/ 4293177 h 4639934"/>
                <a:gd name="connsiteX26" fmla="*/ 741214 w 2099794"/>
                <a:gd name="connsiteY26" fmla="*/ 4293177 h 4639934"/>
                <a:gd name="connsiteX27" fmla="*/ 790586 w 2099794"/>
                <a:gd name="connsiteY27" fmla="*/ 4296288 h 4639934"/>
                <a:gd name="connsiteX28" fmla="*/ 795565 w 2099794"/>
                <a:gd name="connsiteY28" fmla="*/ 4296496 h 4639934"/>
                <a:gd name="connsiteX29" fmla="*/ 844316 w 2099794"/>
                <a:gd name="connsiteY29" fmla="*/ 4303341 h 4639934"/>
                <a:gd name="connsiteX30" fmla="*/ 882690 w 2099794"/>
                <a:gd name="connsiteY30" fmla="*/ 4309531 h 4639934"/>
                <a:gd name="connsiteX31" fmla="*/ 882901 w 2099794"/>
                <a:gd name="connsiteY31" fmla="*/ 4309772 h 4639934"/>
                <a:gd name="connsiteX32" fmla="*/ 882901 w 2099794"/>
                <a:gd name="connsiteY32" fmla="*/ 4310602 h 4639934"/>
                <a:gd name="connsiteX33" fmla="*/ 883938 w 2099794"/>
                <a:gd name="connsiteY33" fmla="*/ 4310395 h 4639934"/>
                <a:gd name="connsiteX34" fmla="*/ 882901 w 2099794"/>
                <a:gd name="connsiteY34" fmla="*/ 4309772 h 4639934"/>
                <a:gd name="connsiteX35" fmla="*/ 882901 w 2099794"/>
                <a:gd name="connsiteY35" fmla="*/ 4309565 h 4639934"/>
                <a:gd name="connsiteX36" fmla="*/ 882690 w 2099794"/>
                <a:gd name="connsiteY36" fmla="*/ 4309531 h 4639934"/>
                <a:gd name="connsiteX37" fmla="*/ 877092 w 2099794"/>
                <a:gd name="connsiteY37" fmla="*/ 4303134 h 4639934"/>
                <a:gd name="connsiteX38" fmla="*/ 868587 w 2099794"/>
                <a:gd name="connsiteY38" fmla="*/ 4289028 h 4639934"/>
                <a:gd name="connsiteX39" fmla="*/ 874188 w 2099794"/>
                <a:gd name="connsiteY39" fmla="*/ 4257703 h 4639934"/>
                <a:gd name="connsiteX40" fmla="*/ 909869 w 2099794"/>
                <a:gd name="connsiteY40" fmla="*/ 4224096 h 4639934"/>
                <a:gd name="connsiteX41" fmla="*/ 951359 w 2099794"/>
                <a:gd name="connsiteY41" fmla="*/ 4208952 h 4639934"/>
                <a:gd name="connsiteX42" fmla="*/ 1017535 w 2099794"/>
                <a:gd name="connsiteY42" fmla="*/ 4202521 h 4639934"/>
                <a:gd name="connsiteX43" fmla="*/ 1027493 w 2099794"/>
                <a:gd name="connsiteY43" fmla="*/ 4202521 h 4639934"/>
                <a:gd name="connsiteX44" fmla="*/ 1040562 w 2099794"/>
                <a:gd name="connsiteY44" fmla="*/ 4202729 h 4639934"/>
                <a:gd name="connsiteX45" fmla="*/ 997620 w 2099794"/>
                <a:gd name="connsiteY45" fmla="*/ 4342134 h 4639934"/>
                <a:gd name="connsiteX46" fmla="*/ 1033301 w 2099794"/>
                <a:gd name="connsiteY46" fmla="*/ 4353959 h 4639934"/>
                <a:gd name="connsiteX47" fmla="*/ 1137025 w 2099794"/>
                <a:gd name="connsiteY47" fmla="*/ 4391922 h 4639934"/>
                <a:gd name="connsiteX48" fmla="*/ 1181627 w 2099794"/>
                <a:gd name="connsiteY48" fmla="*/ 4408311 h 4639934"/>
                <a:gd name="connsiteX49" fmla="*/ 1186191 w 2099794"/>
                <a:gd name="connsiteY49" fmla="*/ 4408933 h 4639934"/>
                <a:gd name="connsiteX50" fmla="*/ 1183494 w 2099794"/>
                <a:gd name="connsiteY50" fmla="*/ 4406651 h 4639934"/>
                <a:gd name="connsiteX51" fmla="*/ 1186813 w 2099794"/>
                <a:gd name="connsiteY51" fmla="*/ 4355826 h 4639934"/>
                <a:gd name="connsiteX52" fmla="*/ 1250915 w 2099794"/>
                <a:gd name="connsiteY52" fmla="*/ 4332592 h 4639934"/>
                <a:gd name="connsiteX53" fmla="*/ 1286596 w 2099794"/>
                <a:gd name="connsiteY53" fmla="*/ 4330102 h 4639934"/>
                <a:gd name="connsiteX54" fmla="*/ 1293649 w 2099794"/>
                <a:gd name="connsiteY54" fmla="*/ 4337156 h 4639934"/>
                <a:gd name="connsiteX55" fmla="*/ 1285766 w 2099794"/>
                <a:gd name="connsiteY55" fmla="*/ 4382794 h 4639934"/>
                <a:gd name="connsiteX56" fmla="*/ 1258175 w 2099794"/>
                <a:gd name="connsiteY56" fmla="*/ 4434242 h 4639934"/>
                <a:gd name="connsiteX57" fmla="*/ 1260665 w 2099794"/>
                <a:gd name="connsiteY57" fmla="*/ 4436109 h 4639934"/>
                <a:gd name="connsiteX58" fmla="*/ 1313564 w 2099794"/>
                <a:gd name="connsiteY58" fmla="*/ 4451460 h 4639934"/>
                <a:gd name="connsiteX59" fmla="*/ 1335761 w 2099794"/>
                <a:gd name="connsiteY59" fmla="*/ 4457891 h 4639934"/>
                <a:gd name="connsiteX60" fmla="*/ 1397166 w 2099794"/>
                <a:gd name="connsiteY60" fmla="*/ 4469923 h 4639934"/>
                <a:gd name="connsiteX61" fmla="*/ 1512922 w 2099794"/>
                <a:gd name="connsiteY61" fmla="*/ 4470960 h 4639934"/>
                <a:gd name="connsiteX62" fmla="*/ 1608971 w 2099794"/>
                <a:gd name="connsiteY62" fmla="*/ 4437976 h 4639934"/>
                <a:gd name="connsiteX63" fmla="*/ 1614987 w 2099794"/>
                <a:gd name="connsiteY63" fmla="*/ 4430093 h 4639934"/>
                <a:gd name="connsiteX64" fmla="*/ 1625774 w 2099794"/>
                <a:gd name="connsiteY64" fmla="*/ 4414741 h 4639934"/>
                <a:gd name="connsiteX65" fmla="*/ 1633035 w 2099794"/>
                <a:gd name="connsiteY65" fmla="*/ 4405821 h 4639934"/>
                <a:gd name="connsiteX66" fmla="*/ 1670791 w 2099794"/>
                <a:gd name="connsiteY66" fmla="*/ 4390055 h 4639934"/>
                <a:gd name="connsiteX67" fmla="*/ 1681163 w 2099794"/>
                <a:gd name="connsiteY67" fmla="*/ 4387151 h 4639934"/>
                <a:gd name="connsiteX68" fmla="*/ 1756674 w 2099794"/>
                <a:gd name="connsiteY68" fmla="*/ 4304586 h 4639934"/>
                <a:gd name="connsiteX69" fmla="*/ 1777212 w 2099794"/>
                <a:gd name="connsiteY69" fmla="*/ 4274921 h 4639934"/>
                <a:gd name="connsiteX70" fmla="*/ 1780116 w 2099794"/>
                <a:gd name="connsiteY70" fmla="*/ 4276788 h 4639934"/>
                <a:gd name="connsiteX71" fmla="*/ 1711243 w 2099794"/>
                <a:gd name="connsiteY71" fmla="*/ 4370140 h 4639934"/>
                <a:gd name="connsiteX72" fmla="*/ 1687179 w 2099794"/>
                <a:gd name="connsiteY72" fmla="*/ 4392959 h 4639934"/>
                <a:gd name="connsiteX73" fmla="*/ 1686142 w 2099794"/>
                <a:gd name="connsiteY73" fmla="*/ 4402087 h 4639934"/>
                <a:gd name="connsiteX74" fmla="*/ 1707924 w 2099794"/>
                <a:gd name="connsiteY74" fmla="*/ 4470545 h 4639934"/>
                <a:gd name="connsiteX75" fmla="*/ 1704397 w 2099794"/>
                <a:gd name="connsiteY75" fmla="*/ 4474487 h 4639934"/>
                <a:gd name="connsiteX76" fmla="*/ 1638636 w 2099794"/>
                <a:gd name="connsiteY76" fmla="*/ 4463907 h 4639934"/>
                <a:gd name="connsiteX77" fmla="*/ 1620381 w 2099794"/>
                <a:gd name="connsiteY77" fmla="*/ 4447933 h 4639934"/>
                <a:gd name="connsiteX78" fmla="*/ 1612705 w 2099794"/>
                <a:gd name="connsiteY78" fmla="*/ 4445651 h 4639934"/>
                <a:gd name="connsiteX79" fmla="*/ 1554205 w 2099794"/>
                <a:gd name="connsiteY79" fmla="*/ 4471582 h 4639934"/>
                <a:gd name="connsiteX80" fmla="*/ 1526821 w 2099794"/>
                <a:gd name="connsiteY80" fmla="*/ 4477391 h 4639934"/>
                <a:gd name="connsiteX81" fmla="*/ 1385341 w 2099794"/>
                <a:gd name="connsiteY81" fmla="*/ 4476354 h 4639934"/>
                <a:gd name="connsiteX82" fmla="*/ 1328915 w 2099794"/>
                <a:gd name="connsiteY82" fmla="*/ 4465566 h 4639934"/>
                <a:gd name="connsiteX83" fmla="*/ 1264814 w 2099794"/>
                <a:gd name="connsiteY83" fmla="*/ 4446274 h 4639934"/>
                <a:gd name="connsiteX84" fmla="*/ 1237846 w 2099794"/>
                <a:gd name="connsiteY84" fmla="*/ 4445236 h 4639934"/>
                <a:gd name="connsiteX85" fmla="*/ 1214819 w 2099794"/>
                <a:gd name="connsiteY85" fmla="*/ 4439013 h 4639934"/>
                <a:gd name="connsiteX86" fmla="*/ 1149265 w 2099794"/>
                <a:gd name="connsiteY86" fmla="*/ 4406029 h 4639934"/>
                <a:gd name="connsiteX87" fmla="*/ 1117110 w 2099794"/>
                <a:gd name="connsiteY87" fmla="*/ 4392752 h 4639934"/>
                <a:gd name="connsiteX88" fmla="*/ 1007785 w 2099794"/>
                <a:gd name="connsiteY88" fmla="*/ 4352922 h 4639934"/>
                <a:gd name="connsiteX89" fmla="*/ 999902 w 2099794"/>
                <a:gd name="connsiteY89" fmla="*/ 4350847 h 4639934"/>
                <a:gd name="connsiteX90" fmla="*/ 998242 w 2099794"/>
                <a:gd name="connsiteY90" fmla="*/ 4350432 h 4639934"/>
                <a:gd name="connsiteX91" fmla="*/ 994923 w 2099794"/>
                <a:gd name="connsiteY91" fmla="*/ 4349602 h 4639934"/>
                <a:gd name="connsiteX92" fmla="*/ 994508 w 2099794"/>
                <a:gd name="connsiteY92" fmla="*/ 4352092 h 4639934"/>
                <a:gd name="connsiteX93" fmla="*/ 999695 w 2099794"/>
                <a:gd name="connsiteY93" fmla="*/ 4354581 h 4639934"/>
                <a:gd name="connsiteX94" fmla="*/ 1057573 w 2099794"/>
                <a:gd name="connsiteY94" fmla="*/ 4381757 h 4639934"/>
                <a:gd name="connsiteX95" fmla="*/ 1127690 w 2099794"/>
                <a:gd name="connsiteY95" fmla="*/ 4416816 h 4639934"/>
                <a:gd name="connsiteX96" fmla="*/ 1204031 w 2099794"/>
                <a:gd name="connsiteY96" fmla="*/ 4454157 h 4639934"/>
                <a:gd name="connsiteX97" fmla="*/ 1312112 w 2099794"/>
                <a:gd name="connsiteY97" fmla="*/ 4500833 h 4639934"/>
                <a:gd name="connsiteX98" fmla="*/ 1354432 w 2099794"/>
                <a:gd name="connsiteY98" fmla="*/ 4515147 h 4639934"/>
                <a:gd name="connsiteX99" fmla="*/ 1417911 w 2099794"/>
                <a:gd name="connsiteY99" fmla="*/ 4531742 h 4639934"/>
                <a:gd name="connsiteX100" fmla="*/ 1421852 w 2099794"/>
                <a:gd name="connsiteY100" fmla="*/ 4531120 h 4639934"/>
                <a:gd name="connsiteX101" fmla="*/ 1439486 w 2099794"/>
                <a:gd name="connsiteY101" fmla="*/ 4511413 h 4639934"/>
                <a:gd name="connsiteX102" fmla="*/ 1491763 w 2099794"/>
                <a:gd name="connsiteY102" fmla="*/ 4512657 h 4639934"/>
                <a:gd name="connsiteX103" fmla="*/ 1514997 w 2099794"/>
                <a:gd name="connsiteY103" fmla="*/ 4540870 h 4639934"/>
                <a:gd name="connsiteX104" fmla="*/ 1525577 w 2099794"/>
                <a:gd name="connsiteY104" fmla="*/ 4547716 h 4639934"/>
                <a:gd name="connsiteX105" fmla="*/ 1758126 w 2099794"/>
                <a:gd name="connsiteY105" fmla="*/ 4534232 h 4639934"/>
                <a:gd name="connsiteX106" fmla="*/ 1766217 w 2099794"/>
                <a:gd name="connsiteY106" fmla="*/ 4529460 h 4639934"/>
                <a:gd name="connsiteX107" fmla="*/ 1778041 w 2099794"/>
                <a:gd name="connsiteY107" fmla="*/ 4522200 h 4639934"/>
                <a:gd name="connsiteX108" fmla="*/ 1802935 w 2099794"/>
                <a:gd name="connsiteY108" fmla="*/ 4514732 h 4639934"/>
                <a:gd name="connsiteX109" fmla="*/ 1837164 w 2099794"/>
                <a:gd name="connsiteY109" fmla="*/ 4516599 h 4639934"/>
                <a:gd name="connsiteX110" fmla="*/ 1844633 w 2099794"/>
                <a:gd name="connsiteY110" fmla="*/ 4517843 h 4639934"/>
                <a:gd name="connsiteX111" fmla="*/ 1866829 w 2099794"/>
                <a:gd name="connsiteY111" fmla="*/ 4512865 h 4639934"/>
                <a:gd name="connsiteX112" fmla="*/ 1903340 w 2099794"/>
                <a:gd name="connsiteY112" fmla="*/ 4503737 h 4639934"/>
                <a:gd name="connsiteX113" fmla="*/ 1946282 w 2099794"/>
                <a:gd name="connsiteY113" fmla="*/ 4492535 h 4639934"/>
                <a:gd name="connsiteX114" fmla="*/ 1982586 w 2099794"/>
                <a:gd name="connsiteY114" fmla="*/ 4482162 h 4639934"/>
                <a:gd name="connsiteX115" fmla="*/ 2035278 w 2099794"/>
                <a:gd name="connsiteY115" fmla="*/ 4465359 h 4639934"/>
                <a:gd name="connsiteX116" fmla="*/ 2081954 w 2099794"/>
                <a:gd name="connsiteY116" fmla="*/ 4448555 h 4639934"/>
                <a:gd name="connsiteX117" fmla="*/ 2099794 w 2099794"/>
                <a:gd name="connsiteY117" fmla="*/ 4444822 h 4639934"/>
                <a:gd name="connsiteX118" fmla="*/ 2092741 w 2099794"/>
                <a:gd name="connsiteY118" fmla="*/ 4449178 h 4639934"/>
                <a:gd name="connsiteX119" fmla="*/ 1944415 w 2099794"/>
                <a:gd name="connsiteY119" fmla="*/ 4501455 h 4639934"/>
                <a:gd name="connsiteX120" fmla="*/ 1852100 w 2099794"/>
                <a:gd name="connsiteY120" fmla="*/ 4524897 h 4639934"/>
                <a:gd name="connsiteX121" fmla="*/ 1847744 w 2099794"/>
                <a:gd name="connsiteY121" fmla="*/ 4532157 h 4639934"/>
                <a:gd name="connsiteX122" fmla="*/ 1850026 w 2099794"/>
                <a:gd name="connsiteY122" fmla="*/ 4566179 h 4639934"/>
                <a:gd name="connsiteX123" fmla="*/ 1833430 w 2099794"/>
                <a:gd name="connsiteY123" fmla="*/ 4617419 h 4639934"/>
                <a:gd name="connsiteX124" fmla="*/ 1826170 w 2099794"/>
                <a:gd name="connsiteY124" fmla="*/ 4620116 h 4639934"/>
                <a:gd name="connsiteX125" fmla="*/ 1779286 w 2099794"/>
                <a:gd name="connsiteY125" fmla="*/ 4584435 h 4639934"/>
                <a:gd name="connsiteX126" fmla="*/ 1761861 w 2099794"/>
                <a:gd name="connsiteY126" fmla="*/ 4546471 h 4639934"/>
                <a:gd name="connsiteX127" fmla="*/ 1755015 w 2099794"/>
                <a:gd name="connsiteY127" fmla="*/ 4543152 h 4639934"/>
                <a:gd name="connsiteX128" fmla="*/ 1597976 w 2099794"/>
                <a:gd name="connsiteY128" fmla="*/ 4557051 h 4639934"/>
                <a:gd name="connsiteX129" fmla="*/ 1535534 w 2099794"/>
                <a:gd name="connsiteY129" fmla="*/ 4556014 h 4639934"/>
                <a:gd name="connsiteX130" fmla="*/ 1522880 w 2099794"/>
                <a:gd name="connsiteY130" fmla="*/ 4556014 h 4639934"/>
                <a:gd name="connsiteX131" fmla="*/ 1539476 w 2099794"/>
                <a:gd name="connsiteY131" fmla="*/ 4639616 h 4639934"/>
                <a:gd name="connsiteX132" fmla="*/ 1446124 w 2099794"/>
                <a:gd name="connsiteY132" fmla="*/ 4629451 h 4639934"/>
                <a:gd name="connsiteX133" fmla="*/ 1402352 w 2099794"/>
                <a:gd name="connsiteY133" fmla="*/ 4601653 h 4639934"/>
                <a:gd name="connsiteX134" fmla="*/ 1414799 w 2099794"/>
                <a:gd name="connsiteY134" fmla="*/ 4543567 h 4639934"/>
                <a:gd name="connsiteX135" fmla="*/ 1416251 w 2099794"/>
                <a:gd name="connsiteY135" fmla="*/ 4541907 h 4639934"/>
                <a:gd name="connsiteX136" fmla="*/ 1414177 w 2099794"/>
                <a:gd name="connsiteY136" fmla="*/ 4539626 h 4639934"/>
                <a:gd name="connsiteX137" fmla="*/ 1183079 w 2099794"/>
                <a:gd name="connsiteY137" fmla="*/ 4452290 h 4639934"/>
                <a:gd name="connsiteX138" fmla="*/ 989945 w 2099794"/>
                <a:gd name="connsiteY138" fmla="*/ 4357901 h 4639934"/>
                <a:gd name="connsiteX139" fmla="*/ 976460 w 2099794"/>
                <a:gd name="connsiteY139" fmla="*/ 4358108 h 4639934"/>
                <a:gd name="connsiteX140" fmla="*/ 929162 w 2099794"/>
                <a:gd name="connsiteY140" fmla="*/ 4355411 h 4639934"/>
                <a:gd name="connsiteX141" fmla="*/ 906965 w 2099794"/>
                <a:gd name="connsiteY141" fmla="*/ 4332592 h 4639934"/>
                <a:gd name="connsiteX142" fmla="*/ 891614 w 2099794"/>
                <a:gd name="connsiteY142" fmla="*/ 4321804 h 4639934"/>
                <a:gd name="connsiteX143" fmla="*/ 691634 w 2099794"/>
                <a:gd name="connsiteY143" fmla="*/ 4300437 h 4639934"/>
                <a:gd name="connsiteX144" fmla="*/ 213257 w 2099794"/>
                <a:gd name="connsiteY144" fmla="*/ 4476354 h 4639934"/>
                <a:gd name="connsiteX145" fmla="*/ 205530 w 2099794"/>
                <a:gd name="connsiteY145" fmla="*/ 4482785 h 4639934"/>
                <a:gd name="connsiteX146" fmla="*/ 197595 w 2099794"/>
                <a:gd name="connsiteY146" fmla="*/ 4486153 h 4639934"/>
                <a:gd name="connsiteX147" fmla="*/ 196246 w 2099794"/>
                <a:gd name="connsiteY147" fmla="*/ 4486726 h 4639934"/>
                <a:gd name="connsiteX148" fmla="*/ 197595 w 2099794"/>
                <a:gd name="connsiteY148" fmla="*/ 4486153 h 4639934"/>
                <a:gd name="connsiteX149" fmla="*/ 196454 w 2099794"/>
                <a:gd name="connsiteY149" fmla="*/ 4486934 h 4639934"/>
                <a:gd name="connsiteX150" fmla="*/ 196246 w 2099794"/>
                <a:gd name="connsiteY150" fmla="*/ 4486726 h 4639934"/>
                <a:gd name="connsiteX151" fmla="*/ 170523 w 2099794"/>
                <a:gd name="connsiteY151" fmla="*/ 4495231 h 4639934"/>
                <a:gd name="connsiteX152" fmla="*/ 209514 w 2099794"/>
                <a:gd name="connsiteY152" fmla="*/ 4451135 h 4639934"/>
                <a:gd name="connsiteX153" fmla="*/ 176331 w 2099794"/>
                <a:gd name="connsiteY153" fmla="*/ 4490460 h 4639934"/>
                <a:gd name="connsiteX154" fmla="*/ 170523 w 2099794"/>
                <a:gd name="connsiteY154" fmla="*/ 4495231 h 4639934"/>
                <a:gd name="connsiteX155" fmla="*/ 154965 w 2099794"/>
                <a:gd name="connsiteY155" fmla="*/ 4525935 h 4639934"/>
                <a:gd name="connsiteX156" fmla="*/ 197492 w 2099794"/>
                <a:gd name="connsiteY156" fmla="*/ 4498551 h 4639934"/>
                <a:gd name="connsiteX157" fmla="*/ 550569 w 2099794"/>
                <a:gd name="connsiteY157" fmla="*/ 4373253 h 4639934"/>
                <a:gd name="connsiteX158" fmla="*/ 715283 w 2099794"/>
                <a:gd name="connsiteY158" fmla="*/ 4365992 h 4639934"/>
                <a:gd name="connsiteX159" fmla="*/ 725863 w 2099794"/>
                <a:gd name="connsiteY159" fmla="*/ 4360806 h 4639934"/>
                <a:gd name="connsiteX160" fmla="*/ 796810 w 2099794"/>
                <a:gd name="connsiteY160" fmla="*/ 4359769 h 4639934"/>
                <a:gd name="connsiteX161" fmla="*/ 825646 w 2099794"/>
                <a:gd name="connsiteY161" fmla="*/ 4377816 h 4639934"/>
                <a:gd name="connsiteX162" fmla="*/ 907588 w 2099794"/>
                <a:gd name="connsiteY162" fmla="*/ 4400428 h 4639934"/>
                <a:gd name="connsiteX163" fmla="*/ 929370 w 2099794"/>
                <a:gd name="connsiteY163" fmla="*/ 4413498 h 4639934"/>
                <a:gd name="connsiteX164" fmla="*/ 930407 w 2099794"/>
                <a:gd name="connsiteY164" fmla="*/ 4463493 h 4639934"/>
                <a:gd name="connsiteX165" fmla="*/ 912152 w 2099794"/>
                <a:gd name="connsiteY165" fmla="*/ 4476147 h 4639934"/>
                <a:gd name="connsiteX166" fmla="*/ 753661 w 2099794"/>
                <a:gd name="connsiteY166" fmla="*/ 4517429 h 4639934"/>
                <a:gd name="connsiteX167" fmla="*/ 764863 w 2099794"/>
                <a:gd name="connsiteY167" fmla="*/ 4511828 h 4639934"/>
                <a:gd name="connsiteX168" fmla="*/ 857178 w 2099794"/>
                <a:gd name="connsiteY168" fmla="*/ 4489009 h 4639934"/>
                <a:gd name="connsiteX169" fmla="*/ 916508 w 2099794"/>
                <a:gd name="connsiteY169" fmla="*/ 4463285 h 4639934"/>
                <a:gd name="connsiteX170" fmla="*/ 915471 w 2099794"/>
                <a:gd name="connsiteY170" fmla="*/ 4414120 h 4639934"/>
                <a:gd name="connsiteX171" fmla="*/ 832491 w 2099794"/>
                <a:gd name="connsiteY171" fmla="*/ 4386944 h 4639934"/>
                <a:gd name="connsiteX172" fmla="*/ 809672 w 2099794"/>
                <a:gd name="connsiteY172" fmla="*/ 4383003 h 4639934"/>
                <a:gd name="connsiteX173" fmla="*/ 821497 w 2099794"/>
                <a:gd name="connsiteY173" fmla="*/ 4438806 h 4639934"/>
                <a:gd name="connsiteX174" fmla="*/ 811747 w 2099794"/>
                <a:gd name="connsiteY174" fmla="*/ 4449386 h 4639934"/>
                <a:gd name="connsiteX175" fmla="*/ 743081 w 2099794"/>
                <a:gd name="connsiteY175" fmla="*/ 4439636 h 4639934"/>
                <a:gd name="connsiteX176" fmla="*/ 713831 w 2099794"/>
                <a:gd name="connsiteY176" fmla="*/ 4422003 h 4639934"/>
                <a:gd name="connsiteX177" fmla="*/ 711549 w 2099794"/>
                <a:gd name="connsiteY177" fmla="*/ 4373668 h 4639934"/>
                <a:gd name="connsiteX178" fmla="*/ 639979 w 2099794"/>
                <a:gd name="connsiteY178" fmla="*/ 4372838 h 4639934"/>
                <a:gd name="connsiteX179" fmla="*/ 225497 w 2099794"/>
                <a:gd name="connsiteY179" fmla="*/ 4484860 h 4639934"/>
                <a:gd name="connsiteX180" fmla="*/ 162225 w 2099794"/>
                <a:gd name="connsiteY180" fmla="*/ 4522823 h 4639934"/>
                <a:gd name="connsiteX181" fmla="*/ 154965 w 2099794"/>
                <a:gd name="connsiteY181" fmla="*/ 4525935 h 4639934"/>
                <a:gd name="connsiteX182" fmla="*/ 0 w 2099794"/>
                <a:gd name="connsiteY182" fmla="*/ 3333105 h 4639934"/>
                <a:gd name="connsiteX183" fmla="*/ 0 w 2099794"/>
                <a:gd name="connsiteY183" fmla="*/ 3315057 h 4639934"/>
                <a:gd name="connsiteX184" fmla="*/ 3319 w 2099794"/>
                <a:gd name="connsiteY184" fmla="*/ 3304062 h 4639934"/>
                <a:gd name="connsiteX185" fmla="*/ 38378 w 2099794"/>
                <a:gd name="connsiteY185" fmla="*/ 3221498 h 4639934"/>
                <a:gd name="connsiteX186" fmla="*/ 54559 w 2099794"/>
                <a:gd name="connsiteY186" fmla="*/ 3210088 h 4639934"/>
                <a:gd name="connsiteX187" fmla="*/ 64517 w 2099794"/>
                <a:gd name="connsiteY187" fmla="*/ 3206976 h 4639934"/>
                <a:gd name="connsiteX188" fmla="*/ 74267 w 2099794"/>
                <a:gd name="connsiteY188" fmla="*/ 3206561 h 4639934"/>
                <a:gd name="connsiteX189" fmla="*/ 85676 w 2099794"/>
                <a:gd name="connsiteY189" fmla="*/ 3209881 h 4639934"/>
                <a:gd name="connsiteX190" fmla="*/ 96671 w 2099794"/>
                <a:gd name="connsiteY190" fmla="*/ 3216726 h 4639934"/>
                <a:gd name="connsiteX191" fmla="*/ 108911 w 2099794"/>
                <a:gd name="connsiteY191" fmla="*/ 3227514 h 4639934"/>
                <a:gd name="connsiteX192" fmla="*/ 107873 w 2099794"/>
                <a:gd name="connsiteY192" fmla="*/ 3172125 h 4639934"/>
                <a:gd name="connsiteX193" fmla="*/ 106836 w 2099794"/>
                <a:gd name="connsiteY193" fmla="*/ 3085204 h 4639934"/>
                <a:gd name="connsiteX194" fmla="*/ 106836 w 2099794"/>
                <a:gd name="connsiteY194" fmla="*/ 3080225 h 4639934"/>
                <a:gd name="connsiteX195" fmla="*/ 105591 w 2099794"/>
                <a:gd name="connsiteY195" fmla="*/ 3035831 h 4639934"/>
                <a:gd name="connsiteX196" fmla="*/ 104969 w 2099794"/>
                <a:gd name="connsiteY196" fmla="*/ 3009485 h 4639934"/>
                <a:gd name="connsiteX197" fmla="*/ 103932 w 2099794"/>
                <a:gd name="connsiteY197" fmla="*/ 3001395 h 4639934"/>
                <a:gd name="connsiteX198" fmla="*/ 79038 w 2099794"/>
                <a:gd name="connsiteY198" fmla="*/ 3008033 h 4639934"/>
                <a:gd name="connsiteX199" fmla="*/ 69081 w 2099794"/>
                <a:gd name="connsiteY199" fmla="*/ 3008033 h 4639934"/>
                <a:gd name="connsiteX200" fmla="*/ 13277 w 2099794"/>
                <a:gd name="connsiteY200" fmla="*/ 2994757 h 4639934"/>
                <a:gd name="connsiteX201" fmla="*/ 9128 w 2099794"/>
                <a:gd name="connsiteY201" fmla="*/ 2989985 h 4639934"/>
                <a:gd name="connsiteX202" fmla="*/ 15351 w 2099794"/>
                <a:gd name="connsiteY202" fmla="*/ 2977538 h 4639934"/>
                <a:gd name="connsiteX203" fmla="*/ 70947 w 2099794"/>
                <a:gd name="connsiteY203" fmla="*/ 2922357 h 4639934"/>
                <a:gd name="connsiteX204" fmla="*/ 90448 w 2099794"/>
                <a:gd name="connsiteY204" fmla="*/ 2924432 h 4639934"/>
                <a:gd name="connsiteX205" fmla="*/ 101235 w 2099794"/>
                <a:gd name="connsiteY205" fmla="*/ 2932937 h 4639934"/>
                <a:gd name="connsiteX206" fmla="*/ 98953 w 2099794"/>
                <a:gd name="connsiteY206" fmla="*/ 2910532 h 4639934"/>
                <a:gd name="connsiteX207" fmla="*/ 98331 w 2099794"/>
                <a:gd name="connsiteY207" fmla="*/ 2900575 h 4639934"/>
                <a:gd name="connsiteX208" fmla="*/ 95634 w 2099794"/>
                <a:gd name="connsiteY208" fmla="*/ 2877548 h 4639934"/>
                <a:gd name="connsiteX209" fmla="*/ 94804 w 2099794"/>
                <a:gd name="connsiteY209" fmla="*/ 2869250 h 4639934"/>
                <a:gd name="connsiteX210" fmla="*/ 91900 w 2099794"/>
                <a:gd name="connsiteY210" fmla="*/ 2849543 h 4639934"/>
                <a:gd name="connsiteX211" fmla="*/ 91693 w 2099794"/>
                <a:gd name="connsiteY211" fmla="*/ 2847883 h 4639934"/>
                <a:gd name="connsiteX212" fmla="*/ 78001 w 2099794"/>
                <a:gd name="connsiteY212" fmla="*/ 2792287 h 4639934"/>
                <a:gd name="connsiteX213" fmla="*/ 48543 w 2099794"/>
                <a:gd name="connsiteY213" fmla="*/ 2789382 h 4639934"/>
                <a:gd name="connsiteX214" fmla="*/ 20538 w 2099794"/>
                <a:gd name="connsiteY214" fmla="*/ 2849335 h 4639934"/>
                <a:gd name="connsiteX215" fmla="*/ 18671 w 2099794"/>
                <a:gd name="connsiteY215" fmla="*/ 2854106 h 4639934"/>
                <a:gd name="connsiteX216" fmla="*/ 17633 w 2099794"/>
                <a:gd name="connsiteY216" fmla="*/ 2857633 h 4639934"/>
                <a:gd name="connsiteX217" fmla="*/ 15766 w 2099794"/>
                <a:gd name="connsiteY217" fmla="*/ 2862612 h 4639934"/>
                <a:gd name="connsiteX218" fmla="*/ 9958 w 2099794"/>
                <a:gd name="connsiteY218" fmla="*/ 2879208 h 4639934"/>
                <a:gd name="connsiteX219" fmla="*/ 7883 w 2099794"/>
                <a:gd name="connsiteY219" fmla="*/ 2879208 h 4639934"/>
                <a:gd name="connsiteX220" fmla="*/ 9128 w 2099794"/>
                <a:gd name="connsiteY220" fmla="*/ 2871325 h 4639934"/>
                <a:gd name="connsiteX221" fmla="*/ 9543 w 2099794"/>
                <a:gd name="connsiteY221" fmla="*/ 2867798 h 4639934"/>
                <a:gd name="connsiteX222" fmla="*/ 15766 w 2099794"/>
                <a:gd name="connsiteY222" fmla="*/ 2845186 h 4639934"/>
                <a:gd name="connsiteX223" fmla="*/ 16181 w 2099794"/>
                <a:gd name="connsiteY223" fmla="*/ 2843319 h 4639934"/>
                <a:gd name="connsiteX224" fmla="*/ 18048 w 2099794"/>
                <a:gd name="connsiteY224" fmla="*/ 2838963 h 4639934"/>
                <a:gd name="connsiteX225" fmla="*/ 48336 w 2099794"/>
                <a:gd name="connsiteY225" fmla="*/ 2777765 h 4639934"/>
                <a:gd name="connsiteX226" fmla="*/ 49373 w 2099794"/>
                <a:gd name="connsiteY226" fmla="*/ 2776728 h 4639934"/>
                <a:gd name="connsiteX227" fmla="*/ 70533 w 2099794"/>
                <a:gd name="connsiteY227" fmla="*/ 2770712 h 4639934"/>
                <a:gd name="connsiteX228" fmla="*/ 70740 w 2099794"/>
                <a:gd name="connsiteY228" fmla="*/ 2771127 h 4639934"/>
                <a:gd name="connsiteX229" fmla="*/ 71155 w 2099794"/>
                <a:gd name="connsiteY229" fmla="*/ 2771127 h 4639934"/>
                <a:gd name="connsiteX230" fmla="*/ 80075 w 2099794"/>
                <a:gd name="connsiteY230" fmla="*/ 2779425 h 4639934"/>
                <a:gd name="connsiteX231" fmla="*/ 88996 w 2099794"/>
                <a:gd name="connsiteY231" fmla="*/ 2797058 h 4639934"/>
                <a:gd name="connsiteX232" fmla="*/ 89411 w 2099794"/>
                <a:gd name="connsiteY232" fmla="*/ 2799132 h 4639934"/>
                <a:gd name="connsiteX233" fmla="*/ 94804 w 2099794"/>
                <a:gd name="connsiteY233" fmla="*/ 2817181 h 4639934"/>
                <a:gd name="connsiteX234" fmla="*/ 95841 w 2099794"/>
                <a:gd name="connsiteY234" fmla="*/ 2821952 h 4639934"/>
                <a:gd name="connsiteX235" fmla="*/ 98538 w 2099794"/>
                <a:gd name="connsiteY235" fmla="*/ 2833569 h 4639934"/>
                <a:gd name="connsiteX236" fmla="*/ 98953 w 2099794"/>
                <a:gd name="connsiteY236" fmla="*/ 2836888 h 4639934"/>
                <a:gd name="connsiteX237" fmla="*/ 101857 w 2099794"/>
                <a:gd name="connsiteY237" fmla="*/ 2853277 h 4639934"/>
                <a:gd name="connsiteX238" fmla="*/ 102272 w 2099794"/>
                <a:gd name="connsiteY238" fmla="*/ 2858255 h 4639934"/>
                <a:gd name="connsiteX239" fmla="*/ 104969 w 2099794"/>
                <a:gd name="connsiteY239" fmla="*/ 2877963 h 4639934"/>
                <a:gd name="connsiteX240" fmla="*/ 105591 w 2099794"/>
                <a:gd name="connsiteY240" fmla="*/ 2886261 h 4639934"/>
                <a:gd name="connsiteX241" fmla="*/ 108288 w 2099794"/>
                <a:gd name="connsiteY241" fmla="*/ 2910947 h 4639934"/>
                <a:gd name="connsiteX242" fmla="*/ 108911 w 2099794"/>
                <a:gd name="connsiteY242" fmla="*/ 2922357 h 4639934"/>
                <a:gd name="connsiteX243" fmla="*/ 111400 w 2099794"/>
                <a:gd name="connsiteY243" fmla="*/ 2955341 h 4639934"/>
                <a:gd name="connsiteX244" fmla="*/ 115964 w 2099794"/>
                <a:gd name="connsiteY244" fmla="*/ 2967166 h 4639934"/>
                <a:gd name="connsiteX245" fmla="*/ 114304 w 2099794"/>
                <a:gd name="connsiteY245" fmla="*/ 2993719 h 4639934"/>
                <a:gd name="connsiteX246" fmla="*/ 113267 w 2099794"/>
                <a:gd name="connsiteY246" fmla="*/ 2998283 h 4639934"/>
                <a:gd name="connsiteX247" fmla="*/ 115757 w 2099794"/>
                <a:gd name="connsiteY247" fmla="*/ 3080225 h 4639934"/>
                <a:gd name="connsiteX248" fmla="*/ 130485 w 2099794"/>
                <a:gd name="connsiteY248" fmla="*/ 3003054 h 4639934"/>
                <a:gd name="connsiteX249" fmla="*/ 131522 w 2099794"/>
                <a:gd name="connsiteY249" fmla="*/ 2997868 h 4639934"/>
                <a:gd name="connsiteX250" fmla="*/ 137746 w 2099794"/>
                <a:gd name="connsiteY250" fmla="*/ 2971730 h 4639934"/>
                <a:gd name="connsiteX251" fmla="*/ 137954 w 2099794"/>
                <a:gd name="connsiteY251" fmla="*/ 2970070 h 4639934"/>
                <a:gd name="connsiteX252" fmla="*/ 144177 w 2099794"/>
                <a:gd name="connsiteY252" fmla="*/ 2945176 h 4639934"/>
                <a:gd name="connsiteX253" fmla="*/ 144799 w 2099794"/>
                <a:gd name="connsiteY253" fmla="*/ 2941857 h 4639934"/>
                <a:gd name="connsiteX254" fmla="*/ 150608 w 2099794"/>
                <a:gd name="connsiteY254" fmla="*/ 2920905 h 4639934"/>
                <a:gd name="connsiteX255" fmla="*/ 151853 w 2099794"/>
                <a:gd name="connsiteY255" fmla="*/ 2915926 h 4639934"/>
                <a:gd name="connsiteX256" fmla="*/ 151853 w 2099794"/>
                <a:gd name="connsiteY256" fmla="*/ 2899123 h 4639934"/>
                <a:gd name="connsiteX257" fmla="*/ 150608 w 2099794"/>
                <a:gd name="connsiteY257" fmla="*/ 2888128 h 4639934"/>
                <a:gd name="connsiteX258" fmla="*/ 151438 w 2099794"/>
                <a:gd name="connsiteY258" fmla="*/ 2884601 h 4639934"/>
                <a:gd name="connsiteX259" fmla="*/ 153097 w 2099794"/>
                <a:gd name="connsiteY259" fmla="*/ 2881489 h 4639934"/>
                <a:gd name="connsiteX260" fmla="*/ 156831 w 2099794"/>
                <a:gd name="connsiteY260" fmla="*/ 2876926 h 4639934"/>
                <a:gd name="connsiteX261" fmla="*/ 166374 w 2099794"/>
                <a:gd name="connsiteY261" fmla="*/ 2867590 h 4639934"/>
                <a:gd name="connsiteX262" fmla="*/ 199773 w 2099794"/>
                <a:gd name="connsiteY262" fmla="*/ 2768015 h 4639934"/>
                <a:gd name="connsiteX263" fmla="*/ 200810 w 2099794"/>
                <a:gd name="connsiteY263" fmla="*/ 2764489 h 4639934"/>
                <a:gd name="connsiteX264" fmla="*/ 218651 w 2099794"/>
                <a:gd name="connsiteY264" fmla="*/ 2719057 h 4639934"/>
                <a:gd name="connsiteX265" fmla="*/ 179443 w 2099794"/>
                <a:gd name="connsiteY265" fmla="*/ 2719057 h 4639934"/>
                <a:gd name="connsiteX266" fmla="*/ 172598 w 2099794"/>
                <a:gd name="connsiteY266" fmla="*/ 2718228 h 4639934"/>
                <a:gd name="connsiteX267" fmla="*/ 165959 w 2099794"/>
                <a:gd name="connsiteY267" fmla="*/ 2716775 h 4639934"/>
                <a:gd name="connsiteX268" fmla="*/ 165129 w 2099794"/>
                <a:gd name="connsiteY268" fmla="*/ 2710345 h 4639934"/>
                <a:gd name="connsiteX269" fmla="*/ 189608 w 2099794"/>
                <a:gd name="connsiteY269" fmla="*/ 2658068 h 4639934"/>
                <a:gd name="connsiteX270" fmla="*/ 202677 w 2099794"/>
                <a:gd name="connsiteY270" fmla="*/ 2646658 h 4639934"/>
                <a:gd name="connsiteX271" fmla="*/ 210561 w 2099794"/>
                <a:gd name="connsiteY271" fmla="*/ 2643339 h 4639934"/>
                <a:gd name="connsiteX272" fmla="*/ 220103 w 2099794"/>
                <a:gd name="connsiteY272" fmla="*/ 2643131 h 4639934"/>
                <a:gd name="connsiteX273" fmla="*/ 224667 w 2099794"/>
                <a:gd name="connsiteY273" fmla="*/ 2644791 h 4639934"/>
                <a:gd name="connsiteX274" fmla="*/ 229853 w 2099794"/>
                <a:gd name="connsiteY274" fmla="*/ 2648732 h 4639934"/>
                <a:gd name="connsiteX275" fmla="*/ 230683 w 2099794"/>
                <a:gd name="connsiteY275" fmla="*/ 2649770 h 4639934"/>
                <a:gd name="connsiteX276" fmla="*/ 240848 w 2099794"/>
                <a:gd name="connsiteY276" fmla="*/ 2665536 h 4639934"/>
                <a:gd name="connsiteX277" fmla="*/ 287731 w 2099794"/>
                <a:gd name="connsiteY277" fmla="*/ 2563886 h 4639934"/>
                <a:gd name="connsiteX278" fmla="*/ 289598 w 2099794"/>
                <a:gd name="connsiteY278" fmla="*/ 2561397 h 4639934"/>
                <a:gd name="connsiteX279" fmla="*/ 290428 w 2099794"/>
                <a:gd name="connsiteY279" fmla="*/ 2568035 h 4639934"/>
                <a:gd name="connsiteX280" fmla="*/ 593711 w 2099794"/>
                <a:gd name="connsiteY280" fmla="*/ 0 h 4639934"/>
                <a:gd name="connsiteX281" fmla="*/ 283997 w 2099794"/>
                <a:gd name="connsiteY281" fmla="*/ 2581726 h 4639934"/>
                <a:gd name="connsiteX282" fmla="*/ 246242 w 2099794"/>
                <a:gd name="connsiteY282" fmla="*/ 2670722 h 4639934"/>
                <a:gd name="connsiteX283" fmla="*/ 246034 w 2099794"/>
                <a:gd name="connsiteY283" fmla="*/ 2675908 h 4639934"/>
                <a:gd name="connsiteX284" fmla="*/ 237114 w 2099794"/>
                <a:gd name="connsiteY284" fmla="*/ 2710759 h 4639934"/>
                <a:gd name="connsiteX285" fmla="*/ 222800 w 2099794"/>
                <a:gd name="connsiteY285" fmla="*/ 2729222 h 4639934"/>
                <a:gd name="connsiteX286" fmla="*/ 183592 w 2099794"/>
                <a:gd name="connsiteY286" fmla="*/ 2840622 h 4639934"/>
                <a:gd name="connsiteX287" fmla="*/ 181518 w 2099794"/>
                <a:gd name="connsiteY287" fmla="*/ 2847675 h 4639934"/>
                <a:gd name="connsiteX288" fmla="*/ 213257 w 2099794"/>
                <a:gd name="connsiteY288" fmla="*/ 2844979 h 4639934"/>
                <a:gd name="connsiteX289" fmla="*/ 236077 w 2099794"/>
                <a:gd name="connsiteY289" fmla="*/ 2868005 h 4639934"/>
                <a:gd name="connsiteX290" fmla="*/ 254332 w 2099794"/>
                <a:gd name="connsiteY290" fmla="*/ 2924639 h 4639934"/>
                <a:gd name="connsiteX291" fmla="*/ 251220 w 2099794"/>
                <a:gd name="connsiteY291" fmla="*/ 2929825 h 4639934"/>
                <a:gd name="connsiteX292" fmla="*/ 172390 w 2099794"/>
                <a:gd name="connsiteY292" fmla="*/ 2919867 h 4639934"/>
                <a:gd name="connsiteX293" fmla="*/ 161603 w 2099794"/>
                <a:gd name="connsiteY293" fmla="*/ 2913229 h 4639934"/>
                <a:gd name="connsiteX294" fmla="*/ 147081 w 2099794"/>
                <a:gd name="connsiteY294" fmla="*/ 2969655 h 4639934"/>
                <a:gd name="connsiteX295" fmla="*/ 116586 w 2099794"/>
                <a:gd name="connsiteY295" fmla="*/ 3170673 h 4639934"/>
                <a:gd name="connsiteX296" fmla="*/ 117831 w 2099794"/>
                <a:gd name="connsiteY296" fmla="*/ 3237886 h 4639934"/>
                <a:gd name="connsiteX297" fmla="*/ 123225 w 2099794"/>
                <a:gd name="connsiteY297" fmla="*/ 3246807 h 4639934"/>
                <a:gd name="connsiteX298" fmla="*/ 132560 w 2099794"/>
                <a:gd name="connsiteY298" fmla="*/ 3293275 h 4639934"/>
                <a:gd name="connsiteX299" fmla="*/ 130693 w 2099794"/>
                <a:gd name="connsiteY299" fmla="*/ 3305307 h 4639934"/>
                <a:gd name="connsiteX300" fmla="*/ 206619 w 2099794"/>
                <a:gd name="connsiteY300" fmla="*/ 3466494 h 4639934"/>
                <a:gd name="connsiteX301" fmla="*/ 327769 w 2099794"/>
                <a:gd name="connsiteY301" fmla="*/ 3640129 h 4639934"/>
                <a:gd name="connsiteX302" fmla="*/ 376934 w 2099794"/>
                <a:gd name="connsiteY302" fmla="*/ 3716885 h 4639934"/>
                <a:gd name="connsiteX303" fmla="*/ 378594 w 2099794"/>
                <a:gd name="connsiteY303" fmla="*/ 3719789 h 4639934"/>
                <a:gd name="connsiteX304" fmla="*/ 380668 w 2099794"/>
                <a:gd name="connsiteY304" fmla="*/ 3723316 h 4639934"/>
                <a:gd name="connsiteX305" fmla="*/ 380046 w 2099794"/>
                <a:gd name="connsiteY305" fmla="*/ 3718544 h 4639934"/>
                <a:gd name="connsiteX306" fmla="*/ 378801 w 2099794"/>
                <a:gd name="connsiteY306" fmla="*/ 3714810 h 4639934"/>
                <a:gd name="connsiteX307" fmla="*/ 324865 w 2099794"/>
                <a:gd name="connsiteY307" fmla="*/ 3594283 h 4639934"/>
                <a:gd name="connsiteX308" fmla="*/ 323413 w 2099794"/>
                <a:gd name="connsiteY308" fmla="*/ 3591378 h 4639934"/>
                <a:gd name="connsiteX309" fmla="*/ 294370 w 2099794"/>
                <a:gd name="connsiteY309" fmla="*/ 3564410 h 4639934"/>
                <a:gd name="connsiteX310" fmla="*/ 278396 w 2099794"/>
                <a:gd name="connsiteY310" fmla="*/ 3556527 h 4639934"/>
                <a:gd name="connsiteX311" fmla="*/ 272588 w 2099794"/>
                <a:gd name="connsiteY311" fmla="*/ 3510888 h 4639934"/>
                <a:gd name="connsiteX312" fmla="*/ 276529 w 2099794"/>
                <a:gd name="connsiteY312" fmla="*/ 3485372 h 4639934"/>
                <a:gd name="connsiteX313" fmla="*/ 250805 w 2099794"/>
                <a:gd name="connsiteY313" fmla="*/ 3396584 h 4639934"/>
                <a:gd name="connsiteX314" fmla="*/ 248109 w 2099794"/>
                <a:gd name="connsiteY314" fmla="*/ 3375425 h 4639934"/>
                <a:gd name="connsiteX315" fmla="*/ 227364 w 2099794"/>
                <a:gd name="connsiteY315" fmla="*/ 3379159 h 4639934"/>
                <a:gd name="connsiteX316" fmla="*/ 186497 w 2099794"/>
                <a:gd name="connsiteY316" fmla="*/ 3376254 h 4639934"/>
                <a:gd name="connsiteX317" fmla="*/ 182555 w 2099794"/>
                <a:gd name="connsiteY317" fmla="*/ 3370238 h 4639934"/>
                <a:gd name="connsiteX318" fmla="*/ 206619 w 2099794"/>
                <a:gd name="connsiteY318" fmla="*/ 3318584 h 4639934"/>
                <a:gd name="connsiteX319" fmla="*/ 215954 w 2099794"/>
                <a:gd name="connsiteY319" fmla="*/ 3309456 h 4639934"/>
                <a:gd name="connsiteX320" fmla="*/ 253502 w 2099794"/>
                <a:gd name="connsiteY320" fmla="*/ 3317131 h 4639934"/>
                <a:gd name="connsiteX321" fmla="*/ 257444 w 2099794"/>
                <a:gd name="connsiteY321" fmla="*/ 3325014 h 4639934"/>
                <a:gd name="connsiteX322" fmla="*/ 360338 w 2099794"/>
                <a:gd name="connsiteY322" fmla="*/ 3269003 h 4639934"/>
                <a:gd name="connsiteX323" fmla="*/ 361168 w 2099794"/>
                <a:gd name="connsiteY323" fmla="*/ 3271078 h 4639934"/>
                <a:gd name="connsiteX324" fmla="*/ 335652 w 2099794"/>
                <a:gd name="connsiteY324" fmla="*/ 3278339 h 4639934"/>
                <a:gd name="connsiteX325" fmla="*/ 286279 w 2099794"/>
                <a:gd name="connsiteY325" fmla="*/ 3301780 h 4639934"/>
                <a:gd name="connsiteX326" fmla="*/ 268854 w 2099794"/>
                <a:gd name="connsiteY326" fmla="*/ 3321280 h 4639934"/>
                <a:gd name="connsiteX327" fmla="*/ 266987 w 2099794"/>
                <a:gd name="connsiteY327" fmla="*/ 3341818 h 4639934"/>
                <a:gd name="connsiteX328" fmla="*/ 261800 w 2099794"/>
                <a:gd name="connsiteY328" fmla="*/ 3364637 h 4639934"/>
                <a:gd name="connsiteX329" fmla="*/ 256822 w 2099794"/>
                <a:gd name="connsiteY329" fmla="*/ 3374387 h 4639934"/>
                <a:gd name="connsiteX330" fmla="*/ 282960 w 2099794"/>
                <a:gd name="connsiteY330" fmla="*/ 3477904 h 4639934"/>
                <a:gd name="connsiteX331" fmla="*/ 285449 w 2099794"/>
                <a:gd name="connsiteY331" fmla="*/ 3474792 h 4639934"/>
                <a:gd name="connsiteX332" fmla="*/ 342705 w 2099794"/>
                <a:gd name="connsiteY332" fmla="*/ 3456744 h 4639934"/>
                <a:gd name="connsiteX333" fmla="*/ 373408 w 2099794"/>
                <a:gd name="connsiteY333" fmla="*/ 3478319 h 4639934"/>
                <a:gd name="connsiteX334" fmla="*/ 415934 w 2099794"/>
                <a:gd name="connsiteY334" fmla="*/ 3540139 h 4639934"/>
                <a:gd name="connsiteX335" fmla="*/ 417387 w 2099794"/>
                <a:gd name="connsiteY335" fmla="*/ 3545532 h 4639934"/>
                <a:gd name="connsiteX336" fmla="*/ 365525 w 2099794"/>
                <a:gd name="connsiteY336" fmla="*/ 3563165 h 4639934"/>
                <a:gd name="connsiteX337" fmla="*/ 329844 w 2099794"/>
                <a:gd name="connsiteY337" fmla="*/ 3568559 h 4639934"/>
                <a:gd name="connsiteX338" fmla="*/ 325487 w 2099794"/>
                <a:gd name="connsiteY338" fmla="*/ 3575820 h 4639934"/>
                <a:gd name="connsiteX339" fmla="*/ 383988 w 2099794"/>
                <a:gd name="connsiteY339" fmla="*/ 3705060 h 4639934"/>
                <a:gd name="connsiteX340" fmla="*/ 431286 w 2099794"/>
                <a:gd name="connsiteY340" fmla="*/ 3858365 h 4639934"/>
                <a:gd name="connsiteX341" fmla="*/ 433153 w 2099794"/>
                <a:gd name="connsiteY341" fmla="*/ 3959185 h 4639934"/>
                <a:gd name="connsiteX342" fmla="*/ 425477 w 2099794"/>
                <a:gd name="connsiteY342" fmla="*/ 4023494 h 4639934"/>
                <a:gd name="connsiteX343" fmla="*/ 425685 w 2099794"/>
                <a:gd name="connsiteY343" fmla="*/ 4029717 h 4639934"/>
                <a:gd name="connsiteX344" fmla="*/ 430041 w 2099794"/>
                <a:gd name="connsiteY344" fmla="*/ 4025568 h 4639934"/>
                <a:gd name="connsiteX345" fmla="*/ 493106 w 2099794"/>
                <a:gd name="connsiteY345" fmla="*/ 4002126 h 4639934"/>
                <a:gd name="connsiteX346" fmla="*/ 548494 w 2099794"/>
                <a:gd name="connsiteY346" fmla="*/ 4031169 h 4639934"/>
                <a:gd name="connsiteX347" fmla="*/ 627740 w 2099794"/>
                <a:gd name="connsiteY347" fmla="*/ 4140495 h 4639934"/>
                <a:gd name="connsiteX348" fmla="*/ 624420 w 2099794"/>
                <a:gd name="connsiteY348" fmla="*/ 4147755 h 4639934"/>
                <a:gd name="connsiteX349" fmla="*/ 563431 w 2099794"/>
                <a:gd name="connsiteY349" fmla="*/ 4170782 h 4639934"/>
                <a:gd name="connsiteX350" fmla="*/ 468004 w 2099794"/>
                <a:gd name="connsiteY350" fmla="*/ 4182814 h 4639934"/>
                <a:gd name="connsiteX351" fmla="*/ 413653 w 2099794"/>
                <a:gd name="connsiteY351" fmla="*/ 4165596 h 4639934"/>
                <a:gd name="connsiteX352" fmla="*/ 394982 w 2099794"/>
                <a:gd name="connsiteY352" fmla="*/ 4146096 h 4639934"/>
                <a:gd name="connsiteX353" fmla="*/ 392285 w 2099794"/>
                <a:gd name="connsiteY353" fmla="*/ 4151282 h 4639934"/>
                <a:gd name="connsiteX354" fmla="*/ 356397 w 2099794"/>
                <a:gd name="connsiteY354" fmla="*/ 4237581 h 4639934"/>
                <a:gd name="connsiteX355" fmla="*/ 276788 w 2099794"/>
                <a:gd name="connsiteY355" fmla="*/ 4371411 h 4639934"/>
                <a:gd name="connsiteX356" fmla="*/ 231210 w 2099794"/>
                <a:gd name="connsiteY356" fmla="*/ 4425424 h 4639934"/>
                <a:gd name="connsiteX357" fmla="*/ 320404 w 2099794"/>
                <a:gd name="connsiteY357" fmla="*/ 4295744 h 4639934"/>
                <a:gd name="connsiteX358" fmla="*/ 387722 w 2099794"/>
                <a:gd name="connsiteY358" fmla="*/ 4146303 h 4639934"/>
                <a:gd name="connsiteX359" fmla="*/ 390626 w 2099794"/>
                <a:gd name="connsiteY359" fmla="*/ 4128670 h 4639934"/>
                <a:gd name="connsiteX360" fmla="*/ 396227 w 2099794"/>
                <a:gd name="connsiteY360" fmla="*/ 4104191 h 4639934"/>
                <a:gd name="connsiteX361" fmla="*/ 411786 w 2099794"/>
                <a:gd name="connsiteY361" fmla="*/ 4057930 h 4639934"/>
                <a:gd name="connsiteX362" fmla="*/ 427552 w 2099794"/>
                <a:gd name="connsiteY362" fmla="*/ 3913753 h 4639934"/>
                <a:gd name="connsiteX363" fmla="*/ 416764 w 2099794"/>
                <a:gd name="connsiteY363" fmla="*/ 3875375 h 4639934"/>
                <a:gd name="connsiteX364" fmla="*/ 328599 w 2099794"/>
                <a:gd name="connsiteY364" fmla="*/ 3754225 h 4639934"/>
                <a:gd name="connsiteX365" fmla="*/ 223007 w 2099794"/>
                <a:gd name="connsiteY365" fmla="*/ 3668964 h 4639934"/>
                <a:gd name="connsiteX366" fmla="*/ 177784 w 2099794"/>
                <a:gd name="connsiteY366" fmla="*/ 3652576 h 4639934"/>
                <a:gd name="connsiteX367" fmla="*/ 114927 w 2099794"/>
                <a:gd name="connsiteY367" fmla="*/ 3680996 h 4639934"/>
                <a:gd name="connsiteX368" fmla="*/ 94597 w 2099794"/>
                <a:gd name="connsiteY368" fmla="*/ 3761694 h 4639934"/>
                <a:gd name="connsiteX369" fmla="*/ 100198 w 2099794"/>
                <a:gd name="connsiteY369" fmla="*/ 3756715 h 4639934"/>
                <a:gd name="connsiteX370" fmla="*/ 170108 w 2099794"/>
                <a:gd name="connsiteY370" fmla="*/ 3756507 h 4639934"/>
                <a:gd name="connsiteX371" fmla="*/ 200188 w 2099794"/>
                <a:gd name="connsiteY371" fmla="*/ 3824965 h 4639934"/>
                <a:gd name="connsiteX372" fmla="*/ 204544 w 2099794"/>
                <a:gd name="connsiteY372" fmla="*/ 3857535 h 4639934"/>
                <a:gd name="connsiteX373" fmla="*/ 198529 w 2099794"/>
                <a:gd name="connsiteY373" fmla="*/ 3863966 h 4639934"/>
                <a:gd name="connsiteX374" fmla="*/ 95011 w 2099794"/>
                <a:gd name="connsiteY374" fmla="*/ 3845295 h 4639934"/>
                <a:gd name="connsiteX375" fmla="*/ 100820 w 2099794"/>
                <a:gd name="connsiteY375" fmla="*/ 3899854 h 4639934"/>
                <a:gd name="connsiteX376" fmla="*/ 118246 w 2099794"/>
                <a:gd name="connsiteY376" fmla="*/ 4006068 h 4639934"/>
                <a:gd name="connsiteX377" fmla="*/ 125507 w 2099794"/>
                <a:gd name="connsiteY377" fmla="*/ 4016855 h 4639934"/>
                <a:gd name="connsiteX378" fmla="*/ 134012 w 2099794"/>
                <a:gd name="connsiteY378" fmla="*/ 4056478 h 4639934"/>
                <a:gd name="connsiteX379" fmla="*/ 131522 w 2099794"/>
                <a:gd name="connsiteY379" fmla="*/ 4069962 h 4639934"/>
                <a:gd name="connsiteX380" fmla="*/ 150400 w 2099794"/>
                <a:gd name="connsiteY380" fmla="*/ 4157298 h 4639934"/>
                <a:gd name="connsiteX381" fmla="*/ 123639 w 2099794"/>
                <a:gd name="connsiteY381" fmla="*/ 4069132 h 4639934"/>
                <a:gd name="connsiteX382" fmla="*/ 25724 w 2099794"/>
                <a:gd name="connsiteY382" fmla="*/ 4093611 h 4639934"/>
                <a:gd name="connsiteX383" fmla="*/ 18048 w 2099794"/>
                <a:gd name="connsiteY383" fmla="*/ 4085936 h 4639934"/>
                <a:gd name="connsiteX384" fmla="*/ 37963 w 2099794"/>
                <a:gd name="connsiteY384" fmla="*/ 4011047 h 4639934"/>
                <a:gd name="connsiteX385" fmla="*/ 56634 w 2099794"/>
                <a:gd name="connsiteY385" fmla="*/ 3988435 h 4639934"/>
                <a:gd name="connsiteX386" fmla="*/ 100820 w 2099794"/>
                <a:gd name="connsiteY386" fmla="*/ 3988850 h 4639934"/>
                <a:gd name="connsiteX387" fmla="*/ 107666 w 2099794"/>
                <a:gd name="connsiteY387" fmla="*/ 3994658 h 4639934"/>
                <a:gd name="connsiteX388" fmla="*/ 99575 w 2099794"/>
                <a:gd name="connsiteY388" fmla="*/ 3948397 h 4639934"/>
                <a:gd name="connsiteX389" fmla="*/ 86921 w 2099794"/>
                <a:gd name="connsiteY389" fmla="*/ 3845711 h 4639934"/>
                <a:gd name="connsiteX390" fmla="*/ 81942 w 2099794"/>
                <a:gd name="connsiteY390" fmla="*/ 3835130 h 4639934"/>
                <a:gd name="connsiteX391" fmla="*/ 72192 w 2099794"/>
                <a:gd name="connsiteY391" fmla="*/ 3824135 h 4639934"/>
                <a:gd name="connsiteX392" fmla="*/ 80490 w 2099794"/>
                <a:gd name="connsiteY392" fmla="*/ 3779741 h 4639934"/>
                <a:gd name="connsiteX393" fmla="*/ 85676 w 2099794"/>
                <a:gd name="connsiteY393" fmla="*/ 3769784 h 4639934"/>
                <a:gd name="connsiteX394" fmla="*/ 100405 w 2099794"/>
                <a:gd name="connsiteY394" fmla="*/ 3692821 h 4639934"/>
                <a:gd name="connsiteX395" fmla="*/ 157246 w 2099794"/>
                <a:gd name="connsiteY395" fmla="*/ 3644277 h 4639934"/>
                <a:gd name="connsiteX396" fmla="*/ 203922 w 2099794"/>
                <a:gd name="connsiteY396" fmla="*/ 3651746 h 4639934"/>
                <a:gd name="connsiteX397" fmla="*/ 288769 w 2099794"/>
                <a:gd name="connsiteY397" fmla="*/ 3705682 h 4639934"/>
                <a:gd name="connsiteX398" fmla="*/ 419254 w 2099794"/>
                <a:gd name="connsiteY398" fmla="*/ 3863966 h 4639934"/>
                <a:gd name="connsiteX399" fmla="*/ 425270 w 2099794"/>
                <a:gd name="connsiteY399" fmla="*/ 3874545 h 4639934"/>
                <a:gd name="connsiteX400" fmla="*/ 414690 w 2099794"/>
                <a:gd name="connsiteY400" fmla="*/ 3819779 h 4639934"/>
                <a:gd name="connsiteX401" fmla="*/ 340838 w 2099794"/>
                <a:gd name="connsiteY401" fmla="*/ 3672906 h 4639934"/>
                <a:gd name="connsiteX402" fmla="*/ 227571 w 2099794"/>
                <a:gd name="connsiteY402" fmla="*/ 3512755 h 4639934"/>
                <a:gd name="connsiteX403" fmla="*/ 134219 w 2099794"/>
                <a:gd name="connsiteY403" fmla="*/ 3342648 h 4639934"/>
                <a:gd name="connsiteX404" fmla="*/ 123639 w 2099794"/>
                <a:gd name="connsiteY404" fmla="*/ 3310700 h 4639934"/>
                <a:gd name="connsiteX405" fmla="*/ 118661 w 2099794"/>
                <a:gd name="connsiteY405" fmla="*/ 3308004 h 4639934"/>
                <a:gd name="connsiteX406" fmla="*/ 23857 w 2099794"/>
                <a:gd name="connsiteY406" fmla="*/ 3332690 h 4639934"/>
                <a:gd name="connsiteX407" fmla="*/ 0 w 2099794"/>
                <a:gd name="connsiteY407" fmla="*/ 3333105 h 4639934"/>
                <a:gd name="connsiteX0" fmla="*/ 989322 w 2099794"/>
                <a:gd name="connsiteY0" fmla="*/ 4349810 h 4639934"/>
                <a:gd name="connsiteX1" fmla="*/ 991189 w 2099794"/>
                <a:gd name="connsiteY1" fmla="*/ 4351055 h 4639934"/>
                <a:gd name="connsiteX2" fmla="*/ 992849 w 2099794"/>
                <a:gd name="connsiteY2" fmla="*/ 4349602 h 4639934"/>
                <a:gd name="connsiteX3" fmla="*/ 991189 w 2099794"/>
                <a:gd name="connsiteY3" fmla="*/ 4348151 h 4639934"/>
                <a:gd name="connsiteX4" fmla="*/ 989322 w 2099794"/>
                <a:gd name="connsiteY4" fmla="*/ 4349810 h 4639934"/>
                <a:gd name="connsiteX5" fmla="*/ 424025 w 2099794"/>
                <a:gd name="connsiteY5" fmla="*/ 4033659 h 4639934"/>
                <a:gd name="connsiteX6" fmla="*/ 424855 w 2099794"/>
                <a:gd name="connsiteY6" fmla="*/ 4033659 h 4639934"/>
                <a:gd name="connsiteX7" fmla="*/ 425270 w 2099794"/>
                <a:gd name="connsiteY7" fmla="*/ 4032207 h 4639934"/>
                <a:gd name="connsiteX8" fmla="*/ 424025 w 2099794"/>
                <a:gd name="connsiteY8" fmla="*/ 4031584 h 4639934"/>
                <a:gd name="connsiteX9" fmla="*/ 424025 w 2099794"/>
                <a:gd name="connsiteY9" fmla="*/ 4033659 h 4639934"/>
                <a:gd name="connsiteX10" fmla="*/ 209514 w 2099794"/>
                <a:gd name="connsiteY10" fmla="*/ 4451135 h 4639934"/>
                <a:gd name="connsiteX11" fmla="*/ 231210 w 2099794"/>
                <a:gd name="connsiteY11" fmla="*/ 4425424 h 4639934"/>
                <a:gd name="connsiteX12" fmla="*/ 227571 w 2099794"/>
                <a:gd name="connsiteY12" fmla="*/ 4430715 h 4639934"/>
                <a:gd name="connsiteX13" fmla="*/ 209514 w 2099794"/>
                <a:gd name="connsiteY13" fmla="*/ 4451135 h 4639934"/>
                <a:gd name="connsiteX14" fmla="*/ 197595 w 2099794"/>
                <a:gd name="connsiteY14" fmla="*/ 4486153 h 4639934"/>
                <a:gd name="connsiteX15" fmla="*/ 294784 w 2099794"/>
                <a:gd name="connsiteY15" fmla="*/ 4419669 h 4639934"/>
                <a:gd name="connsiteX16" fmla="*/ 400583 w 2099794"/>
                <a:gd name="connsiteY16" fmla="*/ 4364539 h 4639934"/>
                <a:gd name="connsiteX17" fmla="*/ 470078 w 2099794"/>
                <a:gd name="connsiteY17" fmla="*/ 4336948 h 4639934"/>
                <a:gd name="connsiteX18" fmla="*/ 526919 w 2099794"/>
                <a:gd name="connsiteY18" fmla="*/ 4319730 h 4639934"/>
                <a:gd name="connsiteX19" fmla="*/ 563015 w 2099794"/>
                <a:gd name="connsiteY19" fmla="*/ 4310187 h 4639934"/>
                <a:gd name="connsiteX20" fmla="*/ 623590 w 2099794"/>
                <a:gd name="connsiteY20" fmla="*/ 4300645 h 4639934"/>
                <a:gd name="connsiteX21" fmla="*/ 625872 w 2099794"/>
                <a:gd name="connsiteY21" fmla="*/ 4299815 h 4639934"/>
                <a:gd name="connsiteX22" fmla="*/ 629191 w 2099794"/>
                <a:gd name="connsiteY22" fmla="*/ 4299608 h 4639934"/>
                <a:gd name="connsiteX23" fmla="*/ 653878 w 2099794"/>
                <a:gd name="connsiteY23" fmla="*/ 4296496 h 4639934"/>
                <a:gd name="connsiteX24" fmla="*/ 660516 w 2099794"/>
                <a:gd name="connsiteY24" fmla="*/ 4296288 h 4639934"/>
                <a:gd name="connsiteX25" fmla="*/ 709889 w 2099794"/>
                <a:gd name="connsiteY25" fmla="*/ 4293177 h 4639934"/>
                <a:gd name="connsiteX26" fmla="*/ 741214 w 2099794"/>
                <a:gd name="connsiteY26" fmla="*/ 4293177 h 4639934"/>
                <a:gd name="connsiteX27" fmla="*/ 790586 w 2099794"/>
                <a:gd name="connsiteY27" fmla="*/ 4296288 h 4639934"/>
                <a:gd name="connsiteX28" fmla="*/ 795565 w 2099794"/>
                <a:gd name="connsiteY28" fmla="*/ 4296496 h 4639934"/>
                <a:gd name="connsiteX29" fmla="*/ 844316 w 2099794"/>
                <a:gd name="connsiteY29" fmla="*/ 4303341 h 4639934"/>
                <a:gd name="connsiteX30" fmla="*/ 882690 w 2099794"/>
                <a:gd name="connsiteY30" fmla="*/ 4309531 h 4639934"/>
                <a:gd name="connsiteX31" fmla="*/ 882901 w 2099794"/>
                <a:gd name="connsiteY31" fmla="*/ 4309772 h 4639934"/>
                <a:gd name="connsiteX32" fmla="*/ 882901 w 2099794"/>
                <a:gd name="connsiteY32" fmla="*/ 4310602 h 4639934"/>
                <a:gd name="connsiteX33" fmla="*/ 883938 w 2099794"/>
                <a:gd name="connsiteY33" fmla="*/ 4310395 h 4639934"/>
                <a:gd name="connsiteX34" fmla="*/ 882901 w 2099794"/>
                <a:gd name="connsiteY34" fmla="*/ 4309772 h 4639934"/>
                <a:gd name="connsiteX35" fmla="*/ 882901 w 2099794"/>
                <a:gd name="connsiteY35" fmla="*/ 4309565 h 4639934"/>
                <a:gd name="connsiteX36" fmla="*/ 882690 w 2099794"/>
                <a:gd name="connsiteY36" fmla="*/ 4309531 h 4639934"/>
                <a:gd name="connsiteX37" fmla="*/ 877092 w 2099794"/>
                <a:gd name="connsiteY37" fmla="*/ 4303134 h 4639934"/>
                <a:gd name="connsiteX38" fmla="*/ 868587 w 2099794"/>
                <a:gd name="connsiteY38" fmla="*/ 4289028 h 4639934"/>
                <a:gd name="connsiteX39" fmla="*/ 874188 w 2099794"/>
                <a:gd name="connsiteY39" fmla="*/ 4257703 h 4639934"/>
                <a:gd name="connsiteX40" fmla="*/ 909869 w 2099794"/>
                <a:gd name="connsiteY40" fmla="*/ 4224096 h 4639934"/>
                <a:gd name="connsiteX41" fmla="*/ 951359 w 2099794"/>
                <a:gd name="connsiteY41" fmla="*/ 4208952 h 4639934"/>
                <a:gd name="connsiteX42" fmla="*/ 1017535 w 2099794"/>
                <a:gd name="connsiteY42" fmla="*/ 4202521 h 4639934"/>
                <a:gd name="connsiteX43" fmla="*/ 1027493 w 2099794"/>
                <a:gd name="connsiteY43" fmla="*/ 4202521 h 4639934"/>
                <a:gd name="connsiteX44" fmla="*/ 1040562 w 2099794"/>
                <a:gd name="connsiteY44" fmla="*/ 4202729 h 4639934"/>
                <a:gd name="connsiteX45" fmla="*/ 997620 w 2099794"/>
                <a:gd name="connsiteY45" fmla="*/ 4342134 h 4639934"/>
                <a:gd name="connsiteX46" fmla="*/ 1033301 w 2099794"/>
                <a:gd name="connsiteY46" fmla="*/ 4353959 h 4639934"/>
                <a:gd name="connsiteX47" fmla="*/ 1137025 w 2099794"/>
                <a:gd name="connsiteY47" fmla="*/ 4391922 h 4639934"/>
                <a:gd name="connsiteX48" fmla="*/ 1181627 w 2099794"/>
                <a:gd name="connsiteY48" fmla="*/ 4408311 h 4639934"/>
                <a:gd name="connsiteX49" fmla="*/ 1186191 w 2099794"/>
                <a:gd name="connsiteY49" fmla="*/ 4408933 h 4639934"/>
                <a:gd name="connsiteX50" fmla="*/ 1183494 w 2099794"/>
                <a:gd name="connsiteY50" fmla="*/ 4406651 h 4639934"/>
                <a:gd name="connsiteX51" fmla="*/ 1186813 w 2099794"/>
                <a:gd name="connsiteY51" fmla="*/ 4355826 h 4639934"/>
                <a:gd name="connsiteX52" fmla="*/ 1250915 w 2099794"/>
                <a:gd name="connsiteY52" fmla="*/ 4332592 h 4639934"/>
                <a:gd name="connsiteX53" fmla="*/ 1286596 w 2099794"/>
                <a:gd name="connsiteY53" fmla="*/ 4330102 h 4639934"/>
                <a:gd name="connsiteX54" fmla="*/ 1293649 w 2099794"/>
                <a:gd name="connsiteY54" fmla="*/ 4337156 h 4639934"/>
                <a:gd name="connsiteX55" fmla="*/ 1285766 w 2099794"/>
                <a:gd name="connsiteY55" fmla="*/ 4382794 h 4639934"/>
                <a:gd name="connsiteX56" fmla="*/ 1258175 w 2099794"/>
                <a:gd name="connsiteY56" fmla="*/ 4434242 h 4639934"/>
                <a:gd name="connsiteX57" fmla="*/ 1260665 w 2099794"/>
                <a:gd name="connsiteY57" fmla="*/ 4436109 h 4639934"/>
                <a:gd name="connsiteX58" fmla="*/ 1313564 w 2099794"/>
                <a:gd name="connsiteY58" fmla="*/ 4451460 h 4639934"/>
                <a:gd name="connsiteX59" fmla="*/ 1335761 w 2099794"/>
                <a:gd name="connsiteY59" fmla="*/ 4457891 h 4639934"/>
                <a:gd name="connsiteX60" fmla="*/ 1397166 w 2099794"/>
                <a:gd name="connsiteY60" fmla="*/ 4469923 h 4639934"/>
                <a:gd name="connsiteX61" fmla="*/ 1512922 w 2099794"/>
                <a:gd name="connsiteY61" fmla="*/ 4470960 h 4639934"/>
                <a:gd name="connsiteX62" fmla="*/ 1608971 w 2099794"/>
                <a:gd name="connsiteY62" fmla="*/ 4437976 h 4639934"/>
                <a:gd name="connsiteX63" fmla="*/ 1614987 w 2099794"/>
                <a:gd name="connsiteY63" fmla="*/ 4430093 h 4639934"/>
                <a:gd name="connsiteX64" fmla="*/ 1625774 w 2099794"/>
                <a:gd name="connsiteY64" fmla="*/ 4414741 h 4639934"/>
                <a:gd name="connsiteX65" fmla="*/ 1633035 w 2099794"/>
                <a:gd name="connsiteY65" fmla="*/ 4405821 h 4639934"/>
                <a:gd name="connsiteX66" fmla="*/ 1670791 w 2099794"/>
                <a:gd name="connsiteY66" fmla="*/ 4390055 h 4639934"/>
                <a:gd name="connsiteX67" fmla="*/ 1681163 w 2099794"/>
                <a:gd name="connsiteY67" fmla="*/ 4387151 h 4639934"/>
                <a:gd name="connsiteX68" fmla="*/ 1756674 w 2099794"/>
                <a:gd name="connsiteY68" fmla="*/ 4304586 h 4639934"/>
                <a:gd name="connsiteX69" fmla="*/ 1777212 w 2099794"/>
                <a:gd name="connsiteY69" fmla="*/ 4274921 h 4639934"/>
                <a:gd name="connsiteX70" fmla="*/ 1780116 w 2099794"/>
                <a:gd name="connsiteY70" fmla="*/ 4276788 h 4639934"/>
                <a:gd name="connsiteX71" fmla="*/ 1711243 w 2099794"/>
                <a:gd name="connsiteY71" fmla="*/ 4370140 h 4639934"/>
                <a:gd name="connsiteX72" fmla="*/ 1687179 w 2099794"/>
                <a:gd name="connsiteY72" fmla="*/ 4392959 h 4639934"/>
                <a:gd name="connsiteX73" fmla="*/ 1686142 w 2099794"/>
                <a:gd name="connsiteY73" fmla="*/ 4402087 h 4639934"/>
                <a:gd name="connsiteX74" fmla="*/ 1707924 w 2099794"/>
                <a:gd name="connsiteY74" fmla="*/ 4470545 h 4639934"/>
                <a:gd name="connsiteX75" fmla="*/ 1704397 w 2099794"/>
                <a:gd name="connsiteY75" fmla="*/ 4474487 h 4639934"/>
                <a:gd name="connsiteX76" fmla="*/ 1638636 w 2099794"/>
                <a:gd name="connsiteY76" fmla="*/ 4463907 h 4639934"/>
                <a:gd name="connsiteX77" fmla="*/ 1620381 w 2099794"/>
                <a:gd name="connsiteY77" fmla="*/ 4447933 h 4639934"/>
                <a:gd name="connsiteX78" fmla="*/ 1612705 w 2099794"/>
                <a:gd name="connsiteY78" fmla="*/ 4445651 h 4639934"/>
                <a:gd name="connsiteX79" fmla="*/ 1554205 w 2099794"/>
                <a:gd name="connsiteY79" fmla="*/ 4471582 h 4639934"/>
                <a:gd name="connsiteX80" fmla="*/ 1526821 w 2099794"/>
                <a:gd name="connsiteY80" fmla="*/ 4477391 h 4639934"/>
                <a:gd name="connsiteX81" fmla="*/ 1385341 w 2099794"/>
                <a:gd name="connsiteY81" fmla="*/ 4476354 h 4639934"/>
                <a:gd name="connsiteX82" fmla="*/ 1328915 w 2099794"/>
                <a:gd name="connsiteY82" fmla="*/ 4465566 h 4639934"/>
                <a:gd name="connsiteX83" fmla="*/ 1264814 w 2099794"/>
                <a:gd name="connsiteY83" fmla="*/ 4446274 h 4639934"/>
                <a:gd name="connsiteX84" fmla="*/ 1237846 w 2099794"/>
                <a:gd name="connsiteY84" fmla="*/ 4445236 h 4639934"/>
                <a:gd name="connsiteX85" fmla="*/ 1214819 w 2099794"/>
                <a:gd name="connsiteY85" fmla="*/ 4439013 h 4639934"/>
                <a:gd name="connsiteX86" fmla="*/ 1149265 w 2099794"/>
                <a:gd name="connsiteY86" fmla="*/ 4406029 h 4639934"/>
                <a:gd name="connsiteX87" fmla="*/ 1117110 w 2099794"/>
                <a:gd name="connsiteY87" fmla="*/ 4392752 h 4639934"/>
                <a:gd name="connsiteX88" fmla="*/ 1007785 w 2099794"/>
                <a:gd name="connsiteY88" fmla="*/ 4352922 h 4639934"/>
                <a:gd name="connsiteX89" fmla="*/ 999902 w 2099794"/>
                <a:gd name="connsiteY89" fmla="*/ 4350847 h 4639934"/>
                <a:gd name="connsiteX90" fmla="*/ 998242 w 2099794"/>
                <a:gd name="connsiteY90" fmla="*/ 4350432 h 4639934"/>
                <a:gd name="connsiteX91" fmla="*/ 994923 w 2099794"/>
                <a:gd name="connsiteY91" fmla="*/ 4349602 h 4639934"/>
                <a:gd name="connsiteX92" fmla="*/ 994508 w 2099794"/>
                <a:gd name="connsiteY92" fmla="*/ 4352092 h 4639934"/>
                <a:gd name="connsiteX93" fmla="*/ 999695 w 2099794"/>
                <a:gd name="connsiteY93" fmla="*/ 4354581 h 4639934"/>
                <a:gd name="connsiteX94" fmla="*/ 1057573 w 2099794"/>
                <a:gd name="connsiteY94" fmla="*/ 4381757 h 4639934"/>
                <a:gd name="connsiteX95" fmla="*/ 1127690 w 2099794"/>
                <a:gd name="connsiteY95" fmla="*/ 4416816 h 4639934"/>
                <a:gd name="connsiteX96" fmla="*/ 1204031 w 2099794"/>
                <a:gd name="connsiteY96" fmla="*/ 4454157 h 4639934"/>
                <a:gd name="connsiteX97" fmla="*/ 1312112 w 2099794"/>
                <a:gd name="connsiteY97" fmla="*/ 4500833 h 4639934"/>
                <a:gd name="connsiteX98" fmla="*/ 1354432 w 2099794"/>
                <a:gd name="connsiteY98" fmla="*/ 4515147 h 4639934"/>
                <a:gd name="connsiteX99" fmla="*/ 1417911 w 2099794"/>
                <a:gd name="connsiteY99" fmla="*/ 4531742 h 4639934"/>
                <a:gd name="connsiteX100" fmla="*/ 1421852 w 2099794"/>
                <a:gd name="connsiteY100" fmla="*/ 4531120 h 4639934"/>
                <a:gd name="connsiteX101" fmla="*/ 1439486 w 2099794"/>
                <a:gd name="connsiteY101" fmla="*/ 4511413 h 4639934"/>
                <a:gd name="connsiteX102" fmla="*/ 1491763 w 2099794"/>
                <a:gd name="connsiteY102" fmla="*/ 4512657 h 4639934"/>
                <a:gd name="connsiteX103" fmla="*/ 1514997 w 2099794"/>
                <a:gd name="connsiteY103" fmla="*/ 4540870 h 4639934"/>
                <a:gd name="connsiteX104" fmla="*/ 1525577 w 2099794"/>
                <a:gd name="connsiteY104" fmla="*/ 4547716 h 4639934"/>
                <a:gd name="connsiteX105" fmla="*/ 1758126 w 2099794"/>
                <a:gd name="connsiteY105" fmla="*/ 4534232 h 4639934"/>
                <a:gd name="connsiteX106" fmla="*/ 1766217 w 2099794"/>
                <a:gd name="connsiteY106" fmla="*/ 4529460 h 4639934"/>
                <a:gd name="connsiteX107" fmla="*/ 1778041 w 2099794"/>
                <a:gd name="connsiteY107" fmla="*/ 4522200 h 4639934"/>
                <a:gd name="connsiteX108" fmla="*/ 1802935 w 2099794"/>
                <a:gd name="connsiteY108" fmla="*/ 4514732 h 4639934"/>
                <a:gd name="connsiteX109" fmla="*/ 1837164 w 2099794"/>
                <a:gd name="connsiteY109" fmla="*/ 4516599 h 4639934"/>
                <a:gd name="connsiteX110" fmla="*/ 1844633 w 2099794"/>
                <a:gd name="connsiteY110" fmla="*/ 4517843 h 4639934"/>
                <a:gd name="connsiteX111" fmla="*/ 1866829 w 2099794"/>
                <a:gd name="connsiteY111" fmla="*/ 4512865 h 4639934"/>
                <a:gd name="connsiteX112" fmla="*/ 1903340 w 2099794"/>
                <a:gd name="connsiteY112" fmla="*/ 4503737 h 4639934"/>
                <a:gd name="connsiteX113" fmla="*/ 1946282 w 2099794"/>
                <a:gd name="connsiteY113" fmla="*/ 4492535 h 4639934"/>
                <a:gd name="connsiteX114" fmla="*/ 1982586 w 2099794"/>
                <a:gd name="connsiteY114" fmla="*/ 4482162 h 4639934"/>
                <a:gd name="connsiteX115" fmla="*/ 2035278 w 2099794"/>
                <a:gd name="connsiteY115" fmla="*/ 4465359 h 4639934"/>
                <a:gd name="connsiteX116" fmla="*/ 2081954 w 2099794"/>
                <a:gd name="connsiteY116" fmla="*/ 4448555 h 4639934"/>
                <a:gd name="connsiteX117" fmla="*/ 2099794 w 2099794"/>
                <a:gd name="connsiteY117" fmla="*/ 4444822 h 4639934"/>
                <a:gd name="connsiteX118" fmla="*/ 2092741 w 2099794"/>
                <a:gd name="connsiteY118" fmla="*/ 4449178 h 4639934"/>
                <a:gd name="connsiteX119" fmla="*/ 1944415 w 2099794"/>
                <a:gd name="connsiteY119" fmla="*/ 4501455 h 4639934"/>
                <a:gd name="connsiteX120" fmla="*/ 1852100 w 2099794"/>
                <a:gd name="connsiteY120" fmla="*/ 4524897 h 4639934"/>
                <a:gd name="connsiteX121" fmla="*/ 1847744 w 2099794"/>
                <a:gd name="connsiteY121" fmla="*/ 4532157 h 4639934"/>
                <a:gd name="connsiteX122" fmla="*/ 1850026 w 2099794"/>
                <a:gd name="connsiteY122" fmla="*/ 4566179 h 4639934"/>
                <a:gd name="connsiteX123" fmla="*/ 1833430 w 2099794"/>
                <a:gd name="connsiteY123" fmla="*/ 4617419 h 4639934"/>
                <a:gd name="connsiteX124" fmla="*/ 1826170 w 2099794"/>
                <a:gd name="connsiteY124" fmla="*/ 4620116 h 4639934"/>
                <a:gd name="connsiteX125" fmla="*/ 1779286 w 2099794"/>
                <a:gd name="connsiteY125" fmla="*/ 4584435 h 4639934"/>
                <a:gd name="connsiteX126" fmla="*/ 1761861 w 2099794"/>
                <a:gd name="connsiteY126" fmla="*/ 4546471 h 4639934"/>
                <a:gd name="connsiteX127" fmla="*/ 1755015 w 2099794"/>
                <a:gd name="connsiteY127" fmla="*/ 4543152 h 4639934"/>
                <a:gd name="connsiteX128" fmla="*/ 1597976 w 2099794"/>
                <a:gd name="connsiteY128" fmla="*/ 4557051 h 4639934"/>
                <a:gd name="connsiteX129" fmla="*/ 1535534 w 2099794"/>
                <a:gd name="connsiteY129" fmla="*/ 4556014 h 4639934"/>
                <a:gd name="connsiteX130" fmla="*/ 1522880 w 2099794"/>
                <a:gd name="connsiteY130" fmla="*/ 4556014 h 4639934"/>
                <a:gd name="connsiteX131" fmla="*/ 1539476 w 2099794"/>
                <a:gd name="connsiteY131" fmla="*/ 4639616 h 4639934"/>
                <a:gd name="connsiteX132" fmla="*/ 1446124 w 2099794"/>
                <a:gd name="connsiteY132" fmla="*/ 4629451 h 4639934"/>
                <a:gd name="connsiteX133" fmla="*/ 1402352 w 2099794"/>
                <a:gd name="connsiteY133" fmla="*/ 4601653 h 4639934"/>
                <a:gd name="connsiteX134" fmla="*/ 1414799 w 2099794"/>
                <a:gd name="connsiteY134" fmla="*/ 4543567 h 4639934"/>
                <a:gd name="connsiteX135" fmla="*/ 1416251 w 2099794"/>
                <a:gd name="connsiteY135" fmla="*/ 4541907 h 4639934"/>
                <a:gd name="connsiteX136" fmla="*/ 1414177 w 2099794"/>
                <a:gd name="connsiteY136" fmla="*/ 4539626 h 4639934"/>
                <a:gd name="connsiteX137" fmla="*/ 1183079 w 2099794"/>
                <a:gd name="connsiteY137" fmla="*/ 4452290 h 4639934"/>
                <a:gd name="connsiteX138" fmla="*/ 989945 w 2099794"/>
                <a:gd name="connsiteY138" fmla="*/ 4357901 h 4639934"/>
                <a:gd name="connsiteX139" fmla="*/ 976460 w 2099794"/>
                <a:gd name="connsiteY139" fmla="*/ 4358108 h 4639934"/>
                <a:gd name="connsiteX140" fmla="*/ 929162 w 2099794"/>
                <a:gd name="connsiteY140" fmla="*/ 4355411 h 4639934"/>
                <a:gd name="connsiteX141" fmla="*/ 906965 w 2099794"/>
                <a:gd name="connsiteY141" fmla="*/ 4332592 h 4639934"/>
                <a:gd name="connsiteX142" fmla="*/ 891614 w 2099794"/>
                <a:gd name="connsiteY142" fmla="*/ 4321804 h 4639934"/>
                <a:gd name="connsiteX143" fmla="*/ 691634 w 2099794"/>
                <a:gd name="connsiteY143" fmla="*/ 4300437 h 4639934"/>
                <a:gd name="connsiteX144" fmla="*/ 213257 w 2099794"/>
                <a:gd name="connsiteY144" fmla="*/ 4476354 h 4639934"/>
                <a:gd name="connsiteX145" fmla="*/ 205530 w 2099794"/>
                <a:gd name="connsiteY145" fmla="*/ 4482785 h 4639934"/>
                <a:gd name="connsiteX146" fmla="*/ 197595 w 2099794"/>
                <a:gd name="connsiteY146" fmla="*/ 4486153 h 4639934"/>
                <a:gd name="connsiteX147" fmla="*/ 196246 w 2099794"/>
                <a:gd name="connsiteY147" fmla="*/ 4486726 h 4639934"/>
                <a:gd name="connsiteX148" fmla="*/ 197595 w 2099794"/>
                <a:gd name="connsiteY148" fmla="*/ 4486153 h 4639934"/>
                <a:gd name="connsiteX149" fmla="*/ 196454 w 2099794"/>
                <a:gd name="connsiteY149" fmla="*/ 4486934 h 4639934"/>
                <a:gd name="connsiteX150" fmla="*/ 196246 w 2099794"/>
                <a:gd name="connsiteY150" fmla="*/ 4486726 h 4639934"/>
                <a:gd name="connsiteX151" fmla="*/ 170523 w 2099794"/>
                <a:gd name="connsiteY151" fmla="*/ 4495231 h 4639934"/>
                <a:gd name="connsiteX152" fmla="*/ 209514 w 2099794"/>
                <a:gd name="connsiteY152" fmla="*/ 4451135 h 4639934"/>
                <a:gd name="connsiteX153" fmla="*/ 176331 w 2099794"/>
                <a:gd name="connsiteY153" fmla="*/ 4490460 h 4639934"/>
                <a:gd name="connsiteX154" fmla="*/ 170523 w 2099794"/>
                <a:gd name="connsiteY154" fmla="*/ 4495231 h 4639934"/>
                <a:gd name="connsiteX155" fmla="*/ 154965 w 2099794"/>
                <a:gd name="connsiteY155" fmla="*/ 4525935 h 4639934"/>
                <a:gd name="connsiteX156" fmla="*/ 197492 w 2099794"/>
                <a:gd name="connsiteY156" fmla="*/ 4498551 h 4639934"/>
                <a:gd name="connsiteX157" fmla="*/ 550569 w 2099794"/>
                <a:gd name="connsiteY157" fmla="*/ 4373253 h 4639934"/>
                <a:gd name="connsiteX158" fmla="*/ 715283 w 2099794"/>
                <a:gd name="connsiteY158" fmla="*/ 4365992 h 4639934"/>
                <a:gd name="connsiteX159" fmla="*/ 725863 w 2099794"/>
                <a:gd name="connsiteY159" fmla="*/ 4360806 h 4639934"/>
                <a:gd name="connsiteX160" fmla="*/ 796810 w 2099794"/>
                <a:gd name="connsiteY160" fmla="*/ 4359769 h 4639934"/>
                <a:gd name="connsiteX161" fmla="*/ 825646 w 2099794"/>
                <a:gd name="connsiteY161" fmla="*/ 4377816 h 4639934"/>
                <a:gd name="connsiteX162" fmla="*/ 907588 w 2099794"/>
                <a:gd name="connsiteY162" fmla="*/ 4400428 h 4639934"/>
                <a:gd name="connsiteX163" fmla="*/ 929370 w 2099794"/>
                <a:gd name="connsiteY163" fmla="*/ 4413498 h 4639934"/>
                <a:gd name="connsiteX164" fmla="*/ 930407 w 2099794"/>
                <a:gd name="connsiteY164" fmla="*/ 4463493 h 4639934"/>
                <a:gd name="connsiteX165" fmla="*/ 912152 w 2099794"/>
                <a:gd name="connsiteY165" fmla="*/ 4476147 h 4639934"/>
                <a:gd name="connsiteX166" fmla="*/ 753661 w 2099794"/>
                <a:gd name="connsiteY166" fmla="*/ 4517429 h 4639934"/>
                <a:gd name="connsiteX167" fmla="*/ 764863 w 2099794"/>
                <a:gd name="connsiteY167" fmla="*/ 4511828 h 4639934"/>
                <a:gd name="connsiteX168" fmla="*/ 857178 w 2099794"/>
                <a:gd name="connsiteY168" fmla="*/ 4489009 h 4639934"/>
                <a:gd name="connsiteX169" fmla="*/ 916508 w 2099794"/>
                <a:gd name="connsiteY169" fmla="*/ 4463285 h 4639934"/>
                <a:gd name="connsiteX170" fmla="*/ 915471 w 2099794"/>
                <a:gd name="connsiteY170" fmla="*/ 4414120 h 4639934"/>
                <a:gd name="connsiteX171" fmla="*/ 832491 w 2099794"/>
                <a:gd name="connsiteY171" fmla="*/ 4386944 h 4639934"/>
                <a:gd name="connsiteX172" fmla="*/ 809672 w 2099794"/>
                <a:gd name="connsiteY172" fmla="*/ 4383003 h 4639934"/>
                <a:gd name="connsiteX173" fmla="*/ 821497 w 2099794"/>
                <a:gd name="connsiteY173" fmla="*/ 4438806 h 4639934"/>
                <a:gd name="connsiteX174" fmla="*/ 811747 w 2099794"/>
                <a:gd name="connsiteY174" fmla="*/ 4449386 h 4639934"/>
                <a:gd name="connsiteX175" fmla="*/ 743081 w 2099794"/>
                <a:gd name="connsiteY175" fmla="*/ 4439636 h 4639934"/>
                <a:gd name="connsiteX176" fmla="*/ 713831 w 2099794"/>
                <a:gd name="connsiteY176" fmla="*/ 4422003 h 4639934"/>
                <a:gd name="connsiteX177" fmla="*/ 711549 w 2099794"/>
                <a:gd name="connsiteY177" fmla="*/ 4373668 h 4639934"/>
                <a:gd name="connsiteX178" fmla="*/ 639979 w 2099794"/>
                <a:gd name="connsiteY178" fmla="*/ 4372838 h 4639934"/>
                <a:gd name="connsiteX179" fmla="*/ 225497 w 2099794"/>
                <a:gd name="connsiteY179" fmla="*/ 4484860 h 4639934"/>
                <a:gd name="connsiteX180" fmla="*/ 162225 w 2099794"/>
                <a:gd name="connsiteY180" fmla="*/ 4522823 h 4639934"/>
                <a:gd name="connsiteX181" fmla="*/ 154965 w 2099794"/>
                <a:gd name="connsiteY181" fmla="*/ 4525935 h 4639934"/>
                <a:gd name="connsiteX182" fmla="*/ 0 w 2099794"/>
                <a:gd name="connsiteY182" fmla="*/ 3333105 h 4639934"/>
                <a:gd name="connsiteX183" fmla="*/ 0 w 2099794"/>
                <a:gd name="connsiteY183" fmla="*/ 3315057 h 4639934"/>
                <a:gd name="connsiteX184" fmla="*/ 3319 w 2099794"/>
                <a:gd name="connsiteY184" fmla="*/ 3304062 h 4639934"/>
                <a:gd name="connsiteX185" fmla="*/ 38378 w 2099794"/>
                <a:gd name="connsiteY185" fmla="*/ 3221498 h 4639934"/>
                <a:gd name="connsiteX186" fmla="*/ 54559 w 2099794"/>
                <a:gd name="connsiteY186" fmla="*/ 3210088 h 4639934"/>
                <a:gd name="connsiteX187" fmla="*/ 64517 w 2099794"/>
                <a:gd name="connsiteY187" fmla="*/ 3206976 h 4639934"/>
                <a:gd name="connsiteX188" fmla="*/ 74267 w 2099794"/>
                <a:gd name="connsiteY188" fmla="*/ 3206561 h 4639934"/>
                <a:gd name="connsiteX189" fmla="*/ 85676 w 2099794"/>
                <a:gd name="connsiteY189" fmla="*/ 3209881 h 4639934"/>
                <a:gd name="connsiteX190" fmla="*/ 96671 w 2099794"/>
                <a:gd name="connsiteY190" fmla="*/ 3216726 h 4639934"/>
                <a:gd name="connsiteX191" fmla="*/ 108911 w 2099794"/>
                <a:gd name="connsiteY191" fmla="*/ 3227514 h 4639934"/>
                <a:gd name="connsiteX192" fmla="*/ 107873 w 2099794"/>
                <a:gd name="connsiteY192" fmla="*/ 3172125 h 4639934"/>
                <a:gd name="connsiteX193" fmla="*/ 106836 w 2099794"/>
                <a:gd name="connsiteY193" fmla="*/ 3085204 h 4639934"/>
                <a:gd name="connsiteX194" fmla="*/ 106836 w 2099794"/>
                <a:gd name="connsiteY194" fmla="*/ 3080225 h 4639934"/>
                <a:gd name="connsiteX195" fmla="*/ 105591 w 2099794"/>
                <a:gd name="connsiteY195" fmla="*/ 3035831 h 4639934"/>
                <a:gd name="connsiteX196" fmla="*/ 104969 w 2099794"/>
                <a:gd name="connsiteY196" fmla="*/ 3009485 h 4639934"/>
                <a:gd name="connsiteX197" fmla="*/ 103932 w 2099794"/>
                <a:gd name="connsiteY197" fmla="*/ 3001395 h 4639934"/>
                <a:gd name="connsiteX198" fmla="*/ 79038 w 2099794"/>
                <a:gd name="connsiteY198" fmla="*/ 3008033 h 4639934"/>
                <a:gd name="connsiteX199" fmla="*/ 69081 w 2099794"/>
                <a:gd name="connsiteY199" fmla="*/ 3008033 h 4639934"/>
                <a:gd name="connsiteX200" fmla="*/ 13277 w 2099794"/>
                <a:gd name="connsiteY200" fmla="*/ 2994757 h 4639934"/>
                <a:gd name="connsiteX201" fmla="*/ 9128 w 2099794"/>
                <a:gd name="connsiteY201" fmla="*/ 2989985 h 4639934"/>
                <a:gd name="connsiteX202" fmla="*/ 15351 w 2099794"/>
                <a:gd name="connsiteY202" fmla="*/ 2977538 h 4639934"/>
                <a:gd name="connsiteX203" fmla="*/ 70947 w 2099794"/>
                <a:gd name="connsiteY203" fmla="*/ 2922357 h 4639934"/>
                <a:gd name="connsiteX204" fmla="*/ 90448 w 2099794"/>
                <a:gd name="connsiteY204" fmla="*/ 2924432 h 4639934"/>
                <a:gd name="connsiteX205" fmla="*/ 101235 w 2099794"/>
                <a:gd name="connsiteY205" fmla="*/ 2932937 h 4639934"/>
                <a:gd name="connsiteX206" fmla="*/ 98953 w 2099794"/>
                <a:gd name="connsiteY206" fmla="*/ 2910532 h 4639934"/>
                <a:gd name="connsiteX207" fmla="*/ 98331 w 2099794"/>
                <a:gd name="connsiteY207" fmla="*/ 2900575 h 4639934"/>
                <a:gd name="connsiteX208" fmla="*/ 95634 w 2099794"/>
                <a:gd name="connsiteY208" fmla="*/ 2877548 h 4639934"/>
                <a:gd name="connsiteX209" fmla="*/ 94804 w 2099794"/>
                <a:gd name="connsiteY209" fmla="*/ 2869250 h 4639934"/>
                <a:gd name="connsiteX210" fmla="*/ 91900 w 2099794"/>
                <a:gd name="connsiteY210" fmla="*/ 2849543 h 4639934"/>
                <a:gd name="connsiteX211" fmla="*/ 91693 w 2099794"/>
                <a:gd name="connsiteY211" fmla="*/ 2847883 h 4639934"/>
                <a:gd name="connsiteX212" fmla="*/ 78001 w 2099794"/>
                <a:gd name="connsiteY212" fmla="*/ 2792287 h 4639934"/>
                <a:gd name="connsiteX213" fmla="*/ 48543 w 2099794"/>
                <a:gd name="connsiteY213" fmla="*/ 2789382 h 4639934"/>
                <a:gd name="connsiteX214" fmla="*/ 20538 w 2099794"/>
                <a:gd name="connsiteY214" fmla="*/ 2849335 h 4639934"/>
                <a:gd name="connsiteX215" fmla="*/ 18671 w 2099794"/>
                <a:gd name="connsiteY215" fmla="*/ 2854106 h 4639934"/>
                <a:gd name="connsiteX216" fmla="*/ 17633 w 2099794"/>
                <a:gd name="connsiteY216" fmla="*/ 2857633 h 4639934"/>
                <a:gd name="connsiteX217" fmla="*/ 15766 w 2099794"/>
                <a:gd name="connsiteY217" fmla="*/ 2862612 h 4639934"/>
                <a:gd name="connsiteX218" fmla="*/ 9958 w 2099794"/>
                <a:gd name="connsiteY218" fmla="*/ 2879208 h 4639934"/>
                <a:gd name="connsiteX219" fmla="*/ 7883 w 2099794"/>
                <a:gd name="connsiteY219" fmla="*/ 2879208 h 4639934"/>
                <a:gd name="connsiteX220" fmla="*/ 9128 w 2099794"/>
                <a:gd name="connsiteY220" fmla="*/ 2871325 h 4639934"/>
                <a:gd name="connsiteX221" fmla="*/ 9543 w 2099794"/>
                <a:gd name="connsiteY221" fmla="*/ 2867798 h 4639934"/>
                <a:gd name="connsiteX222" fmla="*/ 15766 w 2099794"/>
                <a:gd name="connsiteY222" fmla="*/ 2845186 h 4639934"/>
                <a:gd name="connsiteX223" fmla="*/ 16181 w 2099794"/>
                <a:gd name="connsiteY223" fmla="*/ 2843319 h 4639934"/>
                <a:gd name="connsiteX224" fmla="*/ 18048 w 2099794"/>
                <a:gd name="connsiteY224" fmla="*/ 2838963 h 4639934"/>
                <a:gd name="connsiteX225" fmla="*/ 48336 w 2099794"/>
                <a:gd name="connsiteY225" fmla="*/ 2777765 h 4639934"/>
                <a:gd name="connsiteX226" fmla="*/ 49373 w 2099794"/>
                <a:gd name="connsiteY226" fmla="*/ 2776728 h 4639934"/>
                <a:gd name="connsiteX227" fmla="*/ 70533 w 2099794"/>
                <a:gd name="connsiteY227" fmla="*/ 2770712 h 4639934"/>
                <a:gd name="connsiteX228" fmla="*/ 70740 w 2099794"/>
                <a:gd name="connsiteY228" fmla="*/ 2771127 h 4639934"/>
                <a:gd name="connsiteX229" fmla="*/ 71155 w 2099794"/>
                <a:gd name="connsiteY229" fmla="*/ 2771127 h 4639934"/>
                <a:gd name="connsiteX230" fmla="*/ 80075 w 2099794"/>
                <a:gd name="connsiteY230" fmla="*/ 2779425 h 4639934"/>
                <a:gd name="connsiteX231" fmla="*/ 88996 w 2099794"/>
                <a:gd name="connsiteY231" fmla="*/ 2797058 h 4639934"/>
                <a:gd name="connsiteX232" fmla="*/ 89411 w 2099794"/>
                <a:gd name="connsiteY232" fmla="*/ 2799132 h 4639934"/>
                <a:gd name="connsiteX233" fmla="*/ 94804 w 2099794"/>
                <a:gd name="connsiteY233" fmla="*/ 2817181 h 4639934"/>
                <a:gd name="connsiteX234" fmla="*/ 95841 w 2099794"/>
                <a:gd name="connsiteY234" fmla="*/ 2821952 h 4639934"/>
                <a:gd name="connsiteX235" fmla="*/ 98538 w 2099794"/>
                <a:gd name="connsiteY235" fmla="*/ 2833569 h 4639934"/>
                <a:gd name="connsiteX236" fmla="*/ 98953 w 2099794"/>
                <a:gd name="connsiteY236" fmla="*/ 2836888 h 4639934"/>
                <a:gd name="connsiteX237" fmla="*/ 101857 w 2099794"/>
                <a:gd name="connsiteY237" fmla="*/ 2853277 h 4639934"/>
                <a:gd name="connsiteX238" fmla="*/ 102272 w 2099794"/>
                <a:gd name="connsiteY238" fmla="*/ 2858255 h 4639934"/>
                <a:gd name="connsiteX239" fmla="*/ 104969 w 2099794"/>
                <a:gd name="connsiteY239" fmla="*/ 2877963 h 4639934"/>
                <a:gd name="connsiteX240" fmla="*/ 105591 w 2099794"/>
                <a:gd name="connsiteY240" fmla="*/ 2886261 h 4639934"/>
                <a:gd name="connsiteX241" fmla="*/ 108288 w 2099794"/>
                <a:gd name="connsiteY241" fmla="*/ 2910947 h 4639934"/>
                <a:gd name="connsiteX242" fmla="*/ 108911 w 2099794"/>
                <a:gd name="connsiteY242" fmla="*/ 2922357 h 4639934"/>
                <a:gd name="connsiteX243" fmla="*/ 111400 w 2099794"/>
                <a:gd name="connsiteY243" fmla="*/ 2955341 h 4639934"/>
                <a:gd name="connsiteX244" fmla="*/ 115964 w 2099794"/>
                <a:gd name="connsiteY244" fmla="*/ 2967166 h 4639934"/>
                <a:gd name="connsiteX245" fmla="*/ 114304 w 2099794"/>
                <a:gd name="connsiteY245" fmla="*/ 2993719 h 4639934"/>
                <a:gd name="connsiteX246" fmla="*/ 113267 w 2099794"/>
                <a:gd name="connsiteY246" fmla="*/ 2998283 h 4639934"/>
                <a:gd name="connsiteX247" fmla="*/ 115757 w 2099794"/>
                <a:gd name="connsiteY247" fmla="*/ 3080225 h 4639934"/>
                <a:gd name="connsiteX248" fmla="*/ 130485 w 2099794"/>
                <a:gd name="connsiteY248" fmla="*/ 3003054 h 4639934"/>
                <a:gd name="connsiteX249" fmla="*/ 131522 w 2099794"/>
                <a:gd name="connsiteY249" fmla="*/ 2997868 h 4639934"/>
                <a:gd name="connsiteX250" fmla="*/ 137746 w 2099794"/>
                <a:gd name="connsiteY250" fmla="*/ 2971730 h 4639934"/>
                <a:gd name="connsiteX251" fmla="*/ 137954 w 2099794"/>
                <a:gd name="connsiteY251" fmla="*/ 2970070 h 4639934"/>
                <a:gd name="connsiteX252" fmla="*/ 144177 w 2099794"/>
                <a:gd name="connsiteY252" fmla="*/ 2945176 h 4639934"/>
                <a:gd name="connsiteX253" fmla="*/ 144799 w 2099794"/>
                <a:gd name="connsiteY253" fmla="*/ 2941857 h 4639934"/>
                <a:gd name="connsiteX254" fmla="*/ 150608 w 2099794"/>
                <a:gd name="connsiteY254" fmla="*/ 2920905 h 4639934"/>
                <a:gd name="connsiteX255" fmla="*/ 151853 w 2099794"/>
                <a:gd name="connsiteY255" fmla="*/ 2915926 h 4639934"/>
                <a:gd name="connsiteX256" fmla="*/ 151853 w 2099794"/>
                <a:gd name="connsiteY256" fmla="*/ 2899123 h 4639934"/>
                <a:gd name="connsiteX257" fmla="*/ 150608 w 2099794"/>
                <a:gd name="connsiteY257" fmla="*/ 2888128 h 4639934"/>
                <a:gd name="connsiteX258" fmla="*/ 151438 w 2099794"/>
                <a:gd name="connsiteY258" fmla="*/ 2884601 h 4639934"/>
                <a:gd name="connsiteX259" fmla="*/ 153097 w 2099794"/>
                <a:gd name="connsiteY259" fmla="*/ 2881489 h 4639934"/>
                <a:gd name="connsiteX260" fmla="*/ 156831 w 2099794"/>
                <a:gd name="connsiteY260" fmla="*/ 2876926 h 4639934"/>
                <a:gd name="connsiteX261" fmla="*/ 166374 w 2099794"/>
                <a:gd name="connsiteY261" fmla="*/ 2867590 h 4639934"/>
                <a:gd name="connsiteX262" fmla="*/ 199773 w 2099794"/>
                <a:gd name="connsiteY262" fmla="*/ 2768015 h 4639934"/>
                <a:gd name="connsiteX263" fmla="*/ 200810 w 2099794"/>
                <a:gd name="connsiteY263" fmla="*/ 2764489 h 4639934"/>
                <a:gd name="connsiteX264" fmla="*/ 218651 w 2099794"/>
                <a:gd name="connsiteY264" fmla="*/ 2719057 h 4639934"/>
                <a:gd name="connsiteX265" fmla="*/ 179443 w 2099794"/>
                <a:gd name="connsiteY265" fmla="*/ 2719057 h 4639934"/>
                <a:gd name="connsiteX266" fmla="*/ 172598 w 2099794"/>
                <a:gd name="connsiteY266" fmla="*/ 2718228 h 4639934"/>
                <a:gd name="connsiteX267" fmla="*/ 165959 w 2099794"/>
                <a:gd name="connsiteY267" fmla="*/ 2716775 h 4639934"/>
                <a:gd name="connsiteX268" fmla="*/ 165129 w 2099794"/>
                <a:gd name="connsiteY268" fmla="*/ 2710345 h 4639934"/>
                <a:gd name="connsiteX269" fmla="*/ 189608 w 2099794"/>
                <a:gd name="connsiteY269" fmla="*/ 2658068 h 4639934"/>
                <a:gd name="connsiteX270" fmla="*/ 202677 w 2099794"/>
                <a:gd name="connsiteY270" fmla="*/ 2646658 h 4639934"/>
                <a:gd name="connsiteX271" fmla="*/ 210561 w 2099794"/>
                <a:gd name="connsiteY271" fmla="*/ 2643339 h 4639934"/>
                <a:gd name="connsiteX272" fmla="*/ 220103 w 2099794"/>
                <a:gd name="connsiteY272" fmla="*/ 2643131 h 4639934"/>
                <a:gd name="connsiteX273" fmla="*/ 224667 w 2099794"/>
                <a:gd name="connsiteY273" fmla="*/ 2644791 h 4639934"/>
                <a:gd name="connsiteX274" fmla="*/ 229853 w 2099794"/>
                <a:gd name="connsiteY274" fmla="*/ 2648732 h 4639934"/>
                <a:gd name="connsiteX275" fmla="*/ 230683 w 2099794"/>
                <a:gd name="connsiteY275" fmla="*/ 2649770 h 4639934"/>
                <a:gd name="connsiteX276" fmla="*/ 240848 w 2099794"/>
                <a:gd name="connsiteY276" fmla="*/ 2665536 h 4639934"/>
                <a:gd name="connsiteX277" fmla="*/ 287731 w 2099794"/>
                <a:gd name="connsiteY277" fmla="*/ 2563886 h 4639934"/>
                <a:gd name="connsiteX278" fmla="*/ 290428 w 2099794"/>
                <a:gd name="connsiteY278" fmla="*/ 2568035 h 4639934"/>
                <a:gd name="connsiteX279" fmla="*/ 593711 w 2099794"/>
                <a:gd name="connsiteY279" fmla="*/ 0 h 4639934"/>
                <a:gd name="connsiteX280" fmla="*/ 283997 w 2099794"/>
                <a:gd name="connsiteY280" fmla="*/ 2581726 h 4639934"/>
                <a:gd name="connsiteX281" fmla="*/ 246242 w 2099794"/>
                <a:gd name="connsiteY281" fmla="*/ 2670722 h 4639934"/>
                <a:gd name="connsiteX282" fmla="*/ 246034 w 2099794"/>
                <a:gd name="connsiteY282" fmla="*/ 2675908 h 4639934"/>
                <a:gd name="connsiteX283" fmla="*/ 237114 w 2099794"/>
                <a:gd name="connsiteY283" fmla="*/ 2710759 h 4639934"/>
                <a:gd name="connsiteX284" fmla="*/ 222800 w 2099794"/>
                <a:gd name="connsiteY284" fmla="*/ 2729222 h 4639934"/>
                <a:gd name="connsiteX285" fmla="*/ 183592 w 2099794"/>
                <a:gd name="connsiteY285" fmla="*/ 2840622 h 4639934"/>
                <a:gd name="connsiteX286" fmla="*/ 181518 w 2099794"/>
                <a:gd name="connsiteY286" fmla="*/ 2847675 h 4639934"/>
                <a:gd name="connsiteX287" fmla="*/ 213257 w 2099794"/>
                <a:gd name="connsiteY287" fmla="*/ 2844979 h 4639934"/>
                <a:gd name="connsiteX288" fmla="*/ 236077 w 2099794"/>
                <a:gd name="connsiteY288" fmla="*/ 2868005 h 4639934"/>
                <a:gd name="connsiteX289" fmla="*/ 254332 w 2099794"/>
                <a:gd name="connsiteY289" fmla="*/ 2924639 h 4639934"/>
                <a:gd name="connsiteX290" fmla="*/ 251220 w 2099794"/>
                <a:gd name="connsiteY290" fmla="*/ 2929825 h 4639934"/>
                <a:gd name="connsiteX291" fmla="*/ 172390 w 2099794"/>
                <a:gd name="connsiteY291" fmla="*/ 2919867 h 4639934"/>
                <a:gd name="connsiteX292" fmla="*/ 161603 w 2099794"/>
                <a:gd name="connsiteY292" fmla="*/ 2913229 h 4639934"/>
                <a:gd name="connsiteX293" fmla="*/ 147081 w 2099794"/>
                <a:gd name="connsiteY293" fmla="*/ 2969655 h 4639934"/>
                <a:gd name="connsiteX294" fmla="*/ 116586 w 2099794"/>
                <a:gd name="connsiteY294" fmla="*/ 3170673 h 4639934"/>
                <a:gd name="connsiteX295" fmla="*/ 117831 w 2099794"/>
                <a:gd name="connsiteY295" fmla="*/ 3237886 h 4639934"/>
                <a:gd name="connsiteX296" fmla="*/ 123225 w 2099794"/>
                <a:gd name="connsiteY296" fmla="*/ 3246807 h 4639934"/>
                <a:gd name="connsiteX297" fmla="*/ 132560 w 2099794"/>
                <a:gd name="connsiteY297" fmla="*/ 3293275 h 4639934"/>
                <a:gd name="connsiteX298" fmla="*/ 130693 w 2099794"/>
                <a:gd name="connsiteY298" fmla="*/ 3305307 h 4639934"/>
                <a:gd name="connsiteX299" fmla="*/ 206619 w 2099794"/>
                <a:gd name="connsiteY299" fmla="*/ 3466494 h 4639934"/>
                <a:gd name="connsiteX300" fmla="*/ 327769 w 2099794"/>
                <a:gd name="connsiteY300" fmla="*/ 3640129 h 4639934"/>
                <a:gd name="connsiteX301" fmla="*/ 376934 w 2099794"/>
                <a:gd name="connsiteY301" fmla="*/ 3716885 h 4639934"/>
                <a:gd name="connsiteX302" fmla="*/ 378594 w 2099794"/>
                <a:gd name="connsiteY302" fmla="*/ 3719789 h 4639934"/>
                <a:gd name="connsiteX303" fmla="*/ 380668 w 2099794"/>
                <a:gd name="connsiteY303" fmla="*/ 3723316 h 4639934"/>
                <a:gd name="connsiteX304" fmla="*/ 380046 w 2099794"/>
                <a:gd name="connsiteY304" fmla="*/ 3718544 h 4639934"/>
                <a:gd name="connsiteX305" fmla="*/ 378801 w 2099794"/>
                <a:gd name="connsiteY305" fmla="*/ 3714810 h 4639934"/>
                <a:gd name="connsiteX306" fmla="*/ 324865 w 2099794"/>
                <a:gd name="connsiteY306" fmla="*/ 3594283 h 4639934"/>
                <a:gd name="connsiteX307" fmla="*/ 323413 w 2099794"/>
                <a:gd name="connsiteY307" fmla="*/ 3591378 h 4639934"/>
                <a:gd name="connsiteX308" fmla="*/ 294370 w 2099794"/>
                <a:gd name="connsiteY308" fmla="*/ 3564410 h 4639934"/>
                <a:gd name="connsiteX309" fmla="*/ 278396 w 2099794"/>
                <a:gd name="connsiteY309" fmla="*/ 3556527 h 4639934"/>
                <a:gd name="connsiteX310" fmla="*/ 272588 w 2099794"/>
                <a:gd name="connsiteY310" fmla="*/ 3510888 h 4639934"/>
                <a:gd name="connsiteX311" fmla="*/ 276529 w 2099794"/>
                <a:gd name="connsiteY311" fmla="*/ 3485372 h 4639934"/>
                <a:gd name="connsiteX312" fmla="*/ 250805 w 2099794"/>
                <a:gd name="connsiteY312" fmla="*/ 3396584 h 4639934"/>
                <a:gd name="connsiteX313" fmla="*/ 248109 w 2099794"/>
                <a:gd name="connsiteY313" fmla="*/ 3375425 h 4639934"/>
                <a:gd name="connsiteX314" fmla="*/ 227364 w 2099794"/>
                <a:gd name="connsiteY314" fmla="*/ 3379159 h 4639934"/>
                <a:gd name="connsiteX315" fmla="*/ 186497 w 2099794"/>
                <a:gd name="connsiteY315" fmla="*/ 3376254 h 4639934"/>
                <a:gd name="connsiteX316" fmla="*/ 182555 w 2099794"/>
                <a:gd name="connsiteY316" fmla="*/ 3370238 h 4639934"/>
                <a:gd name="connsiteX317" fmla="*/ 206619 w 2099794"/>
                <a:gd name="connsiteY317" fmla="*/ 3318584 h 4639934"/>
                <a:gd name="connsiteX318" fmla="*/ 215954 w 2099794"/>
                <a:gd name="connsiteY318" fmla="*/ 3309456 h 4639934"/>
                <a:gd name="connsiteX319" fmla="*/ 253502 w 2099794"/>
                <a:gd name="connsiteY319" fmla="*/ 3317131 h 4639934"/>
                <a:gd name="connsiteX320" fmla="*/ 257444 w 2099794"/>
                <a:gd name="connsiteY320" fmla="*/ 3325014 h 4639934"/>
                <a:gd name="connsiteX321" fmla="*/ 360338 w 2099794"/>
                <a:gd name="connsiteY321" fmla="*/ 3269003 h 4639934"/>
                <a:gd name="connsiteX322" fmla="*/ 361168 w 2099794"/>
                <a:gd name="connsiteY322" fmla="*/ 3271078 h 4639934"/>
                <a:gd name="connsiteX323" fmla="*/ 335652 w 2099794"/>
                <a:gd name="connsiteY323" fmla="*/ 3278339 h 4639934"/>
                <a:gd name="connsiteX324" fmla="*/ 286279 w 2099794"/>
                <a:gd name="connsiteY324" fmla="*/ 3301780 h 4639934"/>
                <a:gd name="connsiteX325" fmla="*/ 268854 w 2099794"/>
                <a:gd name="connsiteY325" fmla="*/ 3321280 h 4639934"/>
                <a:gd name="connsiteX326" fmla="*/ 266987 w 2099794"/>
                <a:gd name="connsiteY326" fmla="*/ 3341818 h 4639934"/>
                <a:gd name="connsiteX327" fmla="*/ 261800 w 2099794"/>
                <a:gd name="connsiteY327" fmla="*/ 3364637 h 4639934"/>
                <a:gd name="connsiteX328" fmla="*/ 256822 w 2099794"/>
                <a:gd name="connsiteY328" fmla="*/ 3374387 h 4639934"/>
                <a:gd name="connsiteX329" fmla="*/ 282960 w 2099794"/>
                <a:gd name="connsiteY329" fmla="*/ 3477904 h 4639934"/>
                <a:gd name="connsiteX330" fmla="*/ 285449 w 2099794"/>
                <a:gd name="connsiteY330" fmla="*/ 3474792 h 4639934"/>
                <a:gd name="connsiteX331" fmla="*/ 342705 w 2099794"/>
                <a:gd name="connsiteY331" fmla="*/ 3456744 h 4639934"/>
                <a:gd name="connsiteX332" fmla="*/ 373408 w 2099794"/>
                <a:gd name="connsiteY332" fmla="*/ 3478319 h 4639934"/>
                <a:gd name="connsiteX333" fmla="*/ 415934 w 2099794"/>
                <a:gd name="connsiteY333" fmla="*/ 3540139 h 4639934"/>
                <a:gd name="connsiteX334" fmla="*/ 417387 w 2099794"/>
                <a:gd name="connsiteY334" fmla="*/ 3545532 h 4639934"/>
                <a:gd name="connsiteX335" fmla="*/ 365525 w 2099794"/>
                <a:gd name="connsiteY335" fmla="*/ 3563165 h 4639934"/>
                <a:gd name="connsiteX336" fmla="*/ 329844 w 2099794"/>
                <a:gd name="connsiteY336" fmla="*/ 3568559 h 4639934"/>
                <a:gd name="connsiteX337" fmla="*/ 325487 w 2099794"/>
                <a:gd name="connsiteY337" fmla="*/ 3575820 h 4639934"/>
                <a:gd name="connsiteX338" fmla="*/ 383988 w 2099794"/>
                <a:gd name="connsiteY338" fmla="*/ 3705060 h 4639934"/>
                <a:gd name="connsiteX339" fmla="*/ 431286 w 2099794"/>
                <a:gd name="connsiteY339" fmla="*/ 3858365 h 4639934"/>
                <a:gd name="connsiteX340" fmla="*/ 433153 w 2099794"/>
                <a:gd name="connsiteY340" fmla="*/ 3959185 h 4639934"/>
                <a:gd name="connsiteX341" fmla="*/ 425477 w 2099794"/>
                <a:gd name="connsiteY341" fmla="*/ 4023494 h 4639934"/>
                <a:gd name="connsiteX342" fmla="*/ 425685 w 2099794"/>
                <a:gd name="connsiteY342" fmla="*/ 4029717 h 4639934"/>
                <a:gd name="connsiteX343" fmla="*/ 430041 w 2099794"/>
                <a:gd name="connsiteY343" fmla="*/ 4025568 h 4639934"/>
                <a:gd name="connsiteX344" fmla="*/ 493106 w 2099794"/>
                <a:gd name="connsiteY344" fmla="*/ 4002126 h 4639934"/>
                <a:gd name="connsiteX345" fmla="*/ 548494 w 2099794"/>
                <a:gd name="connsiteY345" fmla="*/ 4031169 h 4639934"/>
                <a:gd name="connsiteX346" fmla="*/ 627740 w 2099794"/>
                <a:gd name="connsiteY346" fmla="*/ 4140495 h 4639934"/>
                <a:gd name="connsiteX347" fmla="*/ 624420 w 2099794"/>
                <a:gd name="connsiteY347" fmla="*/ 4147755 h 4639934"/>
                <a:gd name="connsiteX348" fmla="*/ 563431 w 2099794"/>
                <a:gd name="connsiteY348" fmla="*/ 4170782 h 4639934"/>
                <a:gd name="connsiteX349" fmla="*/ 468004 w 2099794"/>
                <a:gd name="connsiteY349" fmla="*/ 4182814 h 4639934"/>
                <a:gd name="connsiteX350" fmla="*/ 413653 w 2099794"/>
                <a:gd name="connsiteY350" fmla="*/ 4165596 h 4639934"/>
                <a:gd name="connsiteX351" fmla="*/ 394982 w 2099794"/>
                <a:gd name="connsiteY351" fmla="*/ 4146096 h 4639934"/>
                <a:gd name="connsiteX352" fmla="*/ 392285 w 2099794"/>
                <a:gd name="connsiteY352" fmla="*/ 4151282 h 4639934"/>
                <a:gd name="connsiteX353" fmla="*/ 356397 w 2099794"/>
                <a:gd name="connsiteY353" fmla="*/ 4237581 h 4639934"/>
                <a:gd name="connsiteX354" fmla="*/ 276788 w 2099794"/>
                <a:gd name="connsiteY354" fmla="*/ 4371411 h 4639934"/>
                <a:gd name="connsiteX355" fmla="*/ 231210 w 2099794"/>
                <a:gd name="connsiteY355" fmla="*/ 4425424 h 4639934"/>
                <a:gd name="connsiteX356" fmla="*/ 320404 w 2099794"/>
                <a:gd name="connsiteY356" fmla="*/ 4295744 h 4639934"/>
                <a:gd name="connsiteX357" fmla="*/ 387722 w 2099794"/>
                <a:gd name="connsiteY357" fmla="*/ 4146303 h 4639934"/>
                <a:gd name="connsiteX358" fmla="*/ 390626 w 2099794"/>
                <a:gd name="connsiteY358" fmla="*/ 4128670 h 4639934"/>
                <a:gd name="connsiteX359" fmla="*/ 396227 w 2099794"/>
                <a:gd name="connsiteY359" fmla="*/ 4104191 h 4639934"/>
                <a:gd name="connsiteX360" fmla="*/ 411786 w 2099794"/>
                <a:gd name="connsiteY360" fmla="*/ 4057930 h 4639934"/>
                <a:gd name="connsiteX361" fmla="*/ 427552 w 2099794"/>
                <a:gd name="connsiteY361" fmla="*/ 3913753 h 4639934"/>
                <a:gd name="connsiteX362" fmla="*/ 416764 w 2099794"/>
                <a:gd name="connsiteY362" fmla="*/ 3875375 h 4639934"/>
                <a:gd name="connsiteX363" fmla="*/ 328599 w 2099794"/>
                <a:gd name="connsiteY363" fmla="*/ 3754225 h 4639934"/>
                <a:gd name="connsiteX364" fmla="*/ 223007 w 2099794"/>
                <a:gd name="connsiteY364" fmla="*/ 3668964 h 4639934"/>
                <a:gd name="connsiteX365" fmla="*/ 177784 w 2099794"/>
                <a:gd name="connsiteY365" fmla="*/ 3652576 h 4639934"/>
                <a:gd name="connsiteX366" fmla="*/ 114927 w 2099794"/>
                <a:gd name="connsiteY366" fmla="*/ 3680996 h 4639934"/>
                <a:gd name="connsiteX367" fmla="*/ 94597 w 2099794"/>
                <a:gd name="connsiteY367" fmla="*/ 3761694 h 4639934"/>
                <a:gd name="connsiteX368" fmla="*/ 100198 w 2099794"/>
                <a:gd name="connsiteY368" fmla="*/ 3756715 h 4639934"/>
                <a:gd name="connsiteX369" fmla="*/ 170108 w 2099794"/>
                <a:gd name="connsiteY369" fmla="*/ 3756507 h 4639934"/>
                <a:gd name="connsiteX370" fmla="*/ 200188 w 2099794"/>
                <a:gd name="connsiteY370" fmla="*/ 3824965 h 4639934"/>
                <a:gd name="connsiteX371" fmla="*/ 204544 w 2099794"/>
                <a:gd name="connsiteY371" fmla="*/ 3857535 h 4639934"/>
                <a:gd name="connsiteX372" fmla="*/ 198529 w 2099794"/>
                <a:gd name="connsiteY372" fmla="*/ 3863966 h 4639934"/>
                <a:gd name="connsiteX373" fmla="*/ 95011 w 2099794"/>
                <a:gd name="connsiteY373" fmla="*/ 3845295 h 4639934"/>
                <a:gd name="connsiteX374" fmla="*/ 100820 w 2099794"/>
                <a:gd name="connsiteY374" fmla="*/ 3899854 h 4639934"/>
                <a:gd name="connsiteX375" fmla="*/ 118246 w 2099794"/>
                <a:gd name="connsiteY375" fmla="*/ 4006068 h 4639934"/>
                <a:gd name="connsiteX376" fmla="*/ 125507 w 2099794"/>
                <a:gd name="connsiteY376" fmla="*/ 4016855 h 4639934"/>
                <a:gd name="connsiteX377" fmla="*/ 134012 w 2099794"/>
                <a:gd name="connsiteY377" fmla="*/ 4056478 h 4639934"/>
                <a:gd name="connsiteX378" fmla="*/ 131522 w 2099794"/>
                <a:gd name="connsiteY378" fmla="*/ 4069962 h 4639934"/>
                <a:gd name="connsiteX379" fmla="*/ 150400 w 2099794"/>
                <a:gd name="connsiteY379" fmla="*/ 4157298 h 4639934"/>
                <a:gd name="connsiteX380" fmla="*/ 123639 w 2099794"/>
                <a:gd name="connsiteY380" fmla="*/ 4069132 h 4639934"/>
                <a:gd name="connsiteX381" fmla="*/ 25724 w 2099794"/>
                <a:gd name="connsiteY381" fmla="*/ 4093611 h 4639934"/>
                <a:gd name="connsiteX382" fmla="*/ 18048 w 2099794"/>
                <a:gd name="connsiteY382" fmla="*/ 4085936 h 4639934"/>
                <a:gd name="connsiteX383" fmla="*/ 37963 w 2099794"/>
                <a:gd name="connsiteY383" fmla="*/ 4011047 h 4639934"/>
                <a:gd name="connsiteX384" fmla="*/ 56634 w 2099794"/>
                <a:gd name="connsiteY384" fmla="*/ 3988435 h 4639934"/>
                <a:gd name="connsiteX385" fmla="*/ 100820 w 2099794"/>
                <a:gd name="connsiteY385" fmla="*/ 3988850 h 4639934"/>
                <a:gd name="connsiteX386" fmla="*/ 107666 w 2099794"/>
                <a:gd name="connsiteY386" fmla="*/ 3994658 h 4639934"/>
                <a:gd name="connsiteX387" fmla="*/ 99575 w 2099794"/>
                <a:gd name="connsiteY387" fmla="*/ 3948397 h 4639934"/>
                <a:gd name="connsiteX388" fmla="*/ 86921 w 2099794"/>
                <a:gd name="connsiteY388" fmla="*/ 3845711 h 4639934"/>
                <a:gd name="connsiteX389" fmla="*/ 81942 w 2099794"/>
                <a:gd name="connsiteY389" fmla="*/ 3835130 h 4639934"/>
                <a:gd name="connsiteX390" fmla="*/ 72192 w 2099794"/>
                <a:gd name="connsiteY390" fmla="*/ 3824135 h 4639934"/>
                <a:gd name="connsiteX391" fmla="*/ 80490 w 2099794"/>
                <a:gd name="connsiteY391" fmla="*/ 3779741 h 4639934"/>
                <a:gd name="connsiteX392" fmla="*/ 85676 w 2099794"/>
                <a:gd name="connsiteY392" fmla="*/ 3769784 h 4639934"/>
                <a:gd name="connsiteX393" fmla="*/ 100405 w 2099794"/>
                <a:gd name="connsiteY393" fmla="*/ 3692821 h 4639934"/>
                <a:gd name="connsiteX394" fmla="*/ 157246 w 2099794"/>
                <a:gd name="connsiteY394" fmla="*/ 3644277 h 4639934"/>
                <a:gd name="connsiteX395" fmla="*/ 203922 w 2099794"/>
                <a:gd name="connsiteY395" fmla="*/ 3651746 h 4639934"/>
                <a:gd name="connsiteX396" fmla="*/ 288769 w 2099794"/>
                <a:gd name="connsiteY396" fmla="*/ 3705682 h 4639934"/>
                <a:gd name="connsiteX397" fmla="*/ 419254 w 2099794"/>
                <a:gd name="connsiteY397" fmla="*/ 3863966 h 4639934"/>
                <a:gd name="connsiteX398" fmla="*/ 425270 w 2099794"/>
                <a:gd name="connsiteY398" fmla="*/ 3874545 h 4639934"/>
                <a:gd name="connsiteX399" fmla="*/ 414690 w 2099794"/>
                <a:gd name="connsiteY399" fmla="*/ 3819779 h 4639934"/>
                <a:gd name="connsiteX400" fmla="*/ 340838 w 2099794"/>
                <a:gd name="connsiteY400" fmla="*/ 3672906 h 4639934"/>
                <a:gd name="connsiteX401" fmla="*/ 227571 w 2099794"/>
                <a:gd name="connsiteY401" fmla="*/ 3512755 h 4639934"/>
                <a:gd name="connsiteX402" fmla="*/ 134219 w 2099794"/>
                <a:gd name="connsiteY402" fmla="*/ 3342648 h 4639934"/>
                <a:gd name="connsiteX403" fmla="*/ 123639 w 2099794"/>
                <a:gd name="connsiteY403" fmla="*/ 3310700 h 4639934"/>
                <a:gd name="connsiteX404" fmla="*/ 118661 w 2099794"/>
                <a:gd name="connsiteY404" fmla="*/ 3308004 h 4639934"/>
                <a:gd name="connsiteX405" fmla="*/ 23857 w 2099794"/>
                <a:gd name="connsiteY405" fmla="*/ 3332690 h 4639934"/>
                <a:gd name="connsiteX406" fmla="*/ 0 w 2099794"/>
                <a:gd name="connsiteY406" fmla="*/ 3333105 h 4639934"/>
                <a:gd name="connsiteX0" fmla="*/ 989322 w 2099794"/>
                <a:gd name="connsiteY0" fmla="*/ 4349810 h 4639934"/>
                <a:gd name="connsiteX1" fmla="*/ 991189 w 2099794"/>
                <a:gd name="connsiteY1" fmla="*/ 4351055 h 4639934"/>
                <a:gd name="connsiteX2" fmla="*/ 992849 w 2099794"/>
                <a:gd name="connsiteY2" fmla="*/ 4349602 h 4639934"/>
                <a:gd name="connsiteX3" fmla="*/ 991189 w 2099794"/>
                <a:gd name="connsiteY3" fmla="*/ 4348151 h 4639934"/>
                <a:gd name="connsiteX4" fmla="*/ 989322 w 2099794"/>
                <a:gd name="connsiteY4" fmla="*/ 4349810 h 4639934"/>
                <a:gd name="connsiteX5" fmla="*/ 424025 w 2099794"/>
                <a:gd name="connsiteY5" fmla="*/ 4033659 h 4639934"/>
                <a:gd name="connsiteX6" fmla="*/ 424855 w 2099794"/>
                <a:gd name="connsiteY6" fmla="*/ 4033659 h 4639934"/>
                <a:gd name="connsiteX7" fmla="*/ 425270 w 2099794"/>
                <a:gd name="connsiteY7" fmla="*/ 4032207 h 4639934"/>
                <a:gd name="connsiteX8" fmla="*/ 424025 w 2099794"/>
                <a:gd name="connsiteY8" fmla="*/ 4031584 h 4639934"/>
                <a:gd name="connsiteX9" fmla="*/ 424025 w 2099794"/>
                <a:gd name="connsiteY9" fmla="*/ 4033659 h 4639934"/>
                <a:gd name="connsiteX10" fmla="*/ 209514 w 2099794"/>
                <a:gd name="connsiteY10" fmla="*/ 4451135 h 4639934"/>
                <a:gd name="connsiteX11" fmla="*/ 231210 w 2099794"/>
                <a:gd name="connsiteY11" fmla="*/ 4425424 h 4639934"/>
                <a:gd name="connsiteX12" fmla="*/ 227571 w 2099794"/>
                <a:gd name="connsiteY12" fmla="*/ 4430715 h 4639934"/>
                <a:gd name="connsiteX13" fmla="*/ 209514 w 2099794"/>
                <a:gd name="connsiteY13" fmla="*/ 4451135 h 4639934"/>
                <a:gd name="connsiteX14" fmla="*/ 197595 w 2099794"/>
                <a:gd name="connsiteY14" fmla="*/ 4486153 h 4639934"/>
                <a:gd name="connsiteX15" fmla="*/ 294784 w 2099794"/>
                <a:gd name="connsiteY15" fmla="*/ 4419669 h 4639934"/>
                <a:gd name="connsiteX16" fmla="*/ 400583 w 2099794"/>
                <a:gd name="connsiteY16" fmla="*/ 4364539 h 4639934"/>
                <a:gd name="connsiteX17" fmla="*/ 470078 w 2099794"/>
                <a:gd name="connsiteY17" fmla="*/ 4336948 h 4639934"/>
                <a:gd name="connsiteX18" fmla="*/ 526919 w 2099794"/>
                <a:gd name="connsiteY18" fmla="*/ 4319730 h 4639934"/>
                <a:gd name="connsiteX19" fmla="*/ 563015 w 2099794"/>
                <a:gd name="connsiteY19" fmla="*/ 4310187 h 4639934"/>
                <a:gd name="connsiteX20" fmla="*/ 623590 w 2099794"/>
                <a:gd name="connsiteY20" fmla="*/ 4300645 h 4639934"/>
                <a:gd name="connsiteX21" fmla="*/ 625872 w 2099794"/>
                <a:gd name="connsiteY21" fmla="*/ 4299815 h 4639934"/>
                <a:gd name="connsiteX22" fmla="*/ 629191 w 2099794"/>
                <a:gd name="connsiteY22" fmla="*/ 4299608 h 4639934"/>
                <a:gd name="connsiteX23" fmla="*/ 653878 w 2099794"/>
                <a:gd name="connsiteY23" fmla="*/ 4296496 h 4639934"/>
                <a:gd name="connsiteX24" fmla="*/ 660516 w 2099794"/>
                <a:gd name="connsiteY24" fmla="*/ 4296288 h 4639934"/>
                <a:gd name="connsiteX25" fmla="*/ 709889 w 2099794"/>
                <a:gd name="connsiteY25" fmla="*/ 4293177 h 4639934"/>
                <a:gd name="connsiteX26" fmla="*/ 741214 w 2099794"/>
                <a:gd name="connsiteY26" fmla="*/ 4293177 h 4639934"/>
                <a:gd name="connsiteX27" fmla="*/ 790586 w 2099794"/>
                <a:gd name="connsiteY27" fmla="*/ 4296288 h 4639934"/>
                <a:gd name="connsiteX28" fmla="*/ 795565 w 2099794"/>
                <a:gd name="connsiteY28" fmla="*/ 4296496 h 4639934"/>
                <a:gd name="connsiteX29" fmla="*/ 844316 w 2099794"/>
                <a:gd name="connsiteY29" fmla="*/ 4303341 h 4639934"/>
                <a:gd name="connsiteX30" fmla="*/ 882690 w 2099794"/>
                <a:gd name="connsiteY30" fmla="*/ 4309531 h 4639934"/>
                <a:gd name="connsiteX31" fmla="*/ 882901 w 2099794"/>
                <a:gd name="connsiteY31" fmla="*/ 4309772 h 4639934"/>
                <a:gd name="connsiteX32" fmla="*/ 882901 w 2099794"/>
                <a:gd name="connsiteY32" fmla="*/ 4310602 h 4639934"/>
                <a:gd name="connsiteX33" fmla="*/ 883938 w 2099794"/>
                <a:gd name="connsiteY33" fmla="*/ 4310395 h 4639934"/>
                <a:gd name="connsiteX34" fmla="*/ 882901 w 2099794"/>
                <a:gd name="connsiteY34" fmla="*/ 4309772 h 4639934"/>
                <a:gd name="connsiteX35" fmla="*/ 882901 w 2099794"/>
                <a:gd name="connsiteY35" fmla="*/ 4309565 h 4639934"/>
                <a:gd name="connsiteX36" fmla="*/ 882690 w 2099794"/>
                <a:gd name="connsiteY36" fmla="*/ 4309531 h 4639934"/>
                <a:gd name="connsiteX37" fmla="*/ 877092 w 2099794"/>
                <a:gd name="connsiteY37" fmla="*/ 4303134 h 4639934"/>
                <a:gd name="connsiteX38" fmla="*/ 868587 w 2099794"/>
                <a:gd name="connsiteY38" fmla="*/ 4289028 h 4639934"/>
                <a:gd name="connsiteX39" fmla="*/ 874188 w 2099794"/>
                <a:gd name="connsiteY39" fmla="*/ 4257703 h 4639934"/>
                <a:gd name="connsiteX40" fmla="*/ 909869 w 2099794"/>
                <a:gd name="connsiteY40" fmla="*/ 4224096 h 4639934"/>
                <a:gd name="connsiteX41" fmla="*/ 951359 w 2099794"/>
                <a:gd name="connsiteY41" fmla="*/ 4208952 h 4639934"/>
                <a:gd name="connsiteX42" fmla="*/ 1017535 w 2099794"/>
                <a:gd name="connsiteY42" fmla="*/ 4202521 h 4639934"/>
                <a:gd name="connsiteX43" fmla="*/ 1027493 w 2099794"/>
                <a:gd name="connsiteY43" fmla="*/ 4202521 h 4639934"/>
                <a:gd name="connsiteX44" fmla="*/ 1040562 w 2099794"/>
                <a:gd name="connsiteY44" fmla="*/ 4202729 h 4639934"/>
                <a:gd name="connsiteX45" fmla="*/ 997620 w 2099794"/>
                <a:gd name="connsiteY45" fmla="*/ 4342134 h 4639934"/>
                <a:gd name="connsiteX46" fmla="*/ 1033301 w 2099794"/>
                <a:gd name="connsiteY46" fmla="*/ 4353959 h 4639934"/>
                <a:gd name="connsiteX47" fmla="*/ 1137025 w 2099794"/>
                <a:gd name="connsiteY47" fmla="*/ 4391922 h 4639934"/>
                <a:gd name="connsiteX48" fmla="*/ 1181627 w 2099794"/>
                <a:gd name="connsiteY48" fmla="*/ 4408311 h 4639934"/>
                <a:gd name="connsiteX49" fmla="*/ 1186191 w 2099794"/>
                <a:gd name="connsiteY49" fmla="*/ 4408933 h 4639934"/>
                <a:gd name="connsiteX50" fmla="*/ 1183494 w 2099794"/>
                <a:gd name="connsiteY50" fmla="*/ 4406651 h 4639934"/>
                <a:gd name="connsiteX51" fmla="*/ 1186813 w 2099794"/>
                <a:gd name="connsiteY51" fmla="*/ 4355826 h 4639934"/>
                <a:gd name="connsiteX52" fmla="*/ 1250915 w 2099794"/>
                <a:gd name="connsiteY52" fmla="*/ 4332592 h 4639934"/>
                <a:gd name="connsiteX53" fmla="*/ 1286596 w 2099794"/>
                <a:gd name="connsiteY53" fmla="*/ 4330102 h 4639934"/>
                <a:gd name="connsiteX54" fmla="*/ 1293649 w 2099794"/>
                <a:gd name="connsiteY54" fmla="*/ 4337156 h 4639934"/>
                <a:gd name="connsiteX55" fmla="*/ 1285766 w 2099794"/>
                <a:gd name="connsiteY55" fmla="*/ 4382794 h 4639934"/>
                <a:gd name="connsiteX56" fmla="*/ 1258175 w 2099794"/>
                <a:gd name="connsiteY56" fmla="*/ 4434242 h 4639934"/>
                <a:gd name="connsiteX57" fmla="*/ 1260665 w 2099794"/>
                <a:gd name="connsiteY57" fmla="*/ 4436109 h 4639934"/>
                <a:gd name="connsiteX58" fmla="*/ 1313564 w 2099794"/>
                <a:gd name="connsiteY58" fmla="*/ 4451460 h 4639934"/>
                <a:gd name="connsiteX59" fmla="*/ 1335761 w 2099794"/>
                <a:gd name="connsiteY59" fmla="*/ 4457891 h 4639934"/>
                <a:gd name="connsiteX60" fmla="*/ 1397166 w 2099794"/>
                <a:gd name="connsiteY60" fmla="*/ 4469923 h 4639934"/>
                <a:gd name="connsiteX61" fmla="*/ 1512922 w 2099794"/>
                <a:gd name="connsiteY61" fmla="*/ 4470960 h 4639934"/>
                <a:gd name="connsiteX62" fmla="*/ 1608971 w 2099794"/>
                <a:gd name="connsiteY62" fmla="*/ 4437976 h 4639934"/>
                <a:gd name="connsiteX63" fmla="*/ 1614987 w 2099794"/>
                <a:gd name="connsiteY63" fmla="*/ 4430093 h 4639934"/>
                <a:gd name="connsiteX64" fmla="*/ 1625774 w 2099794"/>
                <a:gd name="connsiteY64" fmla="*/ 4414741 h 4639934"/>
                <a:gd name="connsiteX65" fmla="*/ 1633035 w 2099794"/>
                <a:gd name="connsiteY65" fmla="*/ 4405821 h 4639934"/>
                <a:gd name="connsiteX66" fmla="*/ 1670791 w 2099794"/>
                <a:gd name="connsiteY66" fmla="*/ 4390055 h 4639934"/>
                <a:gd name="connsiteX67" fmla="*/ 1681163 w 2099794"/>
                <a:gd name="connsiteY67" fmla="*/ 4387151 h 4639934"/>
                <a:gd name="connsiteX68" fmla="*/ 1756674 w 2099794"/>
                <a:gd name="connsiteY68" fmla="*/ 4304586 h 4639934"/>
                <a:gd name="connsiteX69" fmla="*/ 1777212 w 2099794"/>
                <a:gd name="connsiteY69" fmla="*/ 4274921 h 4639934"/>
                <a:gd name="connsiteX70" fmla="*/ 1780116 w 2099794"/>
                <a:gd name="connsiteY70" fmla="*/ 4276788 h 4639934"/>
                <a:gd name="connsiteX71" fmla="*/ 1711243 w 2099794"/>
                <a:gd name="connsiteY71" fmla="*/ 4370140 h 4639934"/>
                <a:gd name="connsiteX72" fmla="*/ 1687179 w 2099794"/>
                <a:gd name="connsiteY72" fmla="*/ 4392959 h 4639934"/>
                <a:gd name="connsiteX73" fmla="*/ 1686142 w 2099794"/>
                <a:gd name="connsiteY73" fmla="*/ 4402087 h 4639934"/>
                <a:gd name="connsiteX74" fmla="*/ 1707924 w 2099794"/>
                <a:gd name="connsiteY74" fmla="*/ 4470545 h 4639934"/>
                <a:gd name="connsiteX75" fmla="*/ 1704397 w 2099794"/>
                <a:gd name="connsiteY75" fmla="*/ 4474487 h 4639934"/>
                <a:gd name="connsiteX76" fmla="*/ 1638636 w 2099794"/>
                <a:gd name="connsiteY76" fmla="*/ 4463907 h 4639934"/>
                <a:gd name="connsiteX77" fmla="*/ 1620381 w 2099794"/>
                <a:gd name="connsiteY77" fmla="*/ 4447933 h 4639934"/>
                <a:gd name="connsiteX78" fmla="*/ 1612705 w 2099794"/>
                <a:gd name="connsiteY78" fmla="*/ 4445651 h 4639934"/>
                <a:gd name="connsiteX79" fmla="*/ 1554205 w 2099794"/>
                <a:gd name="connsiteY79" fmla="*/ 4471582 h 4639934"/>
                <a:gd name="connsiteX80" fmla="*/ 1526821 w 2099794"/>
                <a:gd name="connsiteY80" fmla="*/ 4477391 h 4639934"/>
                <a:gd name="connsiteX81" fmla="*/ 1385341 w 2099794"/>
                <a:gd name="connsiteY81" fmla="*/ 4476354 h 4639934"/>
                <a:gd name="connsiteX82" fmla="*/ 1328915 w 2099794"/>
                <a:gd name="connsiteY82" fmla="*/ 4465566 h 4639934"/>
                <a:gd name="connsiteX83" fmla="*/ 1264814 w 2099794"/>
                <a:gd name="connsiteY83" fmla="*/ 4446274 h 4639934"/>
                <a:gd name="connsiteX84" fmla="*/ 1237846 w 2099794"/>
                <a:gd name="connsiteY84" fmla="*/ 4445236 h 4639934"/>
                <a:gd name="connsiteX85" fmla="*/ 1214819 w 2099794"/>
                <a:gd name="connsiteY85" fmla="*/ 4439013 h 4639934"/>
                <a:gd name="connsiteX86" fmla="*/ 1149265 w 2099794"/>
                <a:gd name="connsiteY86" fmla="*/ 4406029 h 4639934"/>
                <a:gd name="connsiteX87" fmla="*/ 1117110 w 2099794"/>
                <a:gd name="connsiteY87" fmla="*/ 4392752 h 4639934"/>
                <a:gd name="connsiteX88" fmla="*/ 1007785 w 2099794"/>
                <a:gd name="connsiteY88" fmla="*/ 4352922 h 4639934"/>
                <a:gd name="connsiteX89" fmla="*/ 999902 w 2099794"/>
                <a:gd name="connsiteY89" fmla="*/ 4350847 h 4639934"/>
                <a:gd name="connsiteX90" fmla="*/ 998242 w 2099794"/>
                <a:gd name="connsiteY90" fmla="*/ 4350432 h 4639934"/>
                <a:gd name="connsiteX91" fmla="*/ 994923 w 2099794"/>
                <a:gd name="connsiteY91" fmla="*/ 4349602 h 4639934"/>
                <a:gd name="connsiteX92" fmla="*/ 994508 w 2099794"/>
                <a:gd name="connsiteY92" fmla="*/ 4352092 h 4639934"/>
                <a:gd name="connsiteX93" fmla="*/ 999695 w 2099794"/>
                <a:gd name="connsiteY93" fmla="*/ 4354581 h 4639934"/>
                <a:gd name="connsiteX94" fmla="*/ 1057573 w 2099794"/>
                <a:gd name="connsiteY94" fmla="*/ 4381757 h 4639934"/>
                <a:gd name="connsiteX95" fmla="*/ 1127690 w 2099794"/>
                <a:gd name="connsiteY95" fmla="*/ 4416816 h 4639934"/>
                <a:gd name="connsiteX96" fmla="*/ 1204031 w 2099794"/>
                <a:gd name="connsiteY96" fmla="*/ 4454157 h 4639934"/>
                <a:gd name="connsiteX97" fmla="*/ 1312112 w 2099794"/>
                <a:gd name="connsiteY97" fmla="*/ 4500833 h 4639934"/>
                <a:gd name="connsiteX98" fmla="*/ 1354432 w 2099794"/>
                <a:gd name="connsiteY98" fmla="*/ 4515147 h 4639934"/>
                <a:gd name="connsiteX99" fmla="*/ 1417911 w 2099794"/>
                <a:gd name="connsiteY99" fmla="*/ 4531742 h 4639934"/>
                <a:gd name="connsiteX100" fmla="*/ 1421852 w 2099794"/>
                <a:gd name="connsiteY100" fmla="*/ 4531120 h 4639934"/>
                <a:gd name="connsiteX101" fmla="*/ 1439486 w 2099794"/>
                <a:gd name="connsiteY101" fmla="*/ 4511413 h 4639934"/>
                <a:gd name="connsiteX102" fmla="*/ 1491763 w 2099794"/>
                <a:gd name="connsiteY102" fmla="*/ 4512657 h 4639934"/>
                <a:gd name="connsiteX103" fmla="*/ 1514997 w 2099794"/>
                <a:gd name="connsiteY103" fmla="*/ 4540870 h 4639934"/>
                <a:gd name="connsiteX104" fmla="*/ 1525577 w 2099794"/>
                <a:gd name="connsiteY104" fmla="*/ 4547716 h 4639934"/>
                <a:gd name="connsiteX105" fmla="*/ 1758126 w 2099794"/>
                <a:gd name="connsiteY105" fmla="*/ 4534232 h 4639934"/>
                <a:gd name="connsiteX106" fmla="*/ 1766217 w 2099794"/>
                <a:gd name="connsiteY106" fmla="*/ 4529460 h 4639934"/>
                <a:gd name="connsiteX107" fmla="*/ 1778041 w 2099794"/>
                <a:gd name="connsiteY107" fmla="*/ 4522200 h 4639934"/>
                <a:gd name="connsiteX108" fmla="*/ 1802935 w 2099794"/>
                <a:gd name="connsiteY108" fmla="*/ 4514732 h 4639934"/>
                <a:gd name="connsiteX109" fmla="*/ 1837164 w 2099794"/>
                <a:gd name="connsiteY109" fmla="*/ 4516599 h 4639934"/>
                <a:gd name="connsiteX110" fmla="*/ 1844633 w 2099794"/>
                <a:gd name="connsiteY110" fmla="*/ 4517843 h 4639934"/>
                <a:gd name="connsiteX111" fmla="*/ 1866829 w 2099794"/>
                <a:gd name="connsiteY111" fmla="*/ 4512865 h 4639934"/>
                <a:gd name="connsiteX112" fmla="*/ 1903340 w 2099794"/>
                <a:gd name="connsiteY112" fmla="*/ 4503737 h 4639934"/>
                <a:gd name="connsiteX113" fmla="*/ 1946282 w 2099794"/>
                <a:gd name="connsiteY113" fmla="*/ 4492535 h 4639934"/>
                <a:gd name="connsiteX114" fmla="*/ 1982586 w 2099794"/>
                <a:gd name="connsiteY114" fmla="*/ 4482162 h 4639934"/>
                <a:gd name="connsiteX115" fmla="*/ 2035278 w 2099794"/>
                <a:gd name="connsiteY115" fmla="*/ 4465359 h 4639934"/>
                <a:gd name="connsiteX116" fmla="*/ 2081954 w 2099794"/>
                <a:gd name="connsiteY116" fmla="*/ 4448555 h 4639934"/>
                <a:gd name="connsiteX117" fmla="*/ 2099794 w 2099794"/>
                <a:gd name="connsiteY117" fmla="*/ 4444822 h 4639934"/>
                <a:gd name="connsiteX118" fmla="*/ 2092741 w 2099794"/>
                <a:gd name="connsiteY118" fmla="*/ 4449178 h 4639934"/>
                <a:gd name="connsiteX119" fmla="*/ 1944415 w 2099794"/>
                <a:gd name="connsiteY119" fmla="*/ 4501455 h 4639934"/>
                <a:gd name="connsiteX120" fmla="*/ 1852100 w 2099794"/>
                <a:gd name="connsiteY120" fmla="*/ 4524897 h 4639934"/>
                <a:gd name="connsiteX121" fmla="*/ 1847744 w 2099794"/>
                <a:gd name="connsiteY121" fmla="*/ 4532157 h 4639934"/>
                <a:gd name="connsiteX122" fmla="*/ 1850026 w 2099794"/>
                <a:gd name="connsiteY122" fmla="*/ 4566179 h 4639934"/>
                <a:gd name="connsiteX123" fmla="*/ 1833430 w 2099794"/>
                <a:gd name="connsiteY123" fmla="*/ 4617419 h 4639934"/>
                <a:gd name="connsiteX124" fmla="*/ 1826170 w 2099794"/>
                <a:gd name="connsiteY124" fmla="*/ 4620116 h 4639934"/>
                <a:gd name="connsiteX125" fmla="*/ 1779286 w 2099794"/>
                <a:gd name="connsiteY125" fmla="*/ 4584435 h 4639934"/>
                <a:gd name="connsiteX126" fmla="*/ 1761861 w 2099794"/>
                <a:gd name="connsiteY126" fmla="*/ 4546471 h 4639934"/>
                <a:gd name="connsiteX127" fmla="*/ 1755015 w 2099794"/>
                <a:gd name="connsiteY127" fmla="*/ 4543152 h 4639934"/>
                <a:gd name="connsiteX128" fmla="*/ 1597976 w 2099794"/>
                <a:gd name="connsiteY128" fmla="*/ 4557051 h 4639934"/>
                <a:gd name="connsiteX129" fmla="*/ 1535534 w 2099794"/>
                <a:gd name="connsiteY129" fmla="*/ 4556014 h 4639934"/>
                <a:gd name="connsiteX130" fmla="*/ 1522880 w 2099794"/>
                <a:gd name="connsiteY130" fmla="*/ 4556014 h 4639934"/>
                <a:gd name="connsiteX131" fmla="*/ 1539476 w 2099794"/>
                <a:gd name="connsiteY131" fmla="*/ 4639616 h 4639934"/>
                <a:gd name="connsiteX132" fmla="*/ 1446124 w 2099794"/>
                <a:gd name="connsiteY132" fmla="*/ 4629451 h 4639934"/>
                <a:gd name="connsiteX133" fmla="*/ 1402352 w 2099794"/>
                <a:gd name="connsiteY133" fmla="*/ 4601653 h 4639934"/>
                <a:gd name="connsiteX134" fmla="*/ 1414799 w 2099794"/>
                <a:gd name="connsiteY134" fmla="*/ 4543567 h 4639934"/>
                <a:gd name="connsiteX135" fmla="*/ 1416251 w 2099794"/>
                <a:gd name="connsiteY135" fmla="*/ 4541907 h 4639934"/>
                <a:gd name="connsiteX136" fmla="*/ 1414177 w 2099794"/>
                <a:gd name="connsiteY136" fmla="*/ 4539626 h 4639934"/>
                <a:gd name="connsiteX137" fmla="*/ 1183079 w 2099794"/>
                <a:gd name="connsiteY137" fmla="*/ 4452290 h 4639934"/>
                <a:gd name="connsiteX138" fmla="*/ 989945 w 2099794"/>
                <a:gd name="connsiteY138" fmla="*/ 4357901 h 4639934"/>
                <a:gd name="connsiteX139" fmla="*/ 976460 w 2099794"/>
                <a:gd name="connsiteY139" fmla="*/ 4358108 h 4639934"/>
                <a:gd name="connsiteX140" fmla="*/ 929162 w 2099794"/>
                <a:gd name="connsiteY140" fmla="*/ 4355411 h 4639934"/>
                <a:gd name="connsiteX141" fmla="*/ 906965 w 2099794"/>
                <a:gd name="connsiteY141" fmla="*/ 4332592 h 4639934"/>
                <a:gd name="connsiteX142" fmla="*/ 891614 w 2099794"/>
                <a:gd name="connsiteY142" fmla="*/ 4321804 h 4639934"/>
                <a:gd name="connsiteX143" fmla="*/ 691634 w 2099794"/>
                <a:gd name="connsiteY143" fmla="*/ 4300437 h 4639934"/>
                <a:gd name="connsiteX144" fmla="*/ 213257 w 2099794"/>
                <a:gd name="connsiteY144" fmla="*/ 4476354 h 4639934"/>
                <a:gd name="connsiteX145" fmla="*/ 205530 w 2099794"/>
                <a:gd name="connsiteY145" fmla="*/ 4482785 h 4639934"/>
                <a:gd name="connsiteX146" fmla="*/ 197595 w 2099794"/>
                <a:gd name="connsiteY146" fmla="*/ 4486153 h 4639934"/>
                <a:gd name="connsiteX147" fmla="*/ 196246 w 2099794"/>
                <a:gd name="connsiteY147" fmla="*/ 4486726 h 4639934"/>
                <a:gd name="connsiteX148" fmla="*/ 197595 w 2099794"/>
                <a:gd name="connsiteY148" fmla="*/ 4486153 h 4639934"/>
                <a:gd name="connsiteX149" fmla="*/ 196454 w 2099794"/>
                <a:gd name="connsiteY149" fmla="*/ 4486934 h 4639934"/>
                <a:gd name="connsiteX150" fmla="*/ 196246 w 2099794"/>
                <a:gd name="connsiteY150" fmla="*/ 4486726 h 4639934"/>
                <a:gd name="connsiteX151" fmla="*/ 170523 w 2099794"/>
                <a:gd name="connsiteY151" fmla="*/ 4495231 h 4639934"/>
                <a:gd name="connsiteX152" fmla="*/ 209514 w 2099794"/>
                <a:gd name="connsiteY152" fmla="*/ 4451135 h 4639934"/>
                <a:gd name="connsiteX153" fmla="*/ 176331 w 2099794"/>
                <a:gd name="connsiteY153" fmla="*/ 4490460 h 4639934"/>
                <a:gd name="connsiteX154" fmla="*/ 170523 w 2099794"/>
                <a:gd name="connsiteY154" fmla="*/ 4495231 h 4639934"/>
                <a:gd name="connsiteX155" fmla="*/ 154965 w 2099794"/>
                <a:gd name="connsiteY155" fmla="*/ 4525935 h 4639934"/>
                <a:gd name="connsiteX156" fmla="*/ 197492 w 2099794"/>
                <a:gd name="connsiteY156" fmla="*/ 4498551 h 4639934"/>
                <a:gd name="connsiteX157" fmla="*/ 550569 w 2099794"/>
                <a:gd name="connsiteY157" fmla="*/ 4373253 h 4639934"/>
                <a:gd name="connsiteX158" fmla="*/ 715283 w 2099794"/>
                <a:gd name="connsiteY158" fmla="*/ 4365992 h 4639934"/>
                <a:gd name="connsiteX159" fmla="*/ 725863 w 2099794"/>
                <a:gd name="connsiteY159" fmla="*/ 4360806 h 4639934"/>
                <a:gd name="connsiteX160" fmla="*/ 796810 w 2099794"/>
                <a:gd name="connsiteY160" fmla="*/ 4359769 h 4639934"/>
                <a:gd name="connsiteX161" fmla="*/ 825646 w 2099794"/>
                <a:gd name="connsiteY161" fmla="*/ 4377816 h 4639934"/>
                <a:gd name="connsiteX162" fmla="*/ 907588 w 2099794"/>
                <a:gd name="connsiteY162" fmla="*/ 4400428 h 4639934"/>
                <a:gd name="connsiteX163" fmla="*/ 929370 w 2099794"/>
                <a:gd name="connsiteY163" fmla="*/ 4413498 h 4639934"/>
                <a:gd name="connsiteX164" fmla="*/ 930407 w 2099794"/>
                <a:gd name="connsiteY164" fmla="*/ 4463493 h 4639934"/>
                <a:gd name="connsiteX165" fmla="*/ 912152 w 2099794"/>
                <a:gd name="connsiteY165" fmla="*/ 4476147 h 4639934"/>
                <a:gd name="connsiteX166" fmla="*/ 753661 w 2099794"/>
                <a:gd name="connsiteY166" fmla="*/ 4517429 h 4639934"/>
                <a:gd name="connsiteX167" fmla="*/ 764863 w 2099794"/>
                <a:gd name="connsiteY167" fmla="*/ 4511828 h 4639934"/>
                <a:gd name="connsiteX168" fmla="*/ 857178 w 2099794"/>
                <a:gd name="connsiteY168" fmla="*/ 4489009 h 4639934"/>
                <a:gd name="connsiteX169" fmla="*/ 916508 w 2099794"/>
                <a:gd name="connsiteY169" fmla="*/ 4463285 h 4639934"/>
                <a:gd name="connsiteX170" fmla="*/ 915471 w 2099794"/>
                <a:gd name="connsiteY170" fmla="*/ 4414120 h 4639934"/>
                <a:gd name="connsiteX171" fmla="*/ 832491 w 2099794"/>
                <a:gd name="connsiteY171" fmla="*/ 4386944 h 4639934"/>
                <a:gd name="connsiteX172" fmla="*/ 809672 w 2099794"/>
                <a:gd name="connsiteY172" fmla="*/ 4383003 h 4639934"/>
                <a:gd name="connsiteX173" fmla="*/ 821497 w 2099794"/>
                <a:gd name="connsiteY173" fmla="*/ 4438806 h 4639934"/>
                <a:gd name="connsiteX174" fmla="*/ 811747 w 2099794"/>
                <a:gd name="connsiteY174" fmla="*/ 4449386 h 4639934"/>
                <a:gd name="connsiteX175" fmla="*/ 743081 w 2099794"/>
                <a:gd name="connsiteY175" fmla="*/ 4439636 h 4639934"/>
                <a:gd name="connsiteX176" fmla="*/ 713831 w 2099794"/>
                <a:gd name="connsiteY176" fmla="*/ 4422003 h 4639934"/>
                <a:gd name="connsiteX177" fmla="*/ 711549 w 2099794"/>
                <a:gd name="connsiteY177" fmla="*/ 4373668 h 4639934"/>
                <a:gd name="connsiteX178" fmla="*/ 639979 w 2099794"/>
                <a:gd name="connsiteY178" fmla="*/ 4372838 h 4639934"/>
                <a:gd name="connsiteX179" fmla="*/ 225497 w 2099794"/>
                <a:gd name="connsiteY179" fmla="*/ 4484860 h 4639934"/>
                <a:gd name="connsiteX180" fmla="*/ 162225 w 2099794"/>
                <a:gd name="connsiteY180" fmla="*/ 4522823 h 4639934"/>
                <a:gd name="connsiteX181" fmla="*/ 154965 w 2099794"/>
                <a:gd name="connsiteY181" fmla="*/ 4525935 h 4639934"/>
                <a:gd name="connsiteX182" fmla="*/ 0 w 2099794"/>
                <a:gd name="connsiteY182" fmla="*/ 3333105 h 4639934"/>
                <a:gd name="connsiteX183" fmla="*/ 0 w 2099794"/>
                <a:gd name="connsiteY183" fmla="*/ 3315057 h 4639934"/>
                <a:gd name="connsiteX184" fmla="*/ 3319 w 2099794"/>
                <a:gd name="connsiteY184" fmla="*/ 3304062 h 4639934"/>
                <a:gd name="connsiteX185" fmla="*/ 38378 w 2099794"/>
                <a:gd name="connsiteY185" fmla="*/ 3221498 h 4639934"/>
                <a:gd name="connsiteX186" fmla="*/ 54559 w 2099794"/>
                <a:gd name="connsiteY186" fmla="*/ 3210088 h 4639934"/>
                <a:gd name="connsiteX187" fmla="*/ 64517 w 2099794"/>
                <a:gd name="connsiteY187" fmla="*/ 3206976 h 4639934"/>
                <a:gd name="connsiteX188" fmla="*/ 74267 w 2099794"/>
                <a:gd name="connsiteY188" fmla="*/ 3206561 h 4639934"/>
                <a:gd name="connsiteX189" fmla="*/ 85676 w 2099794"/>
                <a:gd name="connsiteY189" fmla="*/ 3209881 h 4639934"/>
                <a:gd name="connsiteX190" fmla="*/ 96671 w 2099794"/>
                <a:gd name="connsiteY190" fmla="*/ 3216726 h 4639934"/>
                <a:gd name="connsiteX191" fmla="*/ 108911 w 2099794"/>
                <a:gd name="connsiteY191" fmla="*/ 3227514 h 4639934"/>
                <a:gd name="connsiteX192" fmla="*/ 107873 w 2099794"/>
                <a:gd name="connsiteY192" fmla="*/ 3172125 h 4639934"/>
                <a:gd name="connsiteX193" fmla="*/ 106836 w 2099794"/>
                <a:gd name="connsiteY193" fmla="*/ 3085204 h 4639934"/>
                <a:gd name="connsiteX194" fmla="*/ 106836 w 2099794"/>
                <a:gd name="connsiteY194" fmla="*/ 3080225 h 4639934"/>
                <a:gd name="connsiteX195" fmla="*/ 105591 w 2099794"/>
                <a:gd name="connsiteY195" fmla="*/ 3035831 h 4639934"/>
                <a:gd name="connsiteX196" fmla="*/ 104969 w 2099794"/>
                <a:gd name="connsiteY196" fmla="*/ 3009485 h 4639934"/>
                <a:gd name="connsiteX197" fmla="*/ 103932 w 2099794"/>
                <a:gd name="connsiteY197" fmla="*/ 3001395 h 4639934"/>
                <a:gd name="connsiteX198" fmla="*/ 79038 w 2099794"/>
                <a:gd name="connsiteY198" fmla="*/ 3008033 h 4639934"/>
                <a:gd name="connsiteX199" fmla="*/ 69081 w 2099794"/>
                <a:gd name="connsiteY199" fmla="*/ 3008033 h 4639934"/>
                <a:gd name="connsiteX200" fmla="*/ 13277 w 2099794"/>
                <a:gd name="connsiteY200" fmla="*/ 2994757 h 4639934"/>
                <a:gd name="connsiteX201" fmla="*/ 9128 w 2099794"/>
                <a:gd name="connsiteY201" fmla="*/ 2989985 h 4639934"/>
                <a:gd name="connsiteX202" fmla="*/ 15351 w 2099794"/>
                <a:gd name="connsiteY202" fmla="*/ 2977538 h 4639934"/>
                <a:gd name="connsiteX203" fmla="*/ 70947 w 2099794"/>
                <a:gd name="connsiteY203" fmla="*/ 2922357 h 4639934"/>
                <a:gd name="connsiteX204" fmla="*/ 90448 w 2099794"/>
                <a:gd name="connsiteY204" fmla="*/ 2924432 h 4639934"/>
                <a:gd name="connsiteX205" fmla="*/ 101235 w 2099794"/>
                <a:gd name="connsiteY205" fmla="*/ 2932937 h 4639934"/>
                <a:gd name="connsiteX206" fmla="*/ 98953 w 2099794"/>
                <a:gd name="connsiteY206" fmla="*/ 2910532 h 4639934"/>
                <a:gd name="connsiteX207" fmla="*/ 98331 w 2099794"/>
                <a:gd name="connsiteY207" fmla="*/ 2900575 h 4639934"/>
                <a:gd name="connsiteX208" fmla="*/ 95634 w 2099794"/>
                <a:gd name="connsiteY208" fmla="*/ 2877548 h 4639934"/>
                <a:gd name="connsiteX209" fmla="*/ 94804 w 2099794"/>
                <a:gd name="connsiteY209" fmla="*/ 2869250 h 4639934"/>
                <a:gd name="connsiteX210" fmla="*/ 91900 w 2099794"/>
                <a:gd name="connsiteY210" fmla="*/ 2849543 h 4639934"/>
                <a:gd name="connsiteX211" fmla="*/ 91693 w 2099794"/>
                <a:gd name="connsiteY211" fmla="*/ 2847883 h 4639934"/>
                <a:gd name="connsiteX212" fmla="*/ 78001 w 2099794"/>
                <a:gd name="connsiteY212" fmla="*/ 2792287 h 4639934"/>
                <a:gd name="connsiteX213" fmla="*/ 48543 w 2099794"/>
                <a:gd name="connsiteY213" fmla="*/ 2789382 h 4639934"/>
                <a:gd name="connsiteX214" fmla="*/ 20538 w 2099794"/>
                <a:gd name="connsiteY214" fmla="*/ 2849335 h 4639934"/>
                <a:gd name="connsiteX215" fmla="*/ 18671 w 2099794"/>
                <a:gd name="connsiteY215" fmla="*/ 2854106 h 4639934"/>
                <a:gd name="connsiteX216" fmla="*/ 17633 w 2099794"/>
                <a:gd name="connsiteY216" fmla="*/ 2857633 h 4639934"/>
                <a:gd name="connsiteX217" fmla="*/ 15766 w 2099794"/>
                <a:gd name="connsiteY217" fmla="*/ 2862612 h 4639934"/>
                <a:gd name="connsiteX218" fmla="*/ 9958 w 2099794"/>
                <a:gd name="connsiteY218" fmla="*/ 2879208 h 4639934"/>
                <a:gd name="connsiteX219" fmla="*/ 7883 w 2099794"/>
                <a:gd name="connsiteY219" fmla="*/ 2879208 h 4639934"/>
                <a:gd name="connsiteX220" fmla="*/ 9128 w 2099794"/>
                <a:gd name="connsiteY220" fmla="*/ 2871325 h 4639934"/>
                <a:gd name="connsiteX221" fmla="*/ 9543 w 2099794"/>
                <a:gd name="connsiteY221" fmla="*/ 2867798 h 4639934"/>
                <a:gd name="connsiteX222" fmla="*/ 15766 w 2099794"/>
                <a:gd name="connsiteY222" fmla="*/ 2845186 h 4639934"/>
                <a:gd name="connsiteX223" fmla="*/ 16181 w 2099794"/>
                <a:gd name="connsiteY223" fmla="*/ 2843319 h 4639934"/>
                <a:gd name="connsiteX224" fmla="*/ 18048 w 2099794"/>
                <a:gd name="connsiteY224" fmla="*/ 2838963 h 4639934"/>
                <a:gd name="connsiteX225" fmla="*/ 48336 w 2099794"/>
                <a:gd name="connsiteY225" fmla="*/ 2777765 h 4639934"/>
                <a:gd name="connsiteX226" fmla="*/ 49373 w 2099794"/>
                <a:gd name="connsiteY226" fmla="*/ 2776728 h 4639934"/>
                <a:gd name="connsiteX227" fmla="*/ 70533 w 2099794"/>
                <a:gd name="connsiteY227" fmla="*/ 2770712 h 4639934"/>
                <a:gd name="connsiteX228" fmla="*/ 70740 w 2099794"/>
                <a:gd name="connsiteY228" fmla="*/ 2771127 h 4639934"/>
                <a:gd name="connsiteX229" fmla="*/ 71155 w 2099794"/>
                <a:gd name="connsiteY229" fmla="*/ 2771127 h 4639934"/>
                <a:gd name="connsiteX230" fmla="*/ 80075 w 2099794"/>
                <a:gd name="connsiteY230" fmla="*/ 2779425 h 4639934"/>
                <a:gd name="connsiteX231" fmla="*/ 88996 w 2099794"/>
                <a:gd name="connsiteY231" fmla="*/ 2797058 h 4639934"/>
                <a:gd name="connsiteX232" fmla="*/ 89411 w 2099794"/>
                <a:gd name="connsiteY232" fmla="*/ 2799132 h 4639934"/>
                <a:gd name="connsiteX233" fmla="*/ 94804 w 2099794"/>
                <a:gd name="connsiteY233" fmla="*/ 2817181 h 4639934"/>
                <a:gd name="connsiteX234" fmla="*/ 95841 w 2099794"/>
                <a:gd name="connsiteY234" fmla="*/ 2821952 h 4639934"/>
                <a:gd name="connsiteX235" fmla="*/ 98538 w 2099794"/>
                <a:gd name="connsiteY235" fmla="*/ 2833569 h 4639934"/>
                <a:gd name="connsiteX236" fmla="*/ 98953 w 2099794"/>
                <a:gd name="connsiteY236" fmla="*/ 2836888 h 4639934"/>
                <a:gd name="connsiteX237" fmla="*/ 101857 w 2099794"/>
                <a:gd name="connsiteY237" fmla="*/ 2853277 h 4639934"/>
                <a:gd name="connsiteX238" fmla="*/ 102272 w 2099794"/>
                <a:gd name="connsiteY238" fmla="*/ 2858255 h 4639934"/>
                <a:gd name="connsiteX239" fmla="*/ 104969 w 2099794"/>
                <a:gd name="connsiteY239" fmla="*/ 2877963 h 4639934"/>
                <a:gd name="connsiteX240" fmla="*/ 105591 w 2099794"/>
                <a:gd name="connsiteY240" fmla="*/ 2886261 h 4639934"/>
                <a:gd name="connsiteX241" fmla="*/ 108288 w 2099794"/>
                <a:gd name="connsiteY241" fmla="*/ 2910947 h 4639934"/>
                <a:gd name="connsiteX242" fmla="*/ 108911 w 2099794"/>
                <a:gd name="connsiteY242" fmla="*/ 2922357 h 4639934"/>
                <a:gd name="connsiteX243" fmla="*/ 111400 w 2099794"/>
                <a:gd name="connsiteY243" fmla="*/ 2955341 h 4639934"/>
                <a:gd name="connsiteX244" fmla="*/ 115964 w 2099794"/>
                <a:gd name="connsiteY244" fmla="*/ 2967166 h 4639934"/>
                <a:gd name="connsiteX245" fmla="*/ 114304 w 2099794"/>
                <a:gd name="connsiteY245" fmla="*/ 2993719 h 4639934"/>
                <a:gd name="connsiteX246" fmla="*/ 113267 w 2099794"/>
                <a:gd name="connsiteY246" fmla="*/ 2998283 h 4639934"/>
                <a:gd name="connsiteX247" fmla="*/ 115757 w 2099794"/>
                <a:gd name="connsiteY247" fmla="*/ 3080225 h 4639934"/>
                <a:gd name="connsiteX248" fmla="*/ 130485 w 2099794"/>
                <a:gd name="connsiteY248" fmla="*/ 3003054 h 4639934"/>
                <a:gd name="connsiteX249" fmla="*/ 131522 w 2099794"/>
                <a:gd name="connsiteY249" fmla="*/ 2997868 h 4639934"/>
                <a:gd name="connsiteX250" fmla="*/ 137746 w 2099794"/>
                <a:gd name="connsiteY250" fmla="*/ 2971730 h 4639934"/>
                <a:gd name="connsiteX251" fmla="*/ 137954 w 2099794"/>
                <a:gd name="connsiteY251" fmla="*/ 2970070 h 4639934"/>
                <a:gd name="connsiteX252" fmla="*/ 144177 w 2099794"/>
                <a:gd name="connsiteY252" fmla="*/ 2945176 h 4639934"/>
                <a:gd name="connsiteX253" fmla="*/ 144799 w 2099794"/>
                <a:gd name="connsiteY253" fmla="*/ 2941857 h 4639934"/>
                <a:gd name="connsiteX254" fmla="*/ 150608 w 2099794"/>
                <a:gd name="connsiteY254" fmla="*/ 2920905 h 4639934"/>
                <a:gd name="connsiteX255" fmla="*/ 151853 w 2099794"/>
                <a:gd name="connsiteY255" fmla="*/ 2915926 h 4639934"/>
                <a:gd name="connsiteX256" fmla="*/ 151853 w 2099794"/>
                <a:gd name="connsiteY256" fmla="*/ 2899123 h 4639934"/>
                <a:gd name="connsiteX257" fmla="*/ 150608 w 2099794"/>
                <a:gd name="connsiteY257" fmla="*/ 2888128 h 4639934"/>
                <a:gd name="connsiteX258" fmla="*/ 151438 w 2099794"/>
                <a:gd name="connsiteY258" fmla="*/ 2884601 h 4639934"/>
                <a:gd name="connsiteX259" fmla="*/ 153097 w 2099794"/>
                <a:gd name="connsiteY259" fmla="*/ 2881489 h 4639934"/>
                <a:gd name="connsiteX260" fmla="*/ 156831 w 2099794"/>
                <a:gd name="connsiteY260" fmla="*/ 2876926 h 4639934"/>
                <a:gd name="connsiteX261" fmla="*/ 166374 w 2099794"/>
                <a:gd name="connsiteY261" fmla="*/ 2867590 h 4639934"/>
                <a:gd name="connsiteX262" fmla="*/ 199773 w 2099794"/>
                <a:gd name="connsiteY262" fmla="*/ 2768015 h 4639934"/>
                <a:gd name="connsiteX263" fmla="*/ 200810 w 2099794"/>
                <a:gd name="connsiteY263" fmla="*/ 2764489 h 4639934"/>
                <a:gd name="connsiteX264" fmla="*/ 218651 w 2099794"/>
                <a:gd name="connsiteY264" fmla="*/ 2719057 h 4639934"/>
                <a:gd name="connsiteX265" fmla="*/ 179443 w 2099794"/>
                <a:gd name="connsiteY265" fmla="*/ 2719057 h 4639934"/>
                <a:gd name="connsiteX266" fmla="*/ 172598 w 2099794"/>
                <a:gd name="connsiteY266" fmla="*/ 2718228 h 4639934"/>
                <a:gd name="connsiteX267" fmla="*/ 165959 w 2099794"/>
                <a:gd name="connsiteY267" fmla="*/ 2716775 h 4639934"/>
                <a:gd name="connsiteX268" fmla="*/ 165129 w 2099794"/>
                <a:gd name="connsiteY268" fmla="*/ 2710345 h 4639934"/>
                <a:gd name="connsiteX269" fmla="*/ 189608 w 2099794"/>
                <a:gd name="connsiteY269" fmla="*/ 2658068 h 4639934"/>
                <a:gd name="connsiteX270" fmla="*/ 202677 w 2099794"/>
                <a:gd name="connsiteY270" fmla="*/ 2646658 h 4639934"/>
                <a:gd name="connsiteX271" fmla="*/ 210561 w 2099794"/>
                <a:gd name="connsiteY271" fmla="*/ 2643339 h 4639934"/>
                <a:gd name="connsiteX272" fmla="*/ 220103 w 2099794"/>
                <a:gd name="connsiteY272" fmla="*/ 2643131 h 4639934"/>
                <a:gd name="connsiteX273" fmla="*/ 224667 w 2099794"/>
                <a:gd name="connsiteY273" fmla="*/ 2644791 h 4639934"/>
                <a:gd name="connsiteX274" fmla="*/ 229853 w 2099794"/>
                <a:gd name="connsiteY274" fmla="*/ 2648732 h 4639934"/>
                <a:gd name="connsiteX275" fmla="*/ 230683 w 2099794"/>
                <a:gd name="connsiteY275" fmla="*/ 2649770 h 4639934"/>
                <a:gd name="connsiteX276" fmla="*/ 240848 w 2099794"/>
                <a:gd name="connsiteY276" fmla="*/ 2665536 h 4639934"/>
                <a:gd name="connsiteX277" fmla="*/ 287731 w 2099794"/>
                <a:gd name="connsiteY277" fmla="*/ 2563886 h 4639934"/>
                <a:gd name="connsiteX278" fmla="*/ 593711 w 2099794"/>
                <a:gd name="connsiteY278" fmla="*/ 0 h 4639934"/>
                <a:gd name="connsiteX279" fmla="*/ 283997 w 2099794"/>
                <a:gd name="connsiteY279" fmla="*/ 2581726 h 4639934"/>
                <a:gd name="connsiteX280" fmla="*/ 246242 w 2099794"/>
                <a:gd name="connsiteY280" fmla="*/ 2670722 h 4639934"/>
                <a:gd name="connsiteX281" fmla="*/ 246034 w 2099794"/>
                <a:gd name="connsiteY281" fmla="*/ 2675908 h 4639934"/>
                <a:gd name="connsiteX282" fmla="*/ 237114 w 2099794"/>
                <a:gd name="connsiteY282" fmla="*/ 2710759 h 4639934"/>
                <a:gd name="connsiteX283" fmla="*/ 222800 w 2099794"/>
                <a:gd name="connsiteY283" fmla="*/ 2729222 h 4639934"/>
                <a:gd name="connsiteX284" fmla="*/ 183592 w 2099794"/>
                <a:gd name="connsiteY284" fmla="*/ 2840622 h 4639934"/>
                <a:gd name="connsiteX285" fmla="*/ 181518 w 2099794"/>
                <a:gd name="connsiteY285" fmla="*/ 2847675 h 4639934"/>
                <a:gd name="connsiteX286" fmla="*/ 213257 w 2099794"/>
                <a:gd name="connsiteY286" fmla="*/ 2844979 h 4639934"/>
                <a:gd name="connsiteX287" fmla="*/ 236077 w 2099794"/>
                <a:gd name="connsiteY287" fmla="*/ 2868005 h 4639934"/>
                <a:gd name="connsiteX288" fmla="*/ 254332 w 2099794"/>
                <a:gd name="connsiteY288" fmla="*/ 2924639 h 4639934"/>
                <a:gd name="connsiteX289" fmla="*/ 251220 w 2099794"/>
                <a:gd name="connsiteY289" fmla="*/ 2929825 h 4639934"/>
                <a:gd name="connsiteX290" fmla="*/ 172390 w 2099794"/>
                <a:gd name="connsiteY290" fmla="*/ 2919867 h 4639934"/>
                <a:gd name="connsiteX291" fmla="*/ 161603 w 2099794"/>
                <a:gd name="connsiteY291" fmla="*/ 2913229 h 4639934"/>
                <a:gd name="connsiteX292" fmla="*/ 147081 w 2099794"/>
                <a:gd name="connsiteY292" fmla="*/ 2969655 h 4639934"/>
                <a:gd name="connsiteX293" fmla="*/ 116586 w 2099794"/>
                <a:gd name="connsiteY293" fmla="*/ 3170673 h 4639934"/>
                <a:gd name="connsiteX294" fmla="*/ 117831 w 2099794"/>
                <a:gd name="connsiteY294" fmla="*/ 3237886 h 4639934"/>
                <a:gd name="connsiteX295" fmla="*/ 123225 w 2099794"/>
                <a:gd name="connsiteY295" fmla="*/ 3246807 h 4639934"/>
                <a:gd name="connsiteX296" fmla="*/ 132560 w 2099794"/>
                <a:gd name="connsiteY296" fmla="*/ 3293275 h 4639934"/>
                <a:gd name="connsiteX297" fmla="*/ 130693 w 2099794"/>
                <a:gd name="connsiteY297" fmla="*/ 3305307 h 4639934"/>
                <a:gd name="connsiteX298" fmla="*/ 206619 w 2099794"/>
                <a:gd name="connsiteY298" fmla="*/ 3466494 h 4639934"/>
                <a:gd name="connsiteX299" fmla="*/ 327769 w 2099794"/>
                <a:gd name="connsiteY299" fmla="*/ 3640129 h 4639934"/>
                <a:gd name="connsiteX300" fmla="*/ 376934 w 2099794"/>
                <a:gd name="connsiteY300" fmla="*/ 3716885 h 4639934"/>
                <a:gd name="connsiteX301" fmla="*/ 378594 w 2099794"/>
                <a:gd name="connsiteY301" fmla="*/ 3719789 h 4639934"/>
                <a:gd name="connsiteX302" fmla="*/ 380668 w 2099794"/>
                <a:gd name="connsiteY302" fmla="*/ 3723316 h 4639934"/>
                <a:gd name="connsiteX303" fmla="*/ 380046 w 2099794"/>
                <a:gd name="connsiteY303" fmla="*/ 3718544 h 4639934"/>
                <a:gd name="connsiteX304" fmla="*/ 378801 w 2099794"/>
                <a:gd name="connsiteY304" fmla="*/ 3714810 h 4639934"/>
                <a:gd name="connsiteX305" fmla="*/ 324865 w 2099794"/>
                <a:gd name="connsiteY305" fmla="*/ 3594283 h 4639934"/>
                <a:gd name="connsiteX306" fmla="*/ 323413 w 2099794"/>
                <a:gd name="connsiteY306" fmla="*/ 3591378 h 4639934"/>
                <a:gd name="connsiteX307" fmla="*/ 294370 w 2099794"/>
                <a:gd name="connsiteY307" fmla="*/ 3564410 h 4639934"/>
                <a:gd name="connsiteX308" fmla="*/ 278396 w 2099794"/>
                <a:gd name="connsiteY308" fmla="*/ 3556527 h 4639934"/>
                <a:gd name="connsiteX309" fmla="*/ 272588 w 2099794"/>
                <a:gd name="connsiteY309" fmla="*/ 3510888 h 4639934"/>
                <a:gd name="connsiteX310" fmla="*/ 276529 w 2099794"/>
                <a:gd name="connsiteY310" fmla="*/ 3485372 h 4639934"/>
                <a:gd name="connsiteX311" fmla="*/ 250805 w 2099794"/>
                <a:gd name="connsiteY311" fmla="*/ 3396584 h 4639934"/>
                <a:gd name="connsiteX312" fmla="*/ 248109 w 2099794"/>
                <a:gd name="connsiteY312" fmla="*/ 3375425 h 4639934"/>
                <a:gd name="connsiteX313" fmla="*/ 227364 w 2099794"/>
                <a:gd name="connsiteY313" fmla="*/ 3379159 h 4639934"/>
                <a:gd name="connsiteX314" fmla="*/ 186497 w 2099794"/>
                <a:gd name="connsiteY314" fmla="*/ 3376254 h 4639934"/>
                <a:gd name="connsiteX315" fmla="*/ 182555 w 2099794"/>
                <a:gd name="connsiteY315" fmla="*/ 3370238 h 4639934"/>
                <a:gd name="connsiteX316" fmla="*/ 206619 w 2099794"/>
                <a:gd name="connsiteY316" fmla="*/ 3318584 h 4639934"/>
                <a:gd name="connsiteX317" fmla="*/ 215954 w 2099794"/>
                <a:gd name="connsiteY317" fmla="*/ 3309456 h 4639934"/>
                <a:gd name="connsiteX318" fmla="*/ 253502 w 2099794"/>
                <a:gd name="connsiteY318" fmla="*/ 3317131 h 4639934"/>
                <a:gd name="connsiteX319" fmla="*/ 257444 w 2099794"/>
                <a:gd name="connsiteY319" fmla="*/ 3325014 h 4639934"/>
                <a:gd name="connsiteX320" fmla="*/ 360338 w 2099794"/>
                <a:gd name="connsiteY320" fmla="*/ 3269003 h 4639934"/>
                <a:gd name="connsiteX321" fmla="*/ 361168 w 2099794"/>
                <a:gd name="connsiteY321" fmla="*/ 3271078 h 4639934"/>
                <a:gd name="connsiteX322" fmla="*/ 335652 w 2099794"/>
                <a:gd name="connsiteY322" fmla="*/ 3278339 h 4639934"/>
                <a:gd name="connsiteX323" fmla="*/ 286279 w 2099794"/>
                <a:gd name="connsiteY323" fmla="*/ 3301780 h 4639934"/>
                <a:gd name="connsiteX324" fmla="*/ 268854 w 2099794"/>
                <a:gd name="connsiteY324" fmla="*/ 3321280 h 4639934"/>
                <a:gd name="connsiteX325" fmla="*/ 266987 w 2099794"/>
                <a:gd name="connsiteY325" fmla="*/ 3341818 h 4639934"/>
                <a:gd name="connsiteX326" fmla="*/ 261800 w 2099794"/>
                <a:gd name="connsiteY326" fmla="*/ 3364637 h 4639934"/>
                <a:gd name="connsiteX327" fmla="*/ 256822 w 2099794"/>
                <a:gd name="connsiteY327" fmla="*/ 3374387 h 4639934"/>
                <a:gd name="connsiteX328" fmla="*/ 282960 w 2099794"/>
                <a:gd name="connsiteY328" fmla="*/ 3477904 h 4639934"/>
                <a:gd name="connsiteX329" fmla="*/ 285449 w 2099794"/>
                <a:gd name="connsiteY329" fmla="*/ 3474792 h 4639934"/>
                <a:gd name="connsiteX330" fmla="*/ 342705 w 2099794"/>
                <a:gd name="connsiteY330" fmla="*/ 3456744 h 4639934"/>
                <a:gd name="connsiteX331" fmla="*/ 373408 w 2099794"/>
                <a:gd name="connsiteY331" fmla="*/ 3478319 h 4639934"/>
                <a:gd name="connsiteX332" fmla="*/ 415934 w 2099794"/>
                <a:gd name="connsiteY332" fmla="*/ 3540139 h 4639934"/>
                <a:gd name="connsiteX333" fmla="*/ 417387 w 2099794"/>
                <a:gd name="connsiteY333" fmla="*/ 3545532 h 4639934"/>
                <a:gd name="connsiteX334" fmla="*/ 365525 w 2099794"/>
                <a:gd name="connsiteY334" fmla="*/ 3563165 h 4639934"/>
                <a:gd name="connsiteX335" fmla="*/ 329844 w 2099794"/>
                <a:gd name="connsiteY335" fmla="*/ 3568559 h 4639934"/>
                <a:gd name="connsiteX336" fmla="*/ 325487 w 2099794"/>
                <a:gd name="connsiteY336" fmla="*/ 3575820 h 4639934"/>
                <a:gd name="connsiteX337" fmla="*/ 383988 w 2099794"/>
                <a:gd name="connsiteY337" fmla="*/ 3705060 h 4639934"/>
                <a:gd name="connsiteX338" fmla="*/ 431286 w 2099794"/>
                <a:gd name="connsiteY338" fmla="*/ 3858365 h 4639934"/>
                <a:gd name="connsiteX339" fmla="*/ 433153 w 2099794"/>
                <a:gd name="connsiteY339" fmla="*/ 3959185 h 4639934"/>
                <a:gd name="connsiteX340" fmla="*/ 425477 w 2099794"/>
                <a:gd name="connsiteY340" fmla="*/ 4023494 h 4639934"/>
                <a:gd name="connsiteX341" fmla="*/ 425685 w 2099794"/>
                <a:gd name="connsiteY341" fmla="*/ 4029717 h 4639934"/>
                <a:gd name="connsiteX342" fmla="*/ 430041 w 2099794"/>
                <a:gd name="connsiteY342" fmla="*/ 4025568 h 4639934"/>
                <a:gd name="connsiteX343" fmla="*/ 493106 w 2099794"/>
                <a:gd name="connsiteY343" fmla="*/ 4002126 h 4639934"/>
                <a:gd name="connsiteX344" fmla="*/ 548494 w 2099794"/>
                <a:gd name="connsiteY344" fmla="*/ 4031169 h 4639934"/>
                <a:gd name="connsiteX345" fmla="*/ 627740 w 2099794"/>
                <a:gd name="connsiteY345" fmla="*/ 4140495 h 4639934"/>
                <a:gd name="connsiteX346" fmla="*/ 624420 w 2099794"/>
                <a:gd name="connsiteY346" fmla="*/ 4147755 h 4639934"/>
                <a:gd name="connsiteX347" fmla="*/ 563431 w 2099794"/>
                <a:gd name="connsiteY347" fmla="*/ 4170782 h 4639934"/>
                <a:gd name="connsiteX348" fmla="*/ 468004 w 2099794"/>
                <a:gd name="connsiteY348" fmla="*/ 4182814 h 4639934"/>
                <a:gd name="connsiteX349" fmla="*/ 413653 w 2099794"/>
                <a:gd name="connsiteY349" fmla="*/ 4165596 h 4639934"/>
                <a:gd name="connsiteX350" fmla="*/ 394982 w 2099794"/>
                <a:gd name="connsiteY350" fmla="*/ 4146096 h 4639934"/>
                <a:gd name="connsiteX351" fmla="*/ 392285 w 2099794"/>
                <a:gd name="connsiteY351" fmla="*/ 4151282 h 4639934"/>
                <a:gd name="connsiteX352" fmla="*/ 356397 w 2099794"/>
                <a:gd name="connsiteY352" fmla="*/ 4237581 h 4639934"/>
                <a:gd name="connsiteX353" fmla="*/ 276788 w 2099794"/>
                <a:gd name="connsiteY353" fmla="*/ 4371411 h 4639934"/>
                <a:gd name="connsiteX354" fmla="*/ 231210 w 2099794"/>
                <a:gd name="connsiteY354" fmla="*/ 4425424 h 4639934"/>
                <a:gd name="connsiteX355" fmla="*/ 320404 w 2099794"/>
                <a:gd name="connsiteY355" fmla="*/ 4295744 h 4639934"/>
                <a:gd name="connsiteX356" fmla="*/ 387722 w 2099794"/>
                <a:gd name="connsiteY356" fmla="*/ 4146303 h 4639934"/>
                <a:gd name="connsiteX357" fmla="*/ 390626 w 2099794"/>
                <a:gd name="connsiteY357" fmla="*/ 4128670 h 4639934"/>
                <a:gd name="connsiteX358" fmla="*/ 396227 w 2099794"/>
                <a:gd name="connsiteY358" fmla="*/ 4104191 h 4639934"/>
                <a:gd name="connsiteX359" fmla="*/ 411786 w 2099794"/>
                <a:gd name="connsiteY359" fmla="*/ 4057930 h 4639934"/>
                <a:gd name="connsiteX360" fmla="*/ 427552 w 2099794"/>
                <a:gd name="connsiteY360" fmla="*/ 3913753 h 4639934"/>
                <a:gd name="connsiteX361" fmla="*/ 416764 w 2099794"/>
                <a:gd name="connsiteY361" fmla="*/ 3875375 h 4639934"/>
                <a:gd name="connsiteX362" fmla="*/ 328599 w 2099794"/>
                <a:gd name="connsiteY362" fmla="*/ 3754225 h 4639934"/>
                <a:gd name="connsiteX363" fmla="*/ 223007 w 2099794"/>
                <a:gd name="connsiteY363" fmla="*/ 3668964 h 4639934"/>
                <a:gd name="connsiteX364" fmla="*/ 177784 w 2099794"/>
                <a:gd name="connsiteY364" fmla="*/ 3652576 h 4639934"/>
                <a:gd name="connsiteX365" fmla="*/ 114927 w 2099794"/>
                <a:gd name="connsiteY365" fmla="*/ 3680996 h 4639934"/>
                <a:gd name="connsiteX366" fmla="*/ 94597 w 2099794"/>
                <a:gd name="connsiteY366" fmla="*/ 3761694 h 4639934"/>
                <a:gd name="connsiteX367" fmla="*/ 100198 w 2099794"/>
                <a:gd name="connsiteY367" fmla="*/ 3756715 h 4639934"/>
                <a:gd name="connsiteX368" fmla="*/ 170108 w 2099794"/>
                <a:gd name="connsiteY368" fmla="*/ 3756507 h 4639934"/>
                <a:gd name="connsiteX369" fmla="*/ 200188 w 2099794"/>
                <a:gd name="connsiteY369" fmla="*/ 3824965 h 4639934"/>
                <a:gd name="connsiteX370" fmla="*/ 204544 w 2099794"/>
                <a:gd name="connsiteY370" fmla="*/ 3857535 h 4639934"/>
                <a:gd name="connsiteX371" fmla="*/ 198529 w 2099794"/>
                <a:gd name="connsiteY371" fmla="*/ 3863966 h 4639934"/>
                <a:gd name="connsiteX372" fmla="*/ 95011 w 2099794"/>
                <a:gd name="connsiteY372" fmla="*/ 3845295 h 4639934"/>
                <a:gd name="connsiteX373" fmla="*/ 100820 w 2099794"/>
                <a:gd name="connsiteY373" fmla="*/ 3899854 h 4639934"/>
                <a:gd name="connsiteX374" fmla="*/ 118246 w 2099794"/>
                <a:gd name="connsiteY374" fmla="*/ 4006068 h 4639934"/>
                <a:gd name="connsiteX375" fmla="*/ 125507 w 2099794"/>
                <a:gd name="connsiteY375" fmla="*/ 4016855 h 4639934"/>
                <a:gd name="connsiteX376" fmla="*/ 134012 w 2099794"/>
                <a:gd name="connsiteY376" fmla="*/ 4056478 h 4639934"/>
                <a:gd name="connsiteX377" fmla="*/ 131522 w 2099794"/>
                <a:gd name="connsiteY377" fmla="*/ 4069962 h 4639934"/>
                <a:gd name="connsiteX378" fmla="*/ 150400 w 2099794"/>
                <a:gd name="connsiteY378" fmla="*/ 4157298 h 4639934"/>
                <a:gd name="connsiteX379" fmla="*/ 123639 w 2099794"/>
                <a:gd name="connsiteY379" fmla="*/ 4069132 h 4639934"/>
                <a:gd name="connsiteX380" fmla="*/ 25724 w 2099794"/>
                <a:gd name="connsiteY380" fmla="*/ 4093611 h 4639934"/>
                <a:gd name="connsiteX381" fmla="*/ 18048 w 2099794"/>
                <a:gd name="connsiteY381" fmla="*/ 4085936 h 4639934"/>
                <a:gd name="connsiteX382" fmla="*/ 37963 w 2099794"/>
                <a:gd name="connsiteY382" fmla="*/ 4011047 h 4639934"/>
                <a:gd name="connsiteX383" fmla="*/ 56634 w 2099794"/>
                <a:gd name="connsiteY383" fmla="*/ 3988435 h 4639934"/>
                <a:gd name="connsiteX384" fmla="*/ 100820 w 2099794"/>
                <a:gd name="connsiteY384" fmla="*/ 3988850 h 4639934"/>
                <a:gd name="connsiteX385" fmla="*/ 107666 w 2099794"/>
                <a:gd name="connsiteY385" fmla="*/ 3994658 h 4639934"/>
                <a:gd name="connsiteX386" fmla="*/ 99575 w 2099794"/>
                <a:gd name="connsiteY386" fmla="*/ 3948397 h 4639934"/>
                <a:gd name="connsiteX387" fmla="*/ 86921 w 2099794"/>
                <a:gd name="connsiteY387" fmla="*/ 3845711 h 4639934"/>
                <a:gd name="connsiteX388" fmla="*/ 81942 w 2099794"/>
                <a:gd name="connsiteY388" fmla="*/ 3835130 h 4639934"/>
                <a:gd name="connsiteX389" fmla="*/ 72192 w 2099794"/>
                <a:gd name="connsiteY389" fmla="*/ 3824135 h 4639934"/>
                <a:gd name="connsiteX390" fmla="*/ 80490 w 2099794"/>
                <a:gd name="connsiteY390" fmla="*/ 3779741 h 4639934"/>
                <a:gd name="connsiteX391" fmla="*/ 85676 w 2099794"/>
                <a:gd name="connsiteY391" fmla="*/ 3769784 h 4639934"/>
                <a:gd name="connsiteX392" fmla="*/ 100405 w 2099794"/>
                <a:gd name="connsiteY392" fmla="*/ 3692821 h 4639934"/>
                <a:gd name="connsiteX393" fmla="*/ 157246 w 2099794"/>
                <a:gd name="connsiteY393" fmla="*/ 3644277 h 4639934"/>
                <a:gd name="connsiteX394" fmla="*/ 203922 w 2099794"/>
                <a:gd name="connsiteY394" fmla="*/ 3651746 h 4639934"/>
                <a:gd name="connsiteX395" fmla="*/ 288769 w 2099794"/>
                <a:gd name="connsiteY395" fmla="*/ 3705682 h 4639934"/>
                <a:gd name="connsiteX396" fmla="*/ 419254 w 2099794"/>
                <a:gd name="connsiteY396" fmla="*/ 3863966 h 4639934"/>
                <a:gd name="connsiteX397" fmla="*/ 425270 w 2099794"/>
                <a:gd name="connsiteY397" fmla="*/ 3874545 h 4639934"/>
                <a:gd name="connsiteX398" fmla="*/ 414690 w 2099794"/>
                <a:gd name="connsiteY398" fmla="*/ 3819779 h 4639934"/>
                <a:gd name="connsiteX399" fmla="*/ 340838 w 2099794"/>
                <a:gd name="connsiteY399" fmla="*/ 3672906 h 4639934"/>
                <a:gd name="connsiteX400" fmla="*/ 227571 w 2099794"/>
                <a:gd name="connsiteY400" fmla="*/ 3512755 h 4639934"/>
                <a:gd name="connsiteX401" fmla="*/ 134219 w 2099794"/>
                <a:gd name="connsiteY401" fmla="*/ 3342648 h 4639934"/>
                <a:gd name="connsiteX402" fmla="*/ 123639 w 2099794"/>
                <a:gd name="connsiteY402" fmla="*/ 3310700 h 4639934"/>
                <a:gd name="connsiteX403" fmla="*/ 118661 w 2099794"/>
                <a:gd name="connsiteY403" fmla="*/ 3308004 h 4639934"/>
                <a:gd name="connsiteX404" fmla="*/ 23857 w 2099794"/>
                <a:gd name="connsiteY404" fmla="*/ 3332690 h 4639934"/>
                <a:gd name="connsiteX405" fmla="*/ 0 w 2099794"/>
                <a:gd name="connsiteY405" fmla="*/ 3333105 h 4639934"/>
                <a:gd name="connsiteX0" fmla="*/ 989322 w 2099794"/>
                <a:gd name="connsiteY0" fmla="*/ 4349810 h 4639934"/>
                <a:gd name="connsiteX1" fmla="*/ 991189 w 2099794"/>
                <a:gd name="connsiteY1" fmla="*/ 4351055 h 4639934"/>
                <a:gd name="connsiteX2" fmla="*/ 992849 w 2099794"/>
                <a:gd name="connsiteY2" fmla="*/ 4349602 h 4639934"/>
                <a:gd name="connsiteX3" fmla="*/ 991189 w 2099794"/>
                <a:gd name="connsiteY3" fmla="*/ 4348151 h 4639934"/>
                <a:gd name="connsiteX4" fmla="*/ 989322 w 2099794"/>
                <a:gd name="connsiteY4" fmla="*/ 4349810 h 4639934"/>
                <a:gd name="connsiteX5" fmla="*/ 424025 w 2099794"/>
                <a:gd name="connsiteY5" fmla="*/ 4033659 h 4639934"/>
                <a:gd name="connsiteX6" fmla="*/ 424855 w 2099794"/>
                <a:gd name="connsiteY6" fmla="*/ 4033659 h 4639934"/>
                <a:gd name="connsiteX7" fmla="*/ 425270 w 2099794"/>
                <a:gd name="connsiteY7" fmla="*/ 4032207 h 4639934"/>
                <a:gd name="connsiteX8" fmla="*/ 424025 w 2099794"/>
                <a:gd name="connsiteY8" fmla="*/ 4031584 h 4639934"/>
                <a:gd name="connsiteX9" fmla="*/ 424025 w 2099794"/>
                <a:gd name="connsiteY9" fmla="*/ 4033659 h 4639934"/>
                <a:gd name="connsiteX10" fmla="*/ 209514 w 2099794"/>
                <a:gd name="connsiteY10" fmla="*/ 4451135 h 4639934"/>
                <a:gd name="connsiteX11" fmla="*/ 231210 w 2099794"/>
                <a:gd name="connsiteY11" fmla="*/ 4425424 h 4639934"/>
                <a:gd name="connsiteX12" fmla="*/ 227571 w 2099794"/>
                <a:gd name="connsiteY12" fmla="*/ 4430715 h 4639934"/>
                <a:gd name="connsiteX13" fmla="*/ 209514 w 2099794"/>
                <a:gd name="connsiteY13" fmla="*/ 4451135 h 4639934"/>
                <a:gd name="connsiteX14" fmla="*/ 197595 w 2099794"/>
                <a:gd name="connsiteY14" fmla="*/ 4486153 h 4639934"/>
                <a:gd name="connsiteX15" fmla="*/ 294784 w 2099794"/>
                <a:gd name="connsiteY15" fmla="*/ 4419669 h 4639934"/>
                <a:gd name="connsiteX16" fmla="*/ 400583 w 2099794"/>
                <a:gd name="connsiteY16" fmla="*/ 4364539 h 4639934"/>
                <a:gd name="connsiteX17" fmla="*/ 470078 w 2099794"/>
                <a:gd name="connsiteY17" fmla="*/ 4336948 h 4639934"/>
                <a:gd name="connsiteX18" fmla="*/ 526919 w 2099794"/>
                <a:gd name="connsiteY18" fmla="*/ 4319730 h 4639934"/>
                <a:gd name="connsiteX19" fmla="*/ 563015 w 2099794"/>
                <a:gd name="connsiteY19" fmla="*/ 4310187 h 4639934"/>
                <a:gd name="connsiteX20" fmla="*/ 623590 w 2099794"/>
                <a:gd name="connsiteY20" fmla="*/ 4300645 h 4639934"/>
                <a:gd name="connsiteX21" fmla="*/ 625872 w 2099794"/>
                <a:gd name="connsiteY21" fmla="*/ 4299815 h 4639934"/>
                <a:gd name="connsiteX22" fmla="*/ 629191 w 2099794"/>
                <a:gd name="connsiteY22" fmla="*/ 4299608 h 4639934"/>
                <a:gd name="connsiteX23" fmla="*/ 653878 w 2099794"/>
                <a:gd name="connsiteY23" fmla="*/ 4296496 h 4639934"/>
                <a:gd name="connsiteX24" fmla="*/ 660516 w 2099794"/>
                <a:gd name="connsiteY24" fmla="*/ 4296288 h 4639934"/>
                <a:gd name="connsiteX25" fmla="*/ 709889 w 2099794"/>
                <a:gd name="connsiteY25" fmla="*/ 4293177 h 4639934"/>
                <a:gd name="connsiteX26" fmla="*/ 741214 w 2099794"/>
                <a:gd name="connsiteY26" fmla="*/ 4293177 h 4639934"/>
                <a:gd name="connsiteX27" fmla="*/ 790586 w 2099794"/>
                <a:gd name="connsiteY27" fmla="*/ 4296288 h 4639934"/>
                <a:gd name="connsiteX28" fmla="*/ 795565 w 2099794"/>
                <a:gd name="connsiteY28" fmla="*/ 4296496 h 4639934"/>
                <a:gd name="connsiteX29" fmla="*/ 844316 w 2099794"/>
                <a:gd name="connsiteY29" fmla="*/ 4303341 h 4639934"/>
                <a:gd name="connsiteX30" fmla="*/ 882690 w 2099794"/>
                <a:gd name="connsiteY30" fmla="*/ 4309531 h 4639934"/>
                <a:gd name="connsiteX31" fmla="*/ 882901 w 2099794"/>
                <a:gd name="connsiteY31" fmla="*/ 4309772 h 4639934"/>
                <a:gd name="connsiteX32" fmla="*/ 882901 w 2099794"/>
                <a:gd name="connsiteY32" fmla="*/ 4310602 h 4639934"/>
                <a:gd name="connsiteX33" fmla="*/ 883938 w 2099794"/>
                <a:gd name="connsiteY33" fmla="*/ 4310395 h 4639934"/>
                <a:gd name="connsiteX34" fmla="*/ 882901 w 2099794"/>
                <a:gd name="connsiteY34" fmla="*/ 4309772 h 4639934"/>
                <a:gd name="connsiteX35" fmla="*/ 882901 w 2099794"/>
                <a:gd name="connsiteY35" fmla="*/ 4309565 h 4639934"/>
                <a:gd name="connsiteX36" fmla="*/ 882690 w 2099794"/>
                <a:gd name="connsiteY36" fmla="*/ 4309531 h 4639934"/>
                <a:gd name="connsiteX37" fmla="*/ 877092 w 2099794"/>
                <a:gd name="connsiteY37" fmla="*/ 4303134 h 4639934"/>
                <a:gd name="connsiteX38" fmla="*/ 868587 w 2099794"/>
                <a:gd name="connsiteY38" fmla="*/ 4289028 h 4639934"/>
                <a:gd name="connsiteX39" fmla="*/ 874188 w 2099794"/>
                <a:gd name="connsiteY39" fmla="*/ 4257703 h 4639934"/>
                <a:gd name="connsiteX40" fmla="*/ 909869 w 2099794"/>
                <a:gd name="connsiteY40" fmla="*/ 4224096 h 4639934"/>
                <a:gd name="connsiteX41" fmla="*/ 951359 w 2099794"/>
                <a:gd name="connsiteY41" fmla="*/ 4208952 h 4639934"/>
                <a:gd name="connsiteX42" fmla="*/ 1017535 w 2099794"/>
                <a:gd name="connsiteY42" fmla="*/ 4202521 h 4639934"/>
                <a:gd name="connsiteX43" fmla="*/ 1027493 w 2099794"/>
                <a:gd name="connsiteY43" fmla="*/ 4202521 h 4639934"/>
                <a:gd name="connsiteX44" fmla="*/ 1040562 w 2099794"/>
                <a:gd name="connsiteY44" fmla="*/ 4202729 h 4639934"/>
                <a:gd name="connsiteX45" fmla="*/ 997620 w 2099794"/>
                <a:gd name="connsiteY45" fmla="*/ 4342134 h 4639934"/>
                <a:gd name="connsiteX46" fmla="*/ 1033301 w 2099794"/>
                <a:gd name="connsiteY46" fmla="*/ 4353959 h 4639934"/>
                <a:gd name="connsiteX47" fmla="*/ 1137025 w 2099794"/>
                <a:gd name="connsiteY47" fmla="*/ 4391922 h 4639934"/>
                <a:gd name="connsiteX48" fmla="*/ 1181627 w 2099794"/>
                <a:gd name="connsiteY48" fmla="*/ 4408311 h 4639934"/>
                <a:gd name="connsiteX49" fmla="*/ 1186191 w 2099794"/>
                <a:gd name="connsiteY49" fmla="*/ 4408933 h 4639934"/>
                <a:gd name="connsiteX50" fmla="*/ 1183494 w 2099794"/>
                <a:gd name="connsiteY50" fmla="*/ 4406651 h 4639934"/>
                <a:gd name="connsiteX51" fmla="*/ 1186813 w 2099794"/>
                <a:gd name="connsiteY51" fmla="*/ 4355826 h 4639934"/>
                <a:gd name="connsiteX52" fmla="*/ 1250915 w 2099794"/>
                <a:gd name="connsiteY52" fmla="*/ 4332592 h 4639934"/>
                <a:gd name="connsiteX53" fmla="*/ 1286596 w 2099794"/>
                <a:gd name="connsiteY53" fmla="*/ 4330102 h 4639934"/>
                <a:gd name="connsiteX54" fmla="*/ 1293649 w 2099794"/>
                <a:gd name="connsiteY54" fmla="*/ 4337156 h 4639934"/>
                <a:gd name="connsiteX55" fmla="*/ 1285766 w 2099794"/>
                <a:gd name="connsiteY55" fmla="*/ 4382794 h 4639934"/>
                <a:gd name="connsiteX56" fmla="*/ 1258175 w 2099794"/>
                <a:gd name="connsiteY56" fmla="*/ 4434242 h 4639934"/>
                <a:gd name="connsiteX57" fmla="*/ 1260665 w 2099794"/>
                <a:gd name="connsiteY57" fmla="*/ 4436109 h 4639934"/>
                <a:gd name="connsiteX58" fmla="*/ 1313564 w 2099794"/>
                <a:gd name="connsiteY58" fmla="*/ 4451460 h 4639934"/>
                <a:gd name="connsiteX59" fmla="*/ 1335761 w 2099794"/>
                <a:gd name="connsiteY59" fmla="*/ 4457891 h 4639934"/>
                <a:gd name="connsiteX60" fmla="*/ 1397166 w 2099794"/>
                <a:gd name="connsiteY60" fmla="*/ 4469923 h 4639934"/>
                <a:gd name="connsiteX61" fmla="*/ 1512922 w 2099794"/>
                <a:gd name="connsiteY61" fmla="*/ 4470960 h 4639934"/>
                <a:gd name="connsiteX62" fmla="*/ 1608971 w 2099794"/>
                <a:gd name="connsiteY62" fmla="*/ 4437976 h 4639934"/>
                <a:gd name="connsiteX63" fmla="*/ 1614987 w 2099794"/>
                <a:gd name="connsiteY63" fmla="*/ 4430093 h 4639934"/>
                <a:gd name="connsiteX64" fmla="*/ 1625774 w 2099794"/>
                <a:gd name="connsiteY64" fmla="*/ 4414741 h 4639934"/>
                <a:gd name="connsiteX65" fmla="*/ 1633035 w 2099794"/>
                <a:gd name="connsiteY65" fmla="*/ 4405821 h 4639934"/>
                <a:gd name="connsiteX66" fmla="*/ 1670791 w 2099794"/>
                <a:gd name="connsiteY66" fmla="*/ 4390055 h 4639934"/>
                <a:gd name="connsiteX67" fmla="*/ 1681163 w 2099794"/>
                <a:gd name="connsiteY67" fmla="*/ 4387151 h 4639934"/>
                <a:gd name="connsiteX68" fmla="*/ 1756674 w 2099794"/>
                <a:gd name="connsiteY68" fmla="*/ 4304586 h 4639934"/>
                <a:gd name="connsiteX69" fmla="*/ 1777212 w 2099794"/>
                <a:gd name="connsiteY69" fmla="*/ 4274921 h 4639934"/>
                <a:gd name="connsiteX70" fmla="*/ 1780116 w 2099794"/>
                <a:gd name="connsiteY70" fmla="*/ 4276788 h 4639934"/>
                <a:gd name="connsiteX71" fmla="*/ 1711243 w 2099794"/>
                <a:gd name="connsiteY71" fmla="*/ 4370140 h 4639934"/>
                <a:gd name="connsiteX72" fmla="*/ 1687179 w 2099794"/>
                <a:gd name="connsiteY72" fmla="*/ 4392959 h 4639934"/>
                <a:gd name="connsiteX73" fmla="*/ 1686142 w 2099794"/>
                <a:gd name="connsiteY73" fmla="*/ 4402087 h 4639934"/>
                <a:gd name="connsiteX74" fmla="*/ 1707924 w 2099794"/>
                <a:gd name="connsiteY74" fmla="*/ 4470545 h 4639934"/>
                <a:gd name="connsiteX75" fmla="*/ 1704397 w 2099794"/>
                <a:gd name="connsiteY75" fmla="*/ 4474487 h 4639934"/>
                <a:gd name="connsiteX76" fmla="*/ 1638636 w 2099794"/>
                <a:gd name="connsiteY76" fmla="*/ 4463907 h 4639934"/>
                <a:gd name="connsiteX77" fmla="*/ 1620381 w 2099794"/>
                <a:gd name="connsiteY77" fmla="*/ 4447933 h 4639934"/>
                <a:gd name="connsiteX78" fmla="*/ 1612705 w 2099794"/>
                <a:gd name="connsiteY78" fmla="*/ 4445651 h 4639934"/>
                <a:gd name="connsiteX79" fmla="*/ 1554205 w 2099794"/>
                <a:gd name="connsiteY79" fmla="*/ 4471582 h 4639934"/>
                <a:gd name="connsiteX80" fmla="*/ 1526821 w 2099794"/>
                <a:gd name="connsiteY80" fmla="*/ 4477391 h 4639934"/>
                <a:gd name="connsiteX81" fmla="*/ 1385341 w 2099794"/>
                <a:gd name="connsiteY81" fmla="*/ 4476354 h 4639934"/>
                <a:gd name="connsiteX82" fmla="*/ 1328915 w 2099794"/>
                <a:gd name="connsiteY82" fmla="*/ 4465566 h 4639934"/>
                <a:gd name="connsiteX83" fmla="*/ 1264814 w 2099794"/>
                <a:gd name="connsiteY83" fmla="*/ 4446274 h 4639934"/>
                <a:gd name="connsiteX84" fmla="*/ 1237846 w 2099794"/>
                <a:gd name="connsiteY84" fmla="*/ 4445236 h 4639934"/>
                <a:gd name="connsiteX85" fmla="*/ 1214819 w 2099794"/>
                <a:gd name="connsiteY85" fmla="*/ 4439013 h 4639934"/>
                <a:gd name="connsiteX86" fmla="*/ 1149265 w 2099794"/>
                <a:gd name="connsiteY86" fmla="*/ 4406029 h 4639934"/>
                <a:gd name="connsiteX87" fmla="*/ 1117110 w 2099794"/>
                <a:gd name="connsiteY87" fmla="*/ 4392752 h 4639934"/>
                <a:gd name="connsiteX88" fmla="*/ 1007785 w 2099794"/>
                <a:gd name="connsiteY88" fmla="*/ 4352922 h 4639934"/>
                <a:gd name="connsiteX89" fmla="*/ 999902 w 2099794"/>
                <a:gd name="connsiteY89" fmla="*/ 4350847 h 4639934"/>
                <a:gd name="connsiteX90" fmla="*/ 998242 w 2099794"/>
                <a:gd name="connsiteY90" fmla="*/ 4350432 h 4639934"/>
                <a:gd name="connsiteX91" fmla="*/ 994923 w 2099794"/>
                <a:gd name="connsiteY91" fmla="*/ 4349602 h 4639934"/>
                <a:gd name="connsiteX92" fmla="*/ 994508 w 2099794"/>
                <a:gd name="connsiteY92" fmla="*/ 4352092 h 4639934"/>
                <a:gd name="connsiteX93" fmla="*/ 999695 w 2099794"/>
                <a:gd name="connsiteY93" fmla="*/ 4354581 h 4639934"/>
                <a:gd name="connsiteX94" fmla="*/ 1057573 w 2099794"/>
                <a:gd name="connsiteY94" fmla="*/ 4381757 h 4639934"/>
                <a:gd name="connsiteX95" fmla="*/ 1127690 w 2099794"/>
                <a:gd name="connsiteY95" fmla="*/ 4416816 h 4639934"/>
                <a:gd name="connsiteX96" fmla="*/ 1204031 w 2099794"/>
                <a:gd name="connsiteY96" fmla="*/ 4454157 h 4639934"/>
                <a:gd name="connsiteX97" fmla="*/ 1312112 w 2099794"/>
                <a:gd name="connsiteY97" fmla="*/ 4500833 h 4639934"/>
                <a:gd name="connsiteX98" fmla="*/ 1354432 w 2099794"/>
                <a:gd name="connsiteY98" fmla="*/ 4515147 h 4639934"/>
                <a:gd name="connsiteX99" fmla="*/ 1417911 w 2099794"/>
                <a:gd name="connsiteY99" fmla="*/ 4531742 h 4639934"/>
                <a:gd name="connsiteX100" fmla="*/ 1421852 w 2099794"/>
                <a:gd name="connsiteY100" fmla="*/ 4531120 h 4639934"/>
                <a:gd name="connsiteX101" fmla="*/ 1439486 w 2099794"/>
                <a:gd name="connsiteY101" fmla="*/ 4511413 h 4639934"/>
                <a:gd name="connsiteX102" fmla="*/ 1491763 w 2099794"/>
                <a:gd name="connsiteY102" fmla="*/ 4512657 h 4639934"/>
                <a:gd name="connsiteX103" fmla="*/ 1514997 w 2099794"/>
                <a:gd name="connsiteY103" fmla="*/ 4540870 h 4639934"/>
                <a:gd name="connsiteX104" fmla="*/ 1525577 w 2099794"/>
                <a:gd name="connsiteY104" fmla="*/ 4547716 h 4639934"/>
                <a:gd name="connsiteX105" fmla="*/ 1758126 w 2099794"/>
                <a:gd name="connsiteY105" fmla="*/ 4534232 h 4639934"/>
                <a:gd name="connsiteX106" fmla="*/ 1766217 w 2099794"/>
                <a:gd name="connsiteY106" fmla="*/ 4529460 h 4639934"/>
                <a:gd name="connsiteX107" fmla="*/ 1778041 w 2099794"/>
                <a:gd name="connsiteY107" fmla="*/ 4522200 h 4639934"/>
                <a:gd name="connsiteX108" fmla="*/ 1802935 w 2099794"/>
                <a:gd name="connsiteY108" fmla="*/ 4514732 h 4639934"/>
                <a:gd name="connsiteX109" fmla="*/ 1837164 w 2099794"/>
                <a:gd name="connsiteY109" fmla="*/ 4516599 h 4639934"/>
                <a:gd name="connsiteX110" fmla="*/ 1844633 w 2099794"/>
                <a:gd name="connsiteY110" fmla="*/ 4517843 h 4639934"/>
                <a:gd name="connsiteX111" fmla="*/ 1866829 w 2099794"/>
                <a:gd name="connsiteY111" fmla="*/ 4512865 h 4639934"/>
                <a:gd name="connsiteX112" fmla="*/ 1903340 w 2099794"/>
                <a:gd name="connsiteY112" fmla="*/ 4503737 h 4639934"/>
                <a:gd name="connsiteX113" fmla="*/ 1946282 w 2099794"/>
                <a:gd name="connsiteY113" fmla="*/ 4492535 h 4639934"/>
                <a:gd name="connsiteX114" fmla="*/ 1982586 w 2099794"/>
                <a:gd name="connsiteY114" fmla="*/ 4482162 h 4639934"/>
                <a:gd name="connsiteX115" fmla="*/ 2035278 w 2099794"/>
                <a:gd name="connsiteY115" fmla="*/ 4465359 h 4639934"/>
                <a:gd name="connsiteX116" fmla="*/ 2081954 w 2099794"/>
                <a:gd name="connsiteY116" fmla="*/ 4448555 h 4639934"/>
                <a:gd name="connsiteX117" fmla="*/ 2099794 w 2099794"/>
                <a:gd name="connsiteY117" fmla="*/ 4444822 h 4639934"/>
                <a:gd name="connsiteX118" fmla="*/ 2092741 w 2099794"/>
                <a:gd name="connsiteY118" fmla="*/ 4449178 h 4639934"/>
                <a:gd name="connsiteX119" fmla="*/ 1944415 w 2099794"/>
                <a:gd name="connsiteY119" fmla="*/ 4501455 h 4639934"/>
                <a:gd name="connsiteX120" fmla="*/ 1852100 w 2099794"/>
                <a:gd name="connsiteY120" fmla="*/ 4524897 h 4639934"/>
                <a:gd name="connsiteX121" fmla="*/ 1847744 w 2099794"/>
                <a:gd name="connsiteY121" fmla="*/ 4532157 h 4639934"/>
                <a:gd name="connsiteX122" fmla="*/ 1850026 w 2099794"/>
                <a:gd name="connsiteY122" fmla="*/ 4566179 h 4639934"/>
                <a:gd name="connsiteX123" fmla="*/ 1833430 w 2099794"/>
                <a:gd name="connsiteY123" fmla="*/ 4617419 h 4639934"/>
                <a:gd name="connsiteX124" fmla="*/ 1826170 w 2099794"/>
                <a:gd name="connsiteY124" fmla="*/ 4620116 h 4639934"/>
                <a:gd name="connsiteX125" fmla="*/ 1779286 w 2099794"/>
                <a:gd name="connsiteY125" fmla="*/ 4584435 h 4639934"/>
                <a:gd name="connsiteX126" fmla="*/ 1761861 w 2099794"/>
                <a:gd name="connsiteY126" fmla="*/ 4546471 h 4639934"/>
                <a:gd name="connsiteX127" fmla="*/ 1755015 w 2099794"/>
                <a:gd name="connsiteY127" fmla="*/ 4543152 h 4639934"/>
                <a:gd name="connsiteX128" fmla="*/ 1597976 w 2099794"/>
                <a:gd name="connsiteY128" fmla="*/ 4557051 h 4639934"/>
                <a:gd name="connsiteX129" fmla="*/ 1535534 w 2099794"/>
                <a:gd name="connsiteY129" fmla="*/ 4556014 h 4639934"/>
                <a:gd name="connsiteX130" fmla="*/ 1522880 w 2099794"/>
                <a:gd name="connsiteY130" fmla="*/ 4556014 h 4639934"/>
                <a:gd name="connsiteX131" fmla="*/ 1539476 w 2099794"/>
                <a:gd name="connsiteY131" fmla="*/ 4639616 h 4639934"/>
                <a:gd name="connsiteX132" fmla="*/ 1446124 w 2099794"/>
                <a:gd name="connsiteY132" fmla="*/ 4629451 h 4639934"/>
                <a:gd name="connsiteX133" fmla="*/ 1402352 w 2099794"/>
                <a:gd name="connsiteY133" fmla="*/ 4601653 h 4639934"/>
                <a:gd name="connsiteX134" fmla="*/ 1414799 w 2099794"/>
                <a:gd name="connsiteY134" fmla="*/ 4543567 h 4639934"/>
                <a:gd name="connsiteX135" fmla="*/ 1416251 w 2099794"/>
                <a:gd name="connsiteY135" fmla="*/ 4541907 h 4639934"/>
                <a:gd name="connsiteX136" fmla="*/ 1414177 w 2099794"/>
                <a:gd name="connsiteY136" fmla="*/ 4539626 h 4639934"/>
                <a:gd name="connsiteX137" fmla="*/ 1183079 w 2099794"/>
                <a:gd name="connsiteY137" fmla="*/ 4452290 h 4639934"/>
                <a:gd name="connsiteX138" fmla="*/ 989945 w 2099794"/>
                <a:gd name="connsiteY138" fmla="*/ 4357901 h 4639934"/>
                <a:gd name="connsiteX139" fmla="*/ 976460 w 2099794"/>
                <a:gd name="connsiteY139" fmla="*/ 4358108 h 4639934"/>
                <a:gd name="connsiteX140" fmla="*/ 929162 w 2099794"/>
                <a:gd name="connsiteY140" fmla="*/ 4355411 h 4639934"/>
                <a:gd name="connsiteX141" fmla="*/ 906965 w 2099794"/>
                <a:gd name="connsiteY141" fmla="*/ 4332592 h 4639934"/>
                <a:gd name="connsiteX142" fmla="*/ 891614 w 2099794"/>
                <a:gd name="connsiteY142" fmla="*/ 4321804 h 4639934"/>
                <a:gd name="connsiteX143" fmla="*/ 691634 w 2099794"/>
                <a:gd name="connsiteY143" fmla="*/ 4300437 h 4639934"/>
                <a:gd name="connsiteX144" fmla="*/ 213257 w 2099794"/>
                <a:gd name="connsiteY144" fmla="*/ 4476354 h 4639934"/>
                <a:gd name="connsiteX145" fmla="*/ 205530 w 2099794"/>
                <a:gd name="connsiteY145" fmla="*/ 4482785 h 4639934"/>
                <a:gd name="connsiteX146" fmla="*/ 197595 w 2099794"/>
                <a:gd name="connsiteY146" fmla="*/ 4486153 h 4639934"/>
                <a:gd name="connsiteX147" fmla="*/ 196246 w 2099794"/>
                <a:gd name="connsiteY147" fmla="*/ 4486726 h 4639934"/>
                <a:gd name="connsiteX148" fmla="*/ 197595 w 2099794"/>
                <a:gd name="connsiteY148" fmla="*/ 4486153 h 4639934"/>
                <a:gd name="connsiteX149" fmla="*/ 196454 w 2099794"/>
                <a:gd name="connsiteY149" fmla="*/ 4486934 h 4639934"/>
                <a:gd name="connsiteX150" fmla="*/ 196246 w 2099794"/>
                <a:gd name="connsiteY150" fmla="*/ 4486726 h 4639934"/>
                <a:gd name="connsiteX151" fmla="*/ 170523 w 2099794"/>
                <a:gd name="connsiteY151" fmla="*/ 4495231 h 4639934"/>
                <a:gd name="connsiteX152" fmla="*/ 209514 w 2099794"/>
                <a:gd name="connsiteY152" fmla="*/ 4451135 h 4639934"/>
                <a:gd name="connsiteX153" fmla="*/ 176331 w 2099794"/>
                <a:gd name="connsiteY153" fmla="*/ 4490460 h 4639934"/>
                <a:gd name="connsiteX154" fmla="*/ 170523 w 2099794"/>
                <a:gd name="connsiteY154" fmla="*/ 4495231 h 4639934"/>
                <a:gd name="connsiteX155" fmla="*/ 154965 w 2099794"/>
                <a:gd name="connsiteY155" fmla="*/ 4525935 h 4639934"/>
                <a:gd name="connsiteX156" fmla="*/ 197492 w 2099794"/>
                <a:gd name="connsiteY156" fmla="*/ 4498551 h 4639934"/>
                <a:gd name="connsiteX157" fmla="*/ 550569 w 2099794"/>
                <a:gd name="connsiteY157" fmla="*/ 4373253 h 4639934"/>
                <a:gd name="connsiteX158" fmla="*/ 715283 w 2099794"/>
                <a:gd name="connsiteY158" fmla="*/ 4365992 h 4639934"/>
                <a:gd name="connsiteX159" fmla="*/ 725863 w 2099794"/>
                <a:gd name="connsiteY159" fmla="*/ 4360806 h 4639934"/>
                <a:gd name="connsiteX160" fmla="*/ 796810 w 2099794"/>
                <a:gd name="connsiteY160" fmla="*/ 4359769 h 4639934"/>
                <a:gd name="connsiteX161" fmla="*/ 825646 w 2099794"/>
                <a:gd name="connsiteY161" fmla="*/ 4377816 h 4639934"/>
                <a:gd name="connsiteX162" fmla="*/ 907588 w 2099794"/>
                <a:gd name="connsiteY162" fmla="*/ 4400428 h 4639934"/>
                <a:gd name="connsiteX163" fmla="*/ 929370 w 2099794"/>
                <a:gd name="connsiteY163" fmla="*/ 4413498 h 4639934"/>
                <a:gd name="connsiteX164" fmla="*/ 930407 w 2099794"/>
                <a:gd name="connsiteY164" fmla="*/ 4463493 h 4639934"/>
                <a:gd name="connsiteX165" fmla="*/ 912152 w 2099794"/>
                <a:gd name="connsiteY165" fmla="*/ 4476147 h 4639934"/>
                <a:gd name="connsiteX166" fmla="*/ 753661 w 2099794"/>
                <a:gd name="connsiteY166" fmla="*/ 4517429 h 4639934"/>
                <a:gd name="connsiteX167" fmla="*/ 764863 w 2099794"/>
                <a:gd name="connsiteY167" fmla="*/ 4511828 h 4639934"/>
                <a:gd name="connsiteX168" fmla="*/ 857178 w 2099794"/>
                <a:gd name="connsiteY168" fmla="*/ 4489009 h 4639934"/>
                <a:gd name="connsiteX169" fmla="*/ 916508 w 2099794"/>
                <a:gd name="connsiteY169" fmla="*/ 4463285 h 4639934"/>
                <a:gd name="connsiteX170" fmla="*/ 915471 w 2099794"/>
                <a:gd name="connsiteY170" fmla="*/ 4414120 h 4639934"/>
                <a:gd name="connsiteX171" fmla="*/ 832491 w 2099794"/>
                <a:gd name="connsiteY171" fmla="*/ 4386944 h 4639934"/>
                <a:gd name="connsiteX172" fmla="*/ 809672 w 2099794"/>
                <a:gd name="connsiteY172" fmla="*/ 4383003 h 4639934"/>
                <a:gd name="connsiteX173" fmla="*/ 821497 w 2099794"/>
                <a:gd name="connsiteY173" fmla="*/ 4438806 h 4639934"/>
                <a:gd name="connsiteX174" fmla="*/ 811747 w 2099794"/>
                <a:gd name="connsiteY174" fmla="*/ 4449386 h 4639934"/>
                <a:gd name="connsiteX175" fmla="*/ 743081 w 2099794"/>
                <a:gd name="connsiteY175" fmla="*/ 4439636 h 4639934"/>
                <a:gd name="connsiteX176" fmla="*/ 713831 w 2099794"/>
                <a:gd name="connsiteY176" fmla="*/ 4422003 h 4639934"/>
                <a:gd name="connsiteX177" fmla="*/ 711549 w 2099794"/>
                <a:gd name="connsiteY177" fmla="*/ 4373668 h 4639934"/>
                <a:gd name="connsiteX178" fmla="*/ 639979 w 2099794"/>
                <a:gd name="connsiteY178" fmla="*/ 4372838 h 4639934"/>
                <a:gd name="connsiteX179" fmla="*/ 225497 w 2099794"/>
                <a:gd name="connsiteY179" fmla="*/ 4484860 h 4639934"/>
                <a:gd name="connsiteX180" fmla="*/ 162225 w 2099794"/>
                <a:gd name="connsiteY180" fmla="*/ 4522823 h 4639934"/>
                <a:gd name="connsiteX181" fmla="*/ 154965 w 2099794"/>
                <a:gd name="connsiteY181" fmla="*/ 4525935 h 4639934"/>
                <a:gd name="connsiteX182" fmla="*/ 0 w 2099794"/>
                <a:gd name="connsiteY182" fmla="*/ 3333105 h 4639934"/>
                <a:gd name="connsiteX183" fmla="*/ 0 w 2099794"/>
                <a:gd name="connsiteY183" fmla="*/ 3315057 h 4639934"/>
                <a:gd name="connsiteX184" fmla="*/ 3319 w 2099794"/>
                <a:gd name="connsiteY184" fmla="*/ 3304062 h 4639934"/>
                <a:gd name="connsiteX185" fmla="*/ 38378 w 2099794"/>
                <a:gd name="connsiteY185" fmla="*/ 3221498 h 4639934"/>
                <a:gd name="connsiteX186" fmla="*/ 54559 w 2099794"/>
                <a:gd name="connsiteY186" fmla="*/ 3210088 h 4639934"/>
                <a:gd name="connsiteX187" fmla="*/ 64517 w 2099794"/>
                <a:gd name="connsiteY187" fmla="*/ 3206976 h 4639934"/>
                <a:gd name="connsiteX188" fmla="*/ 74267 w 2099794"/>
                <a:gd name="connsiteY188" fmla="*/ 3206561 h 4639934"/>
                <a:gd name="connsiteX189" fmla="*/ 85676 w 2099794"/>
                <a:gd name="connsiteY189" fmla="*/ 3209881 h 4639934"/>
                <a:gd name="connsiteX190" fmla="*/ 96671 w 2099794"/>
                <a:gd name="connsiteY190" fmla="*/ 3216726 h 4639934"/>
                <a:gd name="connsiteX191" fmla="*/ 108911 w 2099794"/>
                <a:gd name="connsiteY191" fmla="*/ 3227514 h 4639934"/>
                <a:gd name="connsiteX192" fmla="*/ 107873 w 2099794"/>
                <a:gd name="connsiteY192" fmla="*/ 3172125 h 4639934"/>
                <a:gd name="connsiteX193" fmla="*/ 106836 w 2099794"/>
                <a:gd name="connsiteY193" fmla="*/ 3085204 h 4639934"/>
                <a:gd name="connsiteX194" fmla="*/ 106836 w 2099794"/>
                <a:gd name="connsiteY194" fmla="*/ 3080225 h 4639934"/>
                <a:gd name="connsiteX195" fmla="*/ 105591 w 2099794"/>
                <a:gd name="connsiteY195" fmla="*/ 3035831 h 4639934"/>
                <a:gd name="connsiteX196" fmla="*/ 104969 w 2099794"/>
                <a:gd name="connsiteY196" fmla="*/ 3009485 h 4639934"/>
                <a:gd name="connsiteX197" fmla="*/ 103932 w 2099794"/>
                <a:gd name="connsiteY197" fmla="*/ 3001395 h 4639934"/>
                <a:gd name="connsiteX198" fmla="*/ 79038 w 2099794"/>
                <a:gd name="connsiteY198" fmla="*/ 3008033 h 4639934"/>
                <a:gd name="connsiteX199" fmla="*/ 69081 w 2099794"/>
                <a:gd name="connsiteY199" fmla="*/ 3008033 h 4639934"/>
                <a:gd name="connsiteX200" fmla="*/ 13277 w 2099794"/>
                <a:gd name="connsiteY200" fmla="*/ 2994757 h 4639934"/>
                <a:gd name="connsiteX201" fmla="*/ 9128 w 2099794"/>
                <a:gd name="connsiteY201" fmla="*/ 2989985 h 4639934"/>
                <a:gd name="connsiteX202" fmla="*/ 15351 w 2099794"/>
                <a:gd name="connsiteY202" fmla="*/ 2977538 h 4639934"/>
                <a:gd name="connsiteX203" fmla="*/ 70947 w 2099794"/>
                <a:gd name="connsiteY203" fmla="*/ 2922357 h 4639934"/>
                <a:gd name="connsiteX204" fmla="*/ 90448 w 2099794"/>
                <a:gd name="connsiteY204" fmla="*/ 2924432 h 4639934"/>
                <a:gd name="connsiteX205" fmla="*/ 101235 w 2099794"/>
                <a:gd name="connsiteY205" fmla="*/ 2932937 h 4639934"/>
                <a:gd name="connsiteX206" fmla="*/ 98953 w 2099794"/>
                <a:gd name="connsiteY206" fmla="*/ 2910532 h 4639934"/>
                <a:gd name="connsiteX207" fmla="*/ 98331 w 2099794"/>
                <a:gd name="connsiteY207" fmla="*/ 2900575 h 4639934"/>
                <a:gd name="connsiteX208" fmla="*/ 95634 w 2099794"/>
                <a:gd name="connsiteY208" fmla="*/ 2877548 h 4639934"/>
                <a:gd name="connsiteX209" fmla="*/ 94804 w 2099794"/>
                <a:gd name="connsiteY209" fmla="*/ 2869250 h 4639934"/>
                <a:gd name="connsiteX210" fmla="*/ 91900 w 2099794"/>
                <a:gd name="connsiteY210" fmla="*/ 2849543 h 4639934"/>
                <a:gd name="connsiteX211" fmla="*/ 91693 w 2099794"/>
                <a:gd name="connsiteY211" fmla="*/ 2847883 h 4639934"/>
                <a:gd name="connsiteX212" fmla="*/ 78001 w 2099794"/>
                <a:gd name="connsiteY212" fmla="*/ 2792287 h 4639934"/>
                <a:gd name="connsiteX213" fmla="*/ 48543 w 2099794"/>
                <a:gd name="connsiteY213" fmla="*/ 2789382 h 4639934"/>
                <a:gd name="connsiteX214" fmla="*/ 20538 w 2099794"/>
                <a:gd name="connsiteY214" fmla="*/ 2849335 h 4639934"/>
                <a:gd name="connsiteX215" fmla="*/ 18671 w 2099794"/>
                <a:gd name="connsiteY215" fmla="*/ 2854106 h 4639934"/>
                <a:gd name="connsiteX216" fmla="*/ 17633 w 2099794"/>
                <a:gd name="connsiteY216" fmla="*/ 2857633 h 4639934"/>
                <a:gd name="connsiteX217" fmla="*/ 15766 w 2099794"/>
                <a:gd name="connsiteY217" fmla="*/ 2862612 h 4639934"/>
                <a:gd name="connsiteX218" fmla="*/ 9958 w 2099794"/>
                <a:gd name="connsiteY218" fmla="*/ 2879208 h 4639934"/>
                <a:gd name="connsiteX219" fmla="*/ 7883 w 2099794"/>
                <a:gd name="connsiteY219" fmla="*/ 2879208 h 4639934"/>
                <a:gd name="connsiteX220" fmla="*/ 9128 w 2099794"/>
                <a:gd name="connsiteY220" fmla="*/ 2871325 h 4639934"/>
                <a:gd name="connsiteX221" fmla="*/ 9543 w 2099794"/>
                <a:gd name="connsiteY221" fmla="*/ 2867798 h 4639934"/>
                <a:gd name="connsiteX222" fmla="*/ 15766 w 2099794"/>
                <a:gd name="connsiteY222" fmla="*/ 2845186 h 4639934"/>
                <a:gd name="connsiteX223" fmla="*/ 16181 w 2099794"/>
                <a:gd name="connsiteY223" fmla="*/ 2843319 h 4639934"/>
                <a:gd name="connsiteX224" fmla="*/ 18048 w 2099794"/>
                <a:gd name="connsiteY224" fmla="*/ 2838963 h 4639934"/>
                <a:gd name="connsiteX225" fmla="*/ 48336 w 2099794"/>
                <a:gd name="connsiteY225" fmla="*/ 2777765 h 4639934"/>
                <a:gd name="connsiteX226" fmla="*/ 49373 w 2099794"/>
                <a:gd name="connsiteY226" fmla="*/ 2776728 h 4639934"/>
                <a:gd name="connsiteX227" fmla="*/ 70533 w 2099794"/>
                <a:gd name="connsiteY227" fmla="*/ 2770712 h 4639934"/>
                <a:gd name="connsiteX228" fmla="*/ 70740 w 2099794"/>
                <a:gd name="connsiteY228" fmla="*/ 2771127 h 4639934"/>
                <a:gd name="connsiteX229" fmla="*/ 71155 w 2099794"/>
                <a:gd name="connsiteY229" fmla="*/ 2771127 h 4639934"/>
                <a:gd name="connsiteX230" fmla="*/ 80075 w 2099794"/>
                <a:gd name="connsiteY230" fmla="*/ 2779425 h 4639934"/>
                <a:gd name="connsiteX231" fmla="*/ 88996 w 2099794"/>
                <a:gd name="connsiteY231" fmla="*/ 2797058 h 4639934"/>
                <a:gd name="connsiteX232" fmla="*/ 89411 w 2099794"/>
                <a:gd name="connsiteY232" fmla="*/ 2799132 h 4639934"/>
                <a:gd name="connsiteX233" fmla="*/ 94804 w 2099794"/>
                <a:gd name="connsiteY233" fmla="*/ 2817181 h 4639934"/>
                <a:gd name="connsiteX234" fmla="*/ 95841 w 2099794"/>
                <a:gd name="connsiteY234" fmla="*/ 2821952 h 4639934"/>
                <a:gd name="connsiteX235" fmla="*/ 98538 w 2099794"/>
                <a:gd name="connsiteY235" fmla="*/ 2833569 h 4639934"/>
                <a:gd name="connsiteX236" fmla="*/ 98953 w 2099794"/>
                <a:gd name="connsiteY236" fmla="*/ 2836888 h 4639934"/>
                <a:gd name="connsiteX237" fmla="*/ 101857 w 2099794"/>
                <a:gd name="connsiteY237" fmla="*/ 2853277 h 4639934"/>
                <a:gd name="connsiteX238" fmla="*/ 102272 w 2099794"/>
                <a:gd name="connsiteY238" fmla="*/ 2858255 h 4639934"/>
                <a:gd name="connsiteX239" fmla="*/ 104969 w 2099794"/>
                <a:gd name="connsiteY239" fmla="*/ 2877963 h 4639934"/>
                <a:gd name="connsiteX240" fmla="*/ 105591 w 2099794"/>
                <a:gd name="connsiteY240" fmla="*/ 2886261 h 4639934"/>
                <a:gd name="connsiteX241" fmla="*/ 108288 w 2099794"/>
                <a:gd name="connsiteY241" fmla="*/ 2910947 h 4639934"/>
                <a:gd name="connsiteX242" fmla="*/ 108911 w 2099794"/>
                <a:gd name="connsiteY242" fmla="*/ 2922357 h 4639934"/>
                <a:gd name="connsiteX243" fmla="*/ 111400 w 2099794"/>
                <a:gd name="connsiteY243" fmla="*/ 2955341 h 4639934"/>
                <a:gd name="connsiteX244" fmla="*/ 115964 w 2099794"/>
                <a:gd name="connsiteY244" fmla="*/ 2967166 h 4639934"/>
                <a:gd name="connsiteX245" fmla="*/ 114304 w 2099794"/>
                <a:gd name="connsiteY245" fmla="*/ 2993719 h 4639934"/>
                <a:gd name="connsiteX246" fmla="*/ 113267 w 2099794"/>
                <a:gd name="connsiteY246" fmla="*/ 2998283 h 4639934"/>
                <a:gd name="connsiteX247" fmla="*/ 115757 w 2099794"/>
                <a:gd name="connsiteY247" fmla="*/ 3080225 h 4639934"/>
                <a:gd name="connsiteX248" fmla="*/ 130485 w 2099794"/>
                <a:gd name="connsiteY248" fmla="*/ 3003054 h 4639934"/>
                <a:gd name="connsiteX249" fmla="*/ 131522 w 2099794"/>
                <a:gd name="connsiteY249" fmla="*/ 2997868 h 4639934"/>
                <a:gd name="connsiteX250" fmla="*/ 137746 w 2099794"/>
                <a:gd name="connsiteY250" fmla="*/ 2971730 h 4639934"/>
                <a:gd name="connsiteX251" fmla="*/ 137954 w 2099794"/>
                <a:gd name="connsiteY251" fmla="*/ 2970070 h 4639934"/>
                <a:gd name="connsiteX252" fmla="*/ 144177 w 2099794"/>
                <a:gd name="connsiteY252" fmla="*/ 2945176 h 4639934"/>
                <a:gd name="connsiteX253" fmla="*/ 144799 w 2099794"/>
                <a:gd name="connsiteY253" fmla="*/ 2941857 h 4639934"/>
                <a:gd name="connsiteX254" fmla="*/ 150608 w 2099794"/>
                <a:gd name="connsiteY254" fmla="*/ 2920905 h 4639934"/>
                <a:gd name="connsiteX255" fmla="*/ 151853 w 2099794"/>
                <a:gd name="connsiteY255" fmla="*/ 2915926 h 4639934"/>
                <a:gd name="connsiteX256" fmla="*/ 151853 w 2099794"/>
                <a:gd name="connsiteY256" fmla="*/ 2899123 h 4639934"/>
                <a:gd name="connsiteX257" fmla="*/ 150608 w 2099794"/>
                <a:gd name="connsiteY257" fmla="*/ 2888128 h 4639934"/>
                <a:gd name="connsiteX258" fmla="*/ 151438 w 2099794"/>
                <a:gd name="connsiteY258" fmla="*/ 2884601 h 4639934"/>
                <a:gd name="connsiteX259" fmla="*/ 153097 w 2099794"/>
                <a:gd name="connsiteY259" fmla="*/ 2881489 h 4639934"/>
                <a:gd name="connsiteX260" fmla="*/ 156831 w 2099794"/>
                <a:gd name="connsiteY260" fmla="*/ 2876926 h 4639934"/>
                <a:gd name="connsiteX261" fmla="*/ 166374 w 2099794"/>
                <a:gd name="connsiteY261" fmla="*/ 2867590 h 4639934"/>
                <a:gd name="connsiteX262" fmla="*/ 199773 w 2099794"/>
                <a:gd name="connsiteY262" fmla="*/ 2768015 h 4639934"/>
                <a:gd name="connsiteX263" fmla="*/ 200810 w 2099794"/>
                <a:gd name="connsiteY263" fmla="*/ 2764489 h 4639934"/>
                <a:gd name="connsiteX264" fmla="*/ 218651 w 2099794"/>
                <a:gd name="connsiteY264" fmla="*/ 2719057 h 4639934"/>
                <a:gd name="connsiteX265" fmla="*/ 179443 w 2099794"/>
                <a:gd name="connsiteY265" fmla="*/ 2719057 h 4639934"/>
                <a:gd name="connsiteX266" fmla="*/ 172598 w 2099794"/>
                <a:gd name="connsiteY266" fmla="*/ 2718228 h 4639934"/>
                <a:gd name="connsiteX267" fmla="*/ 165959 w 2099794"/>
                <a:gd name="connsiteY267" fmla="*/ 2716775 h 4639934"/>
                <a:gd name="connsiteX268" fmla="*/ 165129 w 2099794"/>
                <a:gd name="connsiteY268" fmla="*/ 2710345 h 4639934"/>
                <a:gd name="connsiteX269" fmla="*/ 189608 w 2099794"/>
                <a:gd name="connsiteY269" fmla="*/ 2658068 h 4639934"/>
                <a:gd name="connsiteX270" fmla="*/ 202677 w 2099794"/>
                <a:gd name="connsiteY270" fmla="*/ 2646658 h 4639934"/>
                <a:gd name="connsiteX271" fmla="*/ 210561 w 2099794"/>
                <a:gd name="connsiteY271" fmla="*/ 2643339 h 4639934"/>
                <a:gd name="connsiteX272" fmla="*/ 220103 w 2099794"/>
                <a:gd name="connsiteY272" fmla="*/ 2643131 h 4639934"/>
                <a:gd name="connsiteX273" fmla="*/ 224667 w 2099794"/>
                <a:gd name="connsiteY273" fmla="*/ 2644791 h 4639934"/>
                <a:gd name="connsiteX274" fmla="*/ 229853 w 2099794"/>
                <a:gd name="connsiteY274" fmla="*/ 2648732 h 4639934"/>
                <a:gd name="connsiteX275" fmla="*/ 230683 w 2099794"/>
                <a:gd name="connsiteY275" fmla="*/ 2649770 h 4639934"/>
                <a:gd name="connsiteX276" fmla="*/ 240848 w 2099794"/>
                <a:gd name="connsiteY276" fmla="*/ 2665536 h 4639934"/>
                <a:gd name="connsiteX277" fmla="*/ 287731 w 2099794"/>
                <a:gd name="connsiteY277" fmla="*/ 2563886 h 4639934"/>
                <a:gd name="connsiteX278" fmla="*/ 593711 w 2099794"/>
                <a:gd name="connsiteY278" fmla="*/ 0 h 4639934"/>
                <a:gd name="connsiteX279" fmla="*/ 283997 w 2099794"/>
                <a:gd name="connsiteY279" fmla="*/ 2581726 h 4639934"/>
                <a:gd name="connsiteX280" fmla="*/ 246242 w 2099794"/>
                <a:gd name="connsiteY280" fmla="*/ 2670722 h 4639934"/>
                <a:gd name="connsiteX281" fmla="*/ 246034 w 2099794"/>
                <a:gd name="connsiteY281" fmla="*/ 2675908 h 4639934"/>
                <a:gd name="connsiteX282" fmla="*/ 237114 w 2099794"/>
                <a:gd name="connsiteY282" fmla="*/ 2710759 h 4639934"/>
                <a:gd name="connsiteX283" fmla="*/ 222800 w 2099794"/>
                <a:gd name="connsiteY283" fmla="*/ 2729222 h 4639934"/>
                <a:gd name="connsiteX284" fmla="*/ 183592 w 2099794"/>
                <a:gd name="connsiteY284" fmla="*/ 2840622 h 4639934"/>
                <a:gd name="connsiteX285" fmla="*/ 181518 w 2099794"/>
                <a:gd name="connsiteY285" fmla="*/ 2847675 h 4639934"/>
                <a:gd name="connsiteX286" fmla="*/ 213257 w 2099794"/>
                <a:gd name="connsiteY286" fmla="*/ 2844979 h 4639934"/>
                <a:gd name="connsiteX287" fmla="*/ 236077 w 2099794"/>
                <a:gd name="connsiteY287" fmla="*/ 2868005 h 4639934"/>
                <a:gd name="connsiteX288" fmla="*/ 254332 w 2099794"/>
                <a:gd name="connsiteY288" fmla="*/ 2924639 h 4639934"/>
                <a:gd name="connsiteX289" fmla="*/ 251220 w 2099794"/>
                <a:gd name="connsiteY289" fmla="*/ 2929825 h 4639934"/>
                <a:gd name="connsiteX290" fmla="*/ 172390 w 2099794"/>
                <a:gd name="connsiteY290" fmla="*/ 2919867 h 4639934"/>
                <a:gd name="connsiteX291" fmla="*/ 161603 w 2099794"/>
                <a:gd name="connsiteY291" fmla="*/ 2913229 h 4639934"/>
                <a:gd name="connsiteX292" fmla="*/ 147081 w 2099794"/>
                <a:gd name="connsiteY292" fmla="*/ 2969655 h 4639934"/>
                <a:gd name="connsiteX293" fmla="*/ 116586 w 2099794"/>
                <a:gd name="connsiteY293" fmla="*/ 3170673 h 4639934"/>
                <a:gd name="connsiteX294" fmla="*/ 117831 w 2099794"/>
                <a:gd name="connsiteY294" fmla="*/ 3237886 h 4639934"/>
                <a:gd name="connsiteX295" fmla="*/ 123225 w 2099794"/>
                <a:gd name="connsiteY295" fmla="*/ 3246807 h 4639934"/>
                <a:gd name="connsiteX296" fmla="*/ 132560 w 2099794"/>
                <a:gd name="connsiteY296" fmla="*/ 3293275 h 4639934"/>
                <a:gd name="connsiteX297" fmla="*/ 130693 w 2099794"/>
                <a:gd name="connsiteY297" fmla="*/ 3305307 h 4639934"/>
                <a:gd name="connsiteX298" fmla="*/ 206619 w 2099794"/>
                <a:gd name="connsiteY298" fmla="*/ 3466494 h 4639934"/>
                <a:gd name="connsiteX299" fmla="*/ 327769 w 2099794"/>
                <a:gd name="connsiteY299" fmla="*/ 3640129 h 4639934"/>
                <a:gd name="connsiteX300" fmla="*/ 376934 w 2099794"/>
                <a:gd name="connsiteY300" fmla="*/ 3716885 h 4639934"/>
                <a:gd name="connsiteX301" fmla="*/ 378594 w 2099794"/>
                <a:gd name="connsiteY301" fmla="*/ 3719789 h 4639934"/>
                <a:gd name="connsiteX302" fmla="*/ 380668 w 2099794"/>
                <a:gd name="connsiteY302" fmla="*/ 3723316 h 4639934"/>
                <a:gd name="connsiteX303" fmla="*/ 380046 w 2099794"/>
                <a:gd name="connsiteY303" fmla="*/ 3718544 h 4639934"/>
                <a:gd name="connsiteX304" fmla="*/ 378801 w 2099794"/>
                <a:gd name="connsiteY304" fmla="*/ 3714810 h 4639934"/>
                <a:gd name="connsiteX305" fmla="*/ 324865 w 2099794"/>
                <a:gd name="connsiteY305" fmla="*/ 3594283 h 4639934"/>
                <a:gd name="connsiteX306" fmla="*/ 323413 w 2099794"/>
                <a:gd name="connsiteY306" fmla="*/ 3591378 h 4639934"/>
                <a:gd name="connsiteX307" fmla="*/ 294370 w 2099794"/>
                <a:gd name="connsiteY307" fmla="*/ 3564410 h 4639934"/>
                <a:gd name="connsiteX308" fmla="*/ 278396 w 2099794"/>
                <a:gd name="connsiteY308" fmla="*/ 3556527 h 4639934"/>
                <a:gd name="connsiteX309" fmla="*/ 272588 w 2099794"/>
                <a:gd name="connsiteY309" fmla="*/ 3510888 h 4639934"/>
                <a:gd name="connsiteX310" fmla="*/ 276529 w 2099794"/>
                <a:gd name="connsiteY310" fmla="*/ 3485372 h 4639934"/>
                <a:gd name="connsiteX311" fmla="*/ 250805 w 2099794"/>
                <a:gd name="connsiteY311" fmla="*/ 3396584 h 4639934"/>
                <a:gd name="connsiteX312" fmla="*/ 248109 w 2099794"/>
                <a:gd name="connsiteY312" fmla="*/ 3375425 h 4639934"/>
                <a:gd name="connsiteX313" fmla="*/ 227364 w 2099794"/>
                <a:gd name="connsiteY313" fmla="*/ 3379159 h 4639934"/>
                <a:gd name="connsiteX314" fmla="*/ 186497 w 2099794"/>
                <a:gd name="connsiteY314" fmla="*/ 3376254 h 4639934"/>
                <a:gd name="connsiteX315" fmla="*/ 182555 w 2099794"/>
                <a:gd name="connsiteY315" fmla="*/ 3370238 h 4639934"/>
                <a:gd name="connsiteX316" fmla="*/ 206619 w 2099794"/>
                <a:gd name="connsiteY316" fmla="*/ 3318584 h 4639934"/>
                <a:gd name="connsiteX317" fmla="*/ 215954 w 2099794"/>
                <a:gd name="connsiteY317" fmla="*/ 3309456 h 4639934"/>
                <a:gd name="connsiteX318" fmla="*/ 253502 w 2099794"/>
                <a:gd name="connsiteY318" fmla="*/ 3317131 h 4639934"/>
                <a:gd name="connsiteX319" fmla="*/ 257444 w 2099794"/>
                <a:gd name="connsiteY319" fmla="*/ 3325014 h 4639934"/>
                <a:gd name="connsiteX320" fmla="*/ 360338 w 2099794"/>
                <a:gd name="connsiteY320" fmla="*/ 3269003 h 4639934"/>
                <a:gd name="connsiteX321" fmla="*/ 361168 w 2099794"/>
                <a:gd name="connsiteY321" fmla="*/ 3271078 h 4639934"/>
                <a:gd name="connsiteX322" fmla="*/ 335652 w 2099794"/>
                <a:gd name="connsiteY322" fmla="*/ 3278339 h 4639934"/>
                <a:gd name="connsiteX323" fmla="*/ 286279 w 2099794"/>
                <a:gd name="connsiteY323" fmla="*/ 3301780 h 4639934"/>
                <a:gd name="connsiteX324" fmla="*/ 268854 w 2099794"/>
                <a:gd name="connsiteY324" fmla="*/ 3321280 h 4639934"/>
                <a:gd name="connsiteX325" fmla="*/ 266987 w 2099794"/>
                <a:gd name="connsiteY325" fmla="*/ 3341818 h 4639934"/>
                <a:gd name="connsiteX326" fmla="*/ 261800 w 2099794"/>
                <a:gd name="connsiteY326" fmla="*/ 3364637 h 4639934"/>
                <a:gd name="connsiteX327" fmla="*/ 256822 w 2099794"/>
                <a:gd name="connsiteY327" fmla="*/ 3374387 h 4639934"/>
                <a:gd name="connsiteX328" fmla="*/ 282960 w 2099794"/>
                <a:gd name="connsiteY328" fmla="*/ 3477904 h 4639934"/>
                <a:gd name="connsiteX329" fmla="*/ 285449 w 2099794"/>
                <a:gd name="connsiteY329" fmla="*/ 3474792 h 4639934"/>
                <a:gd name="connsiteX330" fmla="*/ 342705 w 2099794"/>
                <a:gd name="connsiteY330" fmla="*/ 3456744 h 4639934"/>
                <a:gd name="connsiteX331" fmla="*/ 373408 w 2099794"/>
                <a:gd name="connsiteY331" fmla="*/ 3478319 h 4639934"/>
                <a:gd name="connsiteX332" fmla="*/ 415934 w 2099794"/>
                <a:gd name="connsiteY332" fmla="*/ 3540139 h 4639934"/>
                <a:gd name="connsiteX333" fmla="*/ 417387 w 2099794"/>
                <a:gd name="connsiteY333" fmla="*/ 3545532 h 4639934"/>
                <a:gd name="connsiteX334" fmla="*/ 365525 w 2099794"/>
                <a:gd name="connsiteY334" fmla="*/ 3563165 h 4639934"/>
                <a:gd name="connsiteX335" fmla="*/ 329844 w 2099794"/>
                <a:gd name="connsiteY335" fmla="*/ 3568559 h 4639934"/>
                <a:gd name="connsiteX336" fmla="*/ 325487 w 2099794"/>
                <a:gd name="connsiteY336" fmla="*/ 3575820 h 4639934"/>
                <a:gd name="connsiteX337" fmla="*/ 383988 w 2099794"/>
                <a:gd name="connsiteY337" fmla="*/ 3705060 h 4639934"/>
                <a:gd name="connsiteX338" fmla="*/ 431286 w 2099794"/>
                <a:gd name="connsiteY338" fmla="*/ 3858365 h 4639934"/>
                <a:gd name="connsiteX339" fmla="*/ 433153 w 2099794"/>
                <a:gd name="connsiteY339" fmla="*/ 3959185 h 4639934"/>
                <a:gd name="connsiteX340" fmla="*/ 425477 w 2099794"/>
                <a:gd name="connsiteY340" fmla="*/ 4023494 h 4639934"/>
                <a:gd name="connsiteX341" fmla="*/ 425685 w 2099794"/>
                <a:gd name="connsiteY341" fmla="*/ 4029717 h 4639934"/>
                <a:gd name="connsiteX342" fmla="*/ 430041 w 2099794"/>
                <a:gd name="connsiteY342" fmla="*/ 4025568 h 4639934"/>
                <a:gd name="connsiteX343" fmla="*/ 493106 w 2099794"/>
                <a:gd name="connsiteY343" fmla="*/ 4002126 h 4639934"/>
                <a:gd name="connsiteX344" fmla="*/ 548494 w 2099794"/>
                <a:gd name="connsiteY344" fmla="*/ 4031169 h 4639934"/>
                <a:gd name="connsiteX345" fmla="*/ 627740 w 2099794"/>
                <a:gd name="connsiteY345" fmla="*/ 4140495 h 4639934"/>
                <a:gd name="connsiteX346" fmla="*/ 624420 w 2099794"/>
                <a:gd name="connsiteY346" fmla="*/ 4147755 h 4639934"/>
                <a:gd name="connsiteX347" fmla="*/ 563431 w 2099794"/>
                <a:gd name="connsiteY347" fmla="*/ 4170782 h 4639934"/>
                <a:gd name="connsiteX348" fmla="*/ 468004 w 2099794"/>
                <a:gd name="connsiteY348" fmla="*/ 4182814 h 4639934"/>
                <a:gd name="connsiteX349" fmla="*/ 413653 w 2099794"/>
                <a:gd name="connsiteY349" fmla="*/ 4165596 h 4639934"/>
                <a:gd name="connsiteX350" fmla="*/ 394982 w 2099794"/>
                <a:gd name="connsiteY350" fmla="*/ 4146096 h 4639934"/>
                <a:gd name="connsiteX351" fmla="*/ 392285 w 2099794"/>
                <a:gd name="connsiteY351" fmla="*/ 4151282 h 4639934"/>
                <a:gd name="connsiteX352" fmla="*/ 356397 w 2099794"/>
                <a:gd name="connsiteY352" fmla="*/ 4237581 h 4639934"/>
                <a:gd name="connsiteX353" fmla="*/ 276788 w 2099794"/>
                <a:gd name="connsiteY353" fmla="*/ 4371411 h 4639934"/>
                <a:gd name="connsiteX354" fmla="*/ 231210 w 2099794"/>
                <a:gd name="connsiteY354" fmla="*/ 4425424 h 4639934"/>
                <a:gd name="connsiteX355" fmla="*/ 320404 w 2099794"/>
                <a:gd name="connsiteY355" fmla="*/ 4295744 h 4639934"/>
                <a:gd name="connsiteX356" fmla="*/ 387722 w 2099794"/>
                <a:gd name="connsiteY356" fmla="*/ 4146303 h 4639934"/>
                <a:gd name="connsiteX357" fmla="*/ 390626 w 2099794"/>
                <a:gd name="connsiteY357" fmla="*/ 4128670 h 4639934"/>
                <a:gd name="connsiteX358" fmla="*/ 396227 w 2099794"/>
                <a:gd name="connsiteY358" fmla="*/ 4104191 h 4639934"/>
                <a:gd name="connsiteX359" fmla="*/ 411786 w 2099794"/>
                <a:gd name="connsiteY359" fmla="*/ 4057930 h 4639934"/>
                <a:gd name="connsiteX360" fmla="*/ 427552 w 2099794"/>
                <a:gd name="connsiteY360" fmla="*/ 3913753 h 4639934"/>
                <a:gd name="connsiteX361" fmla="*/ 416764 w 2099794"/>
                <a:gd name="connsiteY361" fmla="*/ 3875375 h 4639934"/>
                <a:gd name="connsiteX362" fmla="*/ 328599 w 2099794"/>
                <a:gd name="connsiteY362" fmla="*/ 3754225 h 4639934"/>
                <a:gd name="connsiteX363" fmla="*/ 223007 w 2099794"/>
                <a:gd name="connsiteY363" fmla="*/ 3668964 h 4639934"/>
                <a:gd name="connsiteX364" fmla="*/ 177784 w 2099794"/>
                <a:gd name="connsiteY364" fmla="*/ 3652576 h 4639934"/>
                <a:gd name="connsiteX365" fmla="*/ 114927 w 2099794"/>
                <a:gd name="connsiteY365" fmla="*/ 3680996 h 4639934"/>
                <a:gd name="connsiteX366" fmla="*/ 94597 w 2099794"/>
                <a:gd name="connsiteY366" fmla="*/ 3761694 h 4639934"/>
                <a:gd name="connsiteX367" fmla="*/ 100198 w 2099794"/>
                <a:gd name="connsiteY367" fmla="*/ 3756715 h 4639934"/>
                <a:gd name="connsiteX368" fmla="*/ 170108 w 2099794"/>
                <a:gd name="connsiteY368" fmla="*/ 3756507 h 4639934"/>
                <a:gd name="connsiteX369" fmla="*/ 200188 w 2099794"/>
                <a:gd name="connsiteY369" fmla="*/ 3824965 h 4639934"/>
                <a:gd name="connsiteX370" fmla="*/ 204544 w 2099794"/>
                <a:gd name="connsiteY370" fmla="*/ 3857535 h 4639934"/>
                <a:gd name="connsiteX371" fmla="*/ 198529 w 2099794"/>
                <a:gd name="connsiteY371" fmla="*/ 3863966 h 4639934"/>
                <a:gd name="connsiteX372" fmla="*/ 95011 w 2099794"/>
                <a:gd name="connsiteY372" fmla="*/ 3845295 h 4639934"/>
                <a:gd name="connsiteX373" fmla="*/ 100820 w 2099794"/>
                <a:gd name="connsiteY373" fmla="*/ 3899854 h 4639934"/>
                <a:gd name="connsiteX374" fmla="*/ 118246 w 2099794"/>
                <a:gd name="connsiteY374" fmla="*/ 4006068 h 4639934"/>
                <a:gd name="connsiteX375" fmla="*/ 125507 w 2099794"/>
                <a:gd name="connsiteY375" fmla="*/ 4016855 h 4639934"/>
                <a:gd name="connsiteX376" fmla="*/ 134012 w 2099794"/>
                <a:gd name="connsiteY376" fmla="*/ 4056478 h 4639934"/>
                <a:gd name="connsiteX377" fmla="*/ 131522 w 2099794"/>
                <a:gd name="connsiteY377" fmla="*/ 4069962 h 4639934"/>
                <a:gd name="connsiteX378" fmla="*/ 150400 w 2099794"/>
                <a:gd name="connsiteY378" fmla="*/ 4157298 h 4639934"/>
                <a:gd name="connsiteX379" fmla="*/ 123639 w 2099794"/>
                <a:gd name="connsiteY379" fmla="*/ 4069132 h 4639934"/>
                <a:gd name="connsiteX380" fmla="*/ 25724 w 2099794"/>
                <a:gd name="connsiteY380" fmla="*/ 4093611 h 4639934"/>
                <a:gd name="connsiteX381" fmla="*/ 18048 w 2099794"/>
                <a:gd name="connsiteY381" fmla="*/ 4085936 h 4639934"/>
                <a:gd name="connsiteX382" fmla="*/ 37963 w 2099794"/>
                <a:gd name="connsiteY382" fmla="*/ 4011047 h 4639934"/>
                <a:gd name="connsiteX383" fmla="*/ 56634 w 2099794"/>
                <a:gd name="connsiteY383" fmla="*/ 3988435 h 4639934"/>
                <a:gd name="connsiteX384" fmla="*/ 100820 w 2099794"/>
                <a:gd name="connsiteY384" fmla="*/ 3988850 h 4639934"/>
                <a:gd name="connsiteX385" fmla="*/ 107666 w 2099794"/>
                <a:gd name="connsiteY385" fmla="*/ 3994658 h 4639934"/>
                <a:gd name="connsiteX386" fmla="*/ 99575 w 2099794"/>
                <a:gd name="connsiteY386" fmla="*/ 3948397 h 4639934"/>
                <a:gd name="connsiteX387" fmla="*/ 86921 w 2099794"/>
                <a:gd name="connsiteY387" fmla="*/ 3845711 h 4639934"/>
                <a:gd name="connsiteX388" fmla="*/ 81942 w 2099794"/>
                <a:gd name="connsiteY388" fmla="*/ 3835130 h 4639934"/>
                <a:gd name="connsiteX389" fmla="*/ 72192 w 2099794"/>
                <a:gd name="connsiteY389" fmla="*/ 3824135 h 4639934"/>
                <a:gd name="connsiteX390" fmla="*/ 80490 w 2099794"/>
                <a:gd name="connsiteY390" fmla="*/ 3779741 h 4639934"/>
                <a:gd name="connsiteX391" fmla="*/ 85676 w 2099794"/>
                <a:gd name="connsiteY391" fmla="*/ 3769784 h 4639934"/>
                <a:gd name="connsiteX392" fmla="*/ 100405 w 2099794"/>
                <a:gd name="connsiteY392" fmla="*/ 3692821 h 4639934"/>
                <a:gd name="connsiteX393" fmla="*/ 157246 w 2099794"/>
                <a:gd name="connsiteY393" fmla="*/ 3644277 h 4639934"/>
                <a:gd name="connsiteX394" fmla="*/ 203922 w 2099794"/>
                <a:gd name="connsiteY394" fmla="*/ 3651746 h 4639934"/>
                <a:gd name="connsiteX395" fmla="*/ 288769 w 2099794"/>
                <a:gd name="connsiteY395" fmla="*/ 3705682 h 4639934"/>
                <a:gd name="connsiteX396" fmla="*/ 419254 w 2099794"/>
                <a:gd name="connsiteY396" fmla="*/ 3863966 h 4639934"/>
                <a:gd name="connsiteX397" fmla="*/ 425270 w 2099794"/>
                <a:gd name="connsiteY397" fmla="*/ 3874545 h 4639934"/>
                <a:gd name="connsiteX398" fmla="*/ 414690 w 2099794"/>
                <a:gd name="connsiteY398" fmla="*/ 3819779 h 4639934"/>
                <a:gd name="connsiteX399" fmla="*/ 340838 w 2099794"/>
                <a:gd name="connsiteY399" fmla="*/ 3672906 h 4639934"/>
                <a:gd name="connsiteX400" fmla="*/ 227571 w 2099794"/>
                <a:gd name="connsiteY400" fmla="*/ 3512755 h 4639934"/>
                <a:gd name="connsiteX401" fmla="*/ 134219 w 2099794"/>
                <a:gd name="connsiteY401" fmla="*/ 3342648 h 4639934"/>
                <a:gd name="connsiteX402" fmla="*/ 123639 w 2099794"/>
                <a:gd name="connsiteY402" fmla="*/ 3310700 h 4639934"/>
                <a:gd name="connsiteX403" fmla="*/ 118661 w 2099794"/>
                <a:gd name="connsiteY403" fmla="*/ 3308004 h 4639934"/>
                <a:gd name="connsiteX404" fmla="*/ 23857 w 2099794"/>
                <a:gd name="connsiteY404" fmla="*/ 3332690 h 4639934"/>
                <a:gd name="connsiteX405" fmla="*/ 0 w 2099794"/>
                <a:gd name="connsiteY405" fmla="*/ 3333105 h 4639934"/>
                <a:gd name="connsiteX0" fmla="*/ 989322 w 2099794"/>
                <a:gd name="connsiteY0" fmla="*/ 4357864 h 4647988"/>
                <a:gd name="connsiteX1" fmla="*/ 991189 w 2099794"/>
                <a:gd name="connsiteY1" fmla="*/ 4359109 h 4647988"/>
                <a:gd name="connsiteX2" fmla="*/ 992849 w 2099794"/>
                <a:gd name="connsiteY2" fmla="*/ 4357656 h 4647988"/>
                <a:gd name="connsiteX3" fmla="*/ 991189 w 2099794"/>
                <a:gd name="connsiteY3" fmla="*/ 4356205 h 4647988"/>
                <a:gd name="connsiteX4" fmla="*/ 989322 w 2099794"/>
                <a:gd name="connsiteY4" fmla="*/ 4357864 h 4647988"/>
                <a:gd name="connsiteX5" fmla="*/ 424025 w 2099794"/>
                <a:gd name="connsiteY5" fmla="*/ 4041713 h 4647988"/>
                <a:gd name="connsiteX6" fmla="*/ 424855 w 2099794"/>
                <a:gd name="connsiteY6" fmla="*/ 4041713 h 4647988"/>
                <a:gd name="connsiteX7" fmla="*/ 425270 w 2099794"/>
                <a:gd name="connsiteY7" fmla="*/ 4040261 h 4647988"/>
                <a:gd name="connsiteX8" fmla="*/ 424025 w 2099794"/>
                <a:gd name="connsiteY8" fmla="*/ 4039638 h 4647988"/>
                <a:gd name="connsiteX9" fmla="*/ 424025 w 2099794"/>
                <a:gd name="connsiteY9" fmla="*/ 4041713 h 4647988"/>
                <a:gd name="connsiteX10" fmla="*/ 209514 w 2099794"/>
                <a:gd name="connsiteY10" fmla="*/ 4459189 h 4647988"/>
                <a:gd name="connsiteX11" fmla="*/ 231210 w 2099794"/>
                <a:gd name="connsiteY11" fmla="*/ 4433478 h 4647988"/>
                <a:gd name="connsiteX12" fmla="*/ 227571 w 2099794"/>
                <a:gd name="connsiteY12" fmla="*/ 4438769 h 4647988"/>
                <a:gd name="connsiteX13" fmla="*/ 209514 w 2099794"/>
                <a:gd name="connsiteY13" fmla="*/ 4459189 h 4647988"/>
                <a:gd name="connsiteX14" fmla="*/ 197595 w 2099794"/>
                <a:gd name="connsiteY14" fmla="*/ 4494207 h 4647988"/>
                <a:gd name="connsiteX15" fmla="*/ 294784 w 2099794"/>
                <a:gd name="connsiteY15" fmla="*/ 4427723 h 4647988"/>
                <a:gd name="connsiteX16" fmla="*/ 400583 w 2099794"/>
                <a:gd name="connsiteY16" fmla="*/ 4372593 h 4647988"/>
                <a:gd name="connsiteX17" fmla="*/ 470078 w 2099794"/>
                <a:gd name="connsiteY17" fmla="*/ 4345002 h 4647988"/>
                <a:gd name="connsiteX18" fmla="*/ 526919 w 2099794"/>
                <a:gd name="connsiteY18" fmla="*/ 4327784 h 4647988"/>
                <a:gd name="connsiteX19" fmla="*/ 563015 w 2099794"/>
                <a:gd name="connsiteY19" fmla="*/ 4318241 h 4647988"/>
                <a:gd name="connsiteX20" fmla="*/ 623590 w 2099794"/>
                <a:gd name="connsiteY20" fmla="*/ 4308699 h 4647988"/>
                <a:gd name="connsiteX21" fmla="*/ 625872 w 2099794"/>
                <a:gd name="connsiteY21" fmla="*/ 4307869 h 4647988"/>
                <a:gd name="connsiteX22" fmla="*/ 629191 w 2099794"/>
                <a:gd name="connsiteY22" fmla="*/ 4307662 h 4647988"/>
                <a:gd name="connsiteX23" fmla="*/ 653878 w 2099794"/>
                <a:gd name="connsiteY23" fmla="*/ 4304550 h 4647988"/>
                <a:gd name="connsiteX24" fmla="*/ 660516 w 2099794"/>
                <a:gd name="connsiteY24" fmla="*/ 4304342 h 4647988"/>
                <a:gd name="connsiteX25" fmla="*/ 709889 w 2099794"/>
                <a:gd name="connsiteY25" fmla="*/ 4301231 h 4647988"/>
                <a:gd name="connsiteX26" fmla="*/ 741214 w 2099794"/>
                <a:gd name="connsiteY26" fmla="*/ 4301231 h 4647988"/>
                <a:gd name="connsiteX27" fmla="*/ 790586 w 2099794"/>
                <a:gd name="connsiteY27" fmla="*/ 4304342 h 4647988"/>
                <a:gd name="connsiteX28" fmla="*/ 795565 w 2099794"/>
                <a:gd name="connsiteY28" fmla="*/ 4304550 h 4647988"/>
                <a:gd name="connsiteX29" fmla="*/ 844316 w 2099794"/>
                <a:gd name="connsiteY29" fmla="*/ 4311395 h 4647988"/>
                <a:gd name="connsiteX30" fmla="*/ 882690 w 2099794"/>
                <a:gd name="connsiteY30" fmla="*/ 4317585 h 4647988"/>
                <a:gd name="connsiteX31" fmla="*/ 882901 w 2099794"/>
                <a:gd name="connsiteY31" fmla="*/ 4317826 h 4647988"/>
                <a:gd name="connsiteX32" fmla="*/ 882901 w 2099794"/>
                <a:gd name="connsiteY32" fmla="*/ 4318656 h 4647988"/>
                <a:gd name="connsiteX33" fmla="*/ 883938 w 2099794"/>
                <a:gd name="connsiteY33" fmla="*/ 4318449 h 4647988"/>
                <a:gd name="connsiteX34" fmla="*/ 882901 w 2099794"/>
                <a:gd name="connsiteY34" fmla="*/ 4317826 h 4647988"/>
                <a:gd name="connsiteX35" fmla="*/ 882901 w 2099794"/>
                <a:gd name="connsiteY35" fmla="*/ 4317619 h 4647988"/>
                <a:gd name="connsiteX36" fmla="*/ 882690 w 2099794"/>
                <a:gd name="connsiteY36" fmla="*/ 4317585 h 4647988"/>
                <a:gd name="connsiteX37" fmla="*/ 877092 w 2099794"/>
                <a:gd name="connsiteY37" fmla="*/ 4311188 h 4647988"/>
                <a:gd name="connsiteX38" fmla="*/ 868587 w 2099794"/>
                <a:gd name="connsiteY38" fmla="*/ 4297082 h 4647988"/>
                <a:gd name="connsiteX39" fmla="*/ 874188 w 2099794"/>
                <a:gd name="connsiteY39" fmla="*/ 4265757 h 4647988"/>
                <a:gd name="connsiteX40" fmla="*/ 909869 w 2099794"/>
                <a:gd name="connsiteY40" fmla="*/ 4232150 h 4647988"/>
                <a:gd name="connsiteX41" fmla="*/ 951359 w 2099794"/>
                <a:gd name="connsiteY41" fmla="*/ 4217006 h 4647988"/>
                <a:gd name="connsiteX42" fmla="*/ 1017535 w 2099794"/>
                <a:gd name="connsiteY42" fmla="*/ 4210575 h 4647988"/>
                <a:gd name="connsiteX43" fmla="*/ 1027493 w 2099794"/>
                <a:gd name="connsiteY43" fmla="*/ 4210575 h 4647988"/>
                <a:gd name="connsiteX44" fmla="*/ 1040562 w 2099794"/>
                <a:gd name="connsiteY44" fmla="*/ 4210783 h 4647988"/>
                <a:gd name="connsiteX45" fmla="*/ 997620 w 2099794"/>
                <a:gd name="connsiteY45" fmla="*/ 4350188 h 4647988"/>
                <a:gd name="connsiteX46" fmla="*/ 1033301 w 2099794"/>
                <a:gd name="connsiteY46" fmla="*/ 4362013 h 4647988"/>
                <a:gd name="connsiteX47" fmla="*/ 1137025 w 2099794"/>
                <a:gd name="connsiteY47" fmla="*/ 4399976 h 4647988"/>
                <a:gd name="connsiteX48" fmla="*/ 1181627 w 2099794"/>
                <a:gd name="connsiteY48" fmla="*/ 4416365 h 4647988"/>
                <a:gd name="connsiteX49" fmla="*/ 1186191 w 2099794"/>
                <a:gd name="connsiteY49" fmla="*/ 4416987 h 4647988"/>
                <a:gd name="connsiteX50" fmla="*/ 1183494 w 2099794"/>
                <a:gd name="connsiteY50" fmla="*/ 4414705 h 4647988"/>
                <a:gd name="connsiteX51" fmla="*/ 1186813 w 2099794"/>
                <a:gd name="connsiteY51" fmla="*/ 4363880 h 4647988"/>
                <a:gd name="connsiteX52" fmla="*/ 1250915 w 2099794"/>
                <a:gd name="connsiteY52" fmla="*/ 4340646 h 4647988"/>
                <a:gd name="connsiteX53" fmla="*/ 1286596 w 2099794"/>
                <a:gd name="connsiteY53" fmla="*/ 4338156 h 4647988"/>
                <a:gd name="connsiteX54" fmla="*/ 1293649 w 2099794"/>
                <a:gd name="connsiteY54" fmla="*/ 4345210 h 4647988"/>
                <a:gd name="connsiteX55" fmla="*/ 1285766 w 2099794"/>
                <a:gd name="connsiteY55" fmla="*/ 4390848 h 4647988"/>
                <a:gd name="connsiteX56" fmla="*/ 1258175 w 2099794"/>
                <a:gd name="connsiteY56" fmla="*/ 4442296 h 4647988"/>
                <a:gd name="connsiteX57" fmla="*/ 1260665 w 2099794"/>
                <a:gd name="connsiteY57" fmla="*/ 4444163 h 4647988"/>
                <a:gd name="connsiteX58" fmla="*/ 1313564 w 2099794"/>
                <a:gd name="connsiteY58" fmla="*/ 4459514 h 4647988"/>
                <a:gd name="connsiteX59" fmla="*/ 1335761 w 2099794"/>
                <a:gd name="connsiteY59" fmla="*/ 4465945 h 4647988"/>
                <a:gd name="connsiteX60" fmla="*/ 1397166 w 2099794"/>
                <a:gd name="connsiteY60" fmla="*/ 4477977 h 4647988"/>
                <a:gd name="connsiteX61" fmla="*/ 1512922 w 2099794"/>
                <a:gd name="connsiteY61" fmla="*/ 4479014 h 4647988"/>
                <a:gd name="connsiteX62" fmla="*/ 1608971 w 2099794"/>
                <a:gd name="connsiteY62" fmla="*/ 4446030 h 4647988"/>
                <a:gd name="connsiteX63" fmla="*/ 1614987 w 2099794"/>
                <a:gd name="connsiteY63" fmla="*/ 4438147 h 4647988"/>
                <a:gd name="connsiteX64" fmla="*/ 1625774 w 2099794"/>
                <a:gd name="connsiteY64" fmla="*/ 4422795 h 4647988"/>
                <a:gd name="connsiteX65" fmla="*/ 1633035 w 2099794"/>
                <a:gd name="connsiteY65" fmla="*/ 4413875 h 4647988"/>
                <a:gd name="connsiteX66" fmla="*/ 1670791 w 2099794"/>
                <a:gd name="connsiteY66" fmla="*/ 4398109 h 4647988"/>
                <a:gd name="connsiteX67" fmla="*/ 1681163 w 2099794"/>
                <a:gd name="connsiteY67" fmla="*/ 4395205 h 4647988"/>
                <a:gd name="connsiteX68" fmla="*/ 1756674 w 2099794"/>
                <a:gd name="connsiteY68" fmla="*/ 4312640 h 4647988"/>
                <a:gd name="connsiteX69" fmla="*/ 1777212 w 2099794"/>
                <a:gd name="connsiteY69" fmla="*/ 4282975 h 4647988"/>
                <a:gd name="connsiteX70" fmla="*/ 1780116 w 2099794"/>
                <a:gd name="connsiteY70" fmla="*/ 4284842 h 4647988"/>
                <a:gd name="connsiteX71" fmla="*/ 1711243 w 2099794"/>
                <a:gd name="connsiteY71" fmla="*/ 4378194 h 4647988"/>
                <a:gd name="connsiteX72" fmla="*/ 1687179 w 2099794"/>
                <a:gd name="connsiteY72" fmla="*/ 4401013 h 4647988"/>
                <a:gd name="connsiteX73" fmla="*/ 1686142 w 2099794"/>
                <a:gd name="connsiteY73" fmla="*/ 4410141 h 4647988"/>
                <a:gd name="connsiteX74" fmla="*/ 1707924 w 2099794"/>
                <a:gd name="connsiteY74" fmla="*/ 4478599 h 4647988"/>
                <a:gd name="connsiteX75" fmla="*/ 1704397 w 2099794"/>
                <a:gd name="connsiteY75" fmla="*/ 4482541 h 4647988"/>
                <a:gd name="connsiteX76" fmla="*/ 1638636 w 2099794"/>
                <a:gd name="connsiteY76" fmla="*/ 4471961 h 4647988"/>
                <a:gd name="connsiteX77" fmla="*/ 1620381 w 2099794"/>
                <a:gd name="connsiteY77" fmla="*/ 4455987 h 4647988"/>
                <a:gd name="connsiteX78" fmla="*/ 1612705 w 2099794"/>
                <a:gd name="connsiteY78" fmla="*/ 4453705 h 4647988"/>
                <a:gd name="connsiteX79" fmla="*/ 1554205 w 2099794"/>
                <a:gd name="connsiteY79" fmla="*/ 4479636 h 4647988"/>
                <a:gd name="connsiteX80" fmla="*/ 1526821 w 2099794"/>
                <a:gd name="connsiteY80" fmla="*/ 4485445 h 4647988"/>
                <a:gd name="connsiteX81" fmla="*/ 1385341 w 2099794"/>
                <a:gd name="connsiteY81" fmla="*/ 4484408 h 4647988"/>
                <a:gd name="connsiteX82" fmla="*/ 1328915 w 2099794"/>
                <a:gd name="connsiteY82" fmla="*/ 4473620 h 4647988"/>
                <a:gd name="connsiteX83" fmla="*/ 1264814 w 2099794"/>
                <a:gd name="connsiteY83" fmla="*/ 4454328 h 4647988"/>
                <a:gd name="connsiteX84" fmla="*/ 1237846 w 2099794"/>
                <a:gd name="connsiteY84" fmla="*/ 4453290 h 4647988"/>
                <a:gd name="connsiteX85" fmla="*/ 1214819 w 2099794"/>
                <a:gd name="connsiteY85" fmla="*/ 4447067 h 4647988"/>
                <a:gd name="connsiteX86" fmla="*/ 1149265 w 2099794"/>
                <a:gd name="connsiteY86" fmla="*/ 4414083 h 4647988"/>
                <a:gd name="connsiteX87" fmla="*/ 1117110 w 2099794"/>
                <a:gd name="connsiteY87" fmla="*/ 4400806 h 4647988"/>
                <a:gd name="connsiteX88" fmla="*/ 1007785 w 2099794"/>
                <a:gd name="connsiteY88" fmla="*/ 4360976 h 4647988"/>
                <a:gd name="connsiteX89" fmla="*/ 999902 w 2099794"/>
                <a:gd name="connsiteY89" fmla="*/ 4358901 h 4647988"/>
                <a:gd name="connsiteX90" fmla="*/ 998242 w 2099794"/>
                <a:gd name="connsiteY90" fmla="*/ 4358486 h 4647988"/>
                <a:gd name="connsiteX91" fmla="*/ 994923 w 2099794"/>
                <a:gd name="connsiteY91" fmla="*/ 4357656 h 4647988"/>
                <a:gd name="connsiteX92" fmla="*/ 994508 w 2099794"/>
                <a:gd name="connsiteY92" fmla="*/ 4360146 h 4647988"/>
                <a:gd name="connsiteX93" fmla="*/ 999695 w 2099794"/>
                <a:gd name="connsiteY93" fmla="*/ 4362635 h 4647988"/>
                <a:gd name="connsiteX94" fmla="*/ 1057573 w 2099794"/>
                <a:gd name="connsiteY94" fmla="*/ 4389811 h 4647988"/>
                <a:gd name="connsiteX95" fmla="*/ 1127690 w 2099794"/>
                <a:gd name="connsiteY95" fmla="*/ 4424870 h 4647988"/>
                <a:gd name="connsiteX96" fmla="*/ 1204031 w 2099794"/>
                <a:gd name="connsiteY96" fmla="*/ 4462211 h 4647988"/>
                <a:gd name="connsiteX97" fmla="*/ 1312112 w 2099794"/>
                <a:gd name="connsiteY97" fmla="*/ 4508887 h 4647988"/>
                <a:gd name="connsiteX98" fmla="*/ 1354432 w 2099794"/>
                <a:gd name="connsiteY98" fmla="*/ 4523201 h 4647988"/>
                <a:gd name="connsiteX99" fmla="*/ 1417911 w 2099794"/>
                <a:gd name="connsiteY99" fmla="*/ 4539796 h 4647988"/>
                <a:gd name="connsiteX100" fmla="*/ 1421852 w 2099794"/>
                <a:gd name="connsiteY100" fmla="*/ 4539174 h 4647988"/>
                <a:gd name="connsiteX101" fmla="*/ 1439486 w 2099794"/>
                <a:gd name="connsiteY101" fmla="*/ 4519467 h 4647988"/>
                <a:gd name="connsiteX102" fmla="*/ 1491763 w 2099794"/>
                <a:gd name="connsiteY102" fmla="*/ 4520711 h 4647988"/>
                <a:gd name="connsiteX103" fmla="*/ 1514997 w 2099794"/>
                <a:gd name="connsiteY103" fmla="*/ 4548924 h 4647988"/>
                <a:gd name="connsiteX104" fmla="*/ 1525577 w 2099794"/>
                <a:gd name="connsiteY104" fmla="*/ 4555770 h 4647988"/>
                <a:gd name="connsiteX105" fmla="*/ 1758126 w 2099794"/>
                <a:gd name="connsiteY105" fmla="*/ 4542286 h 4647988"/>
                <a:gd name="connsiteX106" fmla="*/ 1766217 w 2099794"/>
                <a:gd name="connsiteY106" fmla="*/ 4537514 h 4647988"/>
                <a:gd name="connsiteX107" fmla="*/ 1778041 w 2099794"/>
                <a:gd name="connsiteY107" fmla="*/ 4530254 h 4647988"/>
                <a:gd name="connsiteX108" fmla="*/ 1802935 w 2099794"/>
                <a:gd name="connsiteY108" fmla="*/ 4522786 h 4647988"/>
                <a:gd name="connsiteX109" fmla="*/ 1837164 w 2099794"/>
                <a:gd name="connsiteY109" fmla="*/ 4524653 h 4647988"/>
                <a:gd name="connsiteX110" fmla="*/ 1844633 w 2099794"/>
                <a:gd name="connsiteY110" fmla="*/ 4525897 h 4647988"/>
                <a:gd name="connsiteX111" fmla="*/ 1866829 w 2099794"/>
                <a:gd name="connsiteY111" fmla="*/ 4520919 h 4647988"/>
                <a:gd name="connsiteX112" fmla="*/ 1903340 w 2099794"/>
                <a:gd name="connsiteY112" fmla="*/ 4511791 h 4647988"/>
                <a:gd name="connsiteX113" fmla="*/ 1946282 w 2099794"/>
                <a:gd name="connsiteY113" fmla="*/ 4500589 h 4647988"/>
                <a:gd name="connsiteX114" fmla="*/ 1982586 w 2099794"/>
                <a:gd name="connsiteY114" fmla="*/ 4490216 h 4647988"/>
                <a:gd name="connsiteX115" fmla="*/ 2035278 w 2099794"/>
                <a:gd name="connsiteY115" fmla="*/ 4473413 h 4647988"/>
                <a:gd name="connsiteX116" fmla="*/ 2081954 w 2099794"/>
                <a:gd name="connsiteY116" fmla="*/ 4456609 h 4647988"/>
                <a:gd name="connsiteX117" fmla="*/ 2099794 w 2099794"/>
                <a:gd name="connsiteY117" fmla="*/ 4452876 h 4647988"/>
                <a:gd name="connsiteX118" fmla="*/ 2092741 w 2099794"/>
                <a:gd name="connsiteY118" fmla="*/ 4457232 h 4647988"/>
                <a:gd name="connsiteX119" fmla="*/ 1944415 w 2099794"/>
                <a:gd name="connsiteY119" fmla="*/ 4509509 h 4647988"/>
                <a:gd name="connsiteX120" fmla="*/ 1852100 w 2099794"/>
                <a:gd name="connsiteY120" fmla="*/ 4532951 h 4647988"/>
                <a:gd name="connsiteX121" fmla="*/ 1847744 w 2099794"/>
                <a:gd name="connsiteY121" fmla="*/ 4540211 h 4647988"/>
                <a:gd name="connsiteX122" fmla="*/ 1850026 w 2099794"/>
                <a:gd name="connsiteY122" fmla="*/ 4574233 h 4647988"/>
                <a:gd name="connsiteX123" fmla="*/ 1833430 w 2099794"/>
                <a:gd name="connsiteY123" fmla="*/ 4625473 h 4647988"/>
                <a:gd name="connsiteX124" fmla="*/ 1826170 w 2099794"/>
                <a:gd name="connsiteY124" fmla="*/ 4628170 h 4647988"/>
                <a:gd name="connsiteX125" fmla="*/ 1779286 w 2099794"/>
                <a:gd name="connsiteY125" fmla="*/ 4592489 h 4647988"/>
                <a:gd name="connsiteX126" fmla="*/ 1761861 w 2099794"/>
                <a:gd name="connsiteY126" fmla="*/ 4554525 h 4647988"/>
                <a:gd name="connsiteX127" fmla="*/ 1755015 w 2099794"/>
                <a:gd name="connsiteY127" fmla="*/ 4551206 h 4647988"/>
                <a:gd name="connsiteX128" fmla="*/ 1597976 w 2099794"/>
                <a:gd name="connsiteY128" fmla="*/ 4565105 h 4647988"/>
                <a:gd name="connsiteX129" fmla="*/ 1535534 w 2099794"/>
                <a:gd name="connsiteY129" fmla="*/ 4564068 h 4647988"/>
                <a:gd name="connsiteX130" fmla="*/ 1522880 w 2099794"/>
                <a:gd name="connsiteY130" fmla="*/ 4564068 h 4647988"/>
                <a:gd name="connsiteX131" fmla="*/ 1539476 w 2099794"/>
                <a:gd name="connsiteY131" fmla="*/ 4647670 h 4647988"/>
                <a:gd name="connsiteX132" fmla="*/ 1446124 w 2099794"/>
                <a:gd name="connsiteY132" fmla="*/ 4637505 h 4647988"/>
                <a:gd name="connsiteX133" fmla="*/ 1402352 w 2099794"/>
                <a:gd name="connsiteY133" fmla="*/ 4609707 h 4647988"/>
                <a:gd name="connsiteX134" fmla="*/ 1414799 w 2099794"/>
                <a:gd name="connsiteY134" fmla="*/ 4551621 h 4647988"/>
                <a:gd name="connsiteX135" fmla="*/ 1416251 w 2099794"/>
                <a:gd name="connsiteY135" fmla="*/ 4549961 h 4647988"/>
                <a:gd name="connsiteX136" fmla="*/ 1414177 w 2099794"/>
                <a:gd name="connsiteY136" fmla="*/ 4547680 h 4647988"/>
                <a:gd name="connsiteX137" fmla="*/ 1183079 w 2099794"/>
                <a:gd name="connsiteY137" fmla="*/ 4460344 h 4647988"/>
                <a:gd name="connsiteX138" fmla="*/ 989945 w 2099794"/>
                <a:gd name="connsiteY138" fmla="*/ 4365955 h 4647988"/>
                <a:gd name="connsiteX139" fmla="*/ 976460 w 2099794"/>
                <a:gd name="connsiteY139" fmla="*/ 4366162 h 4647988"/>
                <a:gd name="connsiteX140" fmla="*/ 929162 w 2099794"/>
                <a:gd name="connsiteY140" fmla="*/ 4363465 h 4647988"/>
                <a:gd name="connsiteX141" fmla="*/ 906965 w 2099794"/>
                <a:gd name="connsiteY141" fmla="*/ 4340646 h 4647988"/>
                <a:gd name="connsiteX142" fmla="*/ 891614 w 2099794"/>
                <a:gd name="connsiteY142" fmla="*/ 4329858 h 4647988"/>
                <a:gd name="connsiteX143" fmla="*/ 691634 w 2099794"/>
                <a:gd name="connsiteY143" fmla="*/ 4308491 h 4647988"/>
                <a:gd name="connsiteX144" fmla="*/ 213257 w 2099794"/>
                <a:gd name="connsiteY144" fmla="*/ 4484408 h 4647988"/>
                <a:gd name="connsiteX145" fmla="*/ 205530 w 2099794"/>
                <a:gd name="connsiteY145" fmla="*/ 4490839 h 4647988"/>
                <a:gd name="connsiteX146" fmla="*/ 197595 w 2099794"/>
                <a:gd name="connsiteY146" fmla="*/ 4494207 h 4647988"/>
                <a:gd name="connsiteX147" fmla="*/ 196246 w 2099794"/>
                <a:gd name="connsiteY147" fmla="*/ 4494780 h 4647988"/>
                <a:gd name="connsiteX148" fmla="*/ 197595 w 2099794"/>
                <a:gd name="connsiteY148" fmla="*/ 4494207 h 4647988"/>
                <a:gd name="connsiteX149" fmla="*/ 196454 w 2099794"/>
                <a:gd name="connsiteY149" fmla="*/ 4494988 h 4647988"/>
                <a:gd name="connsiteX150" fmla="*/ 196246 w 2099794"/>
                <a:gd name="connsiteY150" fmla="*/ 4494780 h 4647988"/>
                <a:gd name="connsiteX151" fmla="*/ 170523 w 2099794"/>
                <a:gd name="connsiteY151" fmla="*/ 4503285 h 4647988"/>
                <a:gd name="connsiteX152" fmla="*/ 209514 w 2099794"/>
                <a:gd name="connsiteY152" fmla="*/ 4459189 h 4647988"/>
                <a:gd name="connsiteX153" fmla="*/ 176331 w 2099794"/>
                <a:gd name="connsiteY153" fmla="*/ 4498514 h 4647988"/>
                <a:gd name="connsiteX154" fmla="*/ 170523 w 2099794"/>
                <a:gd name="connsiteY154" fmla="*/ 4503285 h 4647988"/>
                <a:gd name="connsiteX155" fmla="*/ 154965 w 2099794"/>
                <a:gd name="connsiteY155" fmla="*/ 4533989 h 4647988"/>
                <a:gd name="connsiteX156" fmla="*/ 197492 w 2099794"/>
                <a:gd name="connsiteY156" fmla="*/ 4506605 h 4647988"/>
                <a:gd name="connsiteX157" fmla="*/ 550569 w 2099794"/>
                <a:gd name="connsiteY157" fmla="*/ 4381307 h 4647988"/>
                <a:gd name="connsiteX158" fmla="*/ 715283 w 2099794"/>
                <a:gd name="connsiteY158" fmla="*/ 4374046 h 4647988"/>
                <a:gd name="connsiteX159" fmla="*/ 725863 w 2099794"/>
                <a:gd name="connsiteY159" fmla="*/ 4368860 h 4647988"/>
                <a:gd name="connsiteX160" fmla="*/ 796810 w 2099794"/>
                <a:gd name="connsiteY160" fmla="*/ 4367823 h 4647988"/>
                <a:gd name="connsiteX161" fmla="*/ 825646 w 2099794"/>
                <a:gd name="connsiteY161" fmla="*/ 4385870 h 4647988"/>
                <a:gd name="connsiteX162" fmla="*/ 907588 w 2099794"/>
                <a:gd name="connsiteY162" fmla="*/ 4408482 h 4647988"/>
                <a:gd name="connsiteX163" fmla="*/ 929370 w 2099794"/>
                <a:gd name="connsiteY163" fmla="*/ 4421552 h 4647988"/>
                <a:gd name="connsiteX164" fmla="*/ 930407 w 2099794"/>
                <a:gd name="connsiteY164" fmla="*/ 4471547 h 4647988"/>
                <a:gd name="connsiteX165" fmla="*/ 912152 w 2099794"/>
                <a:gd name="connsiteY165" fmla="*/ 4484201 h 4647988"/>
                <a:gd name="connsiteX166" fmla="*/ 753661 w 2099794"/>
                <a:gd name="connsiteY166" fmla="*/ 4525483 h 4647988"/>
                <a:gd name="connsiteX167" fmla="*/ 764863 w 2099794"/>
                <a:gd name="connsiteY167" fmla="*/ 4519882 h 4647988"/>
                <a:gd name="connsiteX168" fmla="*/ 857178 w 2099794"/>
                <a:gd name="connsiteY168" fmla="*/ 4497063 h 4647988"/>
                <a:gd name="connsiteX169" fmla="*/ 916508 w 2099794"/>
                <a:gd name="connsiteY169" fmla="*/ 4471339 h 4647988"/>
                <a:gd name="connsiteX170" fmla="*/ 915471 w 2099794"/>
                <a:gd name="connsiteY170" fmla="*/ 4422174 h 4647988"/>
                <a:gd name="connsiteX171" fmla="*/ 832491 w 2099794"/>
                <a:gd name="connsiteY171" fmla="*/ 4394998 h 4647988"/>
                <a:gd name="connsiteX172" fmla="*/ 809672 w 2099794"/>
                <a:gd name="connsiteY172" fmla="*/ 4391057 h 4647988"/>
                <a:gd name="connsiteX173" fmla="*/ 821497 w 2099794"/>
                <a:gd name="connsiteY173" fmla="*/ 4446860 h 4647988"/>
                <a:gd name="connsiteX174" fmla="*/ 811747 w 2099794"/>
                <a:gd name="connsiteY174" fmla="*/ 4457440 h 4647988"/>
                <a:gd name="connsiteX175" fmla="*/ 743081 w 2099794"/>
                <a:gd name="connsiteY175" fmla="*/ 4447690 h 4647988"/>
                <a:gd name="connsiteX176" fmla="*/ 713831 w 2099794"/>
                <a:gd name="connsiteY176" fmla="*/ 4430057 h 4647988"/>
                <a:gd name="connsiteX177" fmla="*/ 711549 w 2099794"/>
                <a:gd name="connsiteY177" fmla="*/ 4381722 h 4647988"/>
                <a:gd name="connsiteX178" fmla="*/ 639979 w 2099794"/>
                <a:gd name="connsiteY178" fmla="*/ 4380892 h 4647988"/>
                <a:gd name="connsiteX179" fmla="*/ 225497 w 2099794"/>
                <a:gd name="connsiteY179" fmla="*/ 4492914 h 4647988"/>
                <a:gd name="connsiteX180" fmla="*/ 162225 w 2099794"/>
                <a:gd name="connsiteY180" fmla="*/ 4530877 h 4647988"/>
                <a:gd name="connsiteX181" fmla="*/ 154965 w 2099794"/>
                <a:gd name="connsiteY181" fmla="*/ 4533989 h 4647988"/>
                <a:gd name="connsiteX182" fmla="*/ 0 w 2099794"/>
                <a:gd name="connsiteY182" fmla="*/ 3341159 h 4647988"/>
                <a:gd name="connsiteX183" fmla="*/ 0 w 2099794"/>
                <a:gd name="connsiteY183" fmla="*/ 3323111 h 4647988"/>
                <a:gd name="connsiteX184" fmla="*/ 3319 w 2099794"/>
                <a:gd name="connsiteY184" fmla="*/ 3312116 h 4647988"/>
                <a:gd name="connsiteX185" fmla="*/ 38378 w 2099794"/>
                <a:gd name="connsiteY185" fmla="*/ 3229552 h 4647988"/>
                <a:gd name="connsiteX186" fmla="*/ 54559 w 2099794"/>
                <a:gd name="connsiteY186" fmla="*/ 3218142 h 4647988"/>
                <a:gd name="connsiteX187" fmla="*/ 64517 w 2099794"/>
                <a:gd name="connsiteY187" fmla="*/ 3215030 h 4647988"/>
                <a:gd name="connsiteX188" fmla="*/ 74267 w 2099794"/>
                <a:gd name="connsiteY188" fmla="*/ 3214615 h 4647988"/>
                <a:gd name="connsiteX189" fmla="*/ 85676 w 2099794"/>
                <a:gd name="connsiteY189" fmla="*/ 3217935 h 4647988"/>
                <a:gd name="connsiteX190" fmla="*/ 96671 w 2099794"/>
                <a:gd name="connsiteY190" fmla="*/ 3224780 h 4647988"/>
                <a:gd name="connsiteX191" fmla="*/ 108911 w 2099794"/>
                <a:gd name="connsiteY191" fmla="*/ 3235568 h 4647988"/>
                <a:gd name="connsiteX192" fmla="*/ 107873 w 2099794"/>
                <a:gd name="connsiteY192" fmla="*/ 3180179 h 4647988"/>
                <a:gd name="connsiteX193" fmla="*/ 106836 w 2099794"/>
                <a:gd name="connsiteY193" fmla="*/ 3093258 h 4647988"/>
                <a:gd name="connsiteX194" fmla="*/ 106836 w 2099794"/>
                <a:gd name="connsiteY194" fmla="*/ 3088279 h 4647988"/>
                <a:gd name="connsiteX195" fmla="*/ 105591 w 2099794"/>
                <a:gd name="connsiteY195" fmla="*/ 3043885 h 4647988"/>
                <a:gd name="connsiteX196" fmla="*/ 104969 w 2099794"/>
                <a:gd name="connsiteY196" fmla="*/ 3017539 h 4647988"/>
                <a:gd name="connsiteX197" fmla="*/ 103932 w 2099794"/>
                <a:gd name="connsiteY197" fmla="*/ 3009449 h 4647988"/>
                <a:gd name="connsiteX198" fmla="*/ 79038 w 2099794"/>
                <a:gd name="connsiteY198" fmla="*/ 3016087 h 4647988"/>
                <a:gd name="connsiteX199" fmla="*/ 69081 w 2099794"/>
                <a:gd name="connsiteY199" fmla="*/ 3016087 h 4647988"/>
                <a:gd name="connsiteX200" fmla="*/ 13277 w 2099794"/>
                <a:gd name="connsiteY200" fmla="*/ 3002811 h 4647988"/>
                <a:gd name="connsiteX201" fmla="*/ 9128 w 2099794"/>
                <a:gd name="connsiteY201" fmla="*/ 2998039 h 4647988"/>
                <a:gd name="connsiteX202" fmla="*/ 15351 w 2099794"/>
                <a:gd name="connsiteY202" fmla="*/ 2985592 h 4647988"/>
                <a:gd name="connsiteX203" fmla="*/ 70947 w 2099794"/>
                <a:gd name="connsiteY203" fmla="*/ 2930411 h 4647988"/>
                <a:gd name="connsiteX204" fmla="*/ 90448 w 2099794"/>
                <a:gd name="connsiteY204" fmla="*/ 2932486 h 4647988"/>
                <a:gd name="connsiteX205" fmla="*/ 101235 w 2099794"/>
                <a:gd name="connsiteY205" fmla="*/ 2940991 h 4647988"/>
                <a:gd name="connsiteX206" fmla="*/ 98953 w 2099794"/>
                <a:gd name="connsiteY206" fmla="*/ 2918586 h 4647988"/>
                <a:gd name="connsiteX207" fmla="*/ 98331 w 2099794"/>
                <a:gd name="connsiteY207" fmla="*/ 2908629 h 4647988"/>
                <a:gd name="connsiteX208" fmla="*/ 95634 w 2099794"/>
                <a:gd name="connsiteY208" fmla="*/ 2885602 h 4647988"/>
                <a:gd name="connsiteX209" fmla="*/ 94804 w 2099794"/>
                <a:gd name="connsiteY209" fmla="*/ 2877304 h 4647988"/>
                <a:gd name="connsiteX210" fmla="*/ 91900 w 2099794"/>
                <a:gd name="connsiteY210" fmla="*/ 2857597 h 4647988"/>
                <a:gd name="connsiteX211" fmla="*/ 91693 w 2099794"/>
                <a:gd name="connsiteY211" fmla="*/ 2855937 h 4647988"/>
                <a:gd name="connsiteX212" fmla="*/ 78001 w 2099794"/>
                <a:gd name="connsiteY212" fmla="*/ 2800341 h 4647988"/>
                <a:gd name="connsiteX213" fmla="*/ 48543 w 2099794"/>
                <a:gd name="connsiteY213" fmla="*/ 2797436 h 4647988"/>
                <a:gd name="connsiteX214" fmla="*/ 20538 w 2099794"/>
                <a:gd name="connsiteY214" fmla="*/ 2857389 h 4647988"/>
                <a:gd name="connsiteX215" fmla="*/ 18671 w 2099794"/>
                <a:gd name="connsiteY215" fmla="*/ 2862160 h 4647988"/>
                <a:gd name="connsiteX216" fmla="*/ 17633 w 2099794"/>
                <a:gd name="connsiteY216" fmla="*/ 2865687 h 4647988"/>
                <a:gd name="connsiteX217" fmla="*/ 15766 w 2099794"/>
                <a:gd name="connsiteY217" fmla="*/ 2870666 h 4647988"/>
                <a:gd name="connsiteX218" fmla="*/ 9958 w 2099794"/>
                <a:gd name="connsiteY218" fmla="*/ 2887262 h 4647988"/>
                <a:gd name="connsiteX219" fmla="*/ 7883 w 2099794"/>
                <a:gd name="connsiteY219" fmla="*/ 2887262 h 4647988"/>
                <a:gd name="connsiteX220" fmla="*/ 9128 w 2099794"/>
                <a:gd name="connsiteY220" fmla="*/ 2879379 h 4647988"/>
                <a:gd name="connsiteX221" fmla="*/ 9543 w 2099794"/>
                <a:gd name="connsiteY221" fmla="*/ 2875852 h 4647988"/>
                <a:gd name="connsiteX222" fmla="*/ 15766 w 2099794"/>
                <a:gd name="connsiteY222" fmla="*/ 2853240 h 4647988"/>
                <a:gd name="connsiteX223" fmla="*/ 16181 w 2099794"/>
                <a:gd name="connsiteY223" fmla="*/ 2851373 h 4647988"/>
                <a:gd name="connsiteX224" fmla="*/ 18048 w 2099794"/>
                <a:gd name="connsiteY224" fmla="*/ 2847017 h 4647988"/>
                <a:gd name="connsiteX225" fmla="*/ 48336 w 2099794"/>
                <a:gd name="connsiteY225" fmla="*/ 2785819 h 4647988"/>
                <a:gd name="connsiteX226" fmla="*/ 49373 w 2099794"/>
                <a:gd name="connsiteY226" fmla="*/ 2784782 h 4647988"/>
                <a:gd name="connsiteX227" fmla="*/ 70533 w 2099794"/>
                <a:gd name="connsiteY227" fmla="*/ 2778766 h 4647988"/>
                <a:gd name="connsiteX228" fmla="*/ 70740 w 2099794"/>
                <a:gd name="connsiteY228" fmla="*/ 2779181 h 4647988"/>
                <a:gd name="connsiteX229" fmla="*/ 71155 w 2099794"/>
                <a:gd name="connsiteY229" fmla="*/ 2779181 h 4647988"/>
                <a:gd name="connsiteX230" fmla="*/ 80075 w 2099794"/>
                <a:gd name="connsiteY230" fmla="*/ 2787479 h 4647988"/>
                <a:gd name="connsiteX231" fmla="*/ 88996 w 2099794"/>
                <a:gd name="connsiteY231" fmla="*/ 2805112 h 4647988"/>
                <a:gd name="connsiteX232" fmla="*/ 89411 w 2099794"/>
                <a:gd name="connsiteY232" fmla="*/ 2807186 h 4647988"/>
                <a:gd name="connsiteX233" fmla="*/ 94804 w 2099794"/>
                <a:gd name="connsiteY233" fmla="*/ 2825235 h 4647988"/>
                <a:gd name="connsiteX234" fmla="*/ 95841 w 2099794"/>
                <a:gd name="connsiteY234" fmla="*/ 2830006 h 4647988"/>
                <a:gd name="connsiteX235" fmla="*/ 98538 w 2099794"/>
                <a:gd name="connsiteY235" fmla="*/ 2841623 h 4647988"/>
                <a:gd name="connsiteX236" fmla="*/ 98953 w 2099794"/>
                <a:gd name="connsiteY236" fmla="*/ 2844942 h 4647988"/>
                <a:gd name="connsiteX237" fmla="*/ 101857 w 2099794"/>
                <a:gd name="connsiteY237" fmla="*/ 2861331 h 4647988"/>
                <a:gd name="connsiteX238" fmla="*/ 102272 w 2099794"/>
                <a:gd name="connsiteY238" fmla="*/ 2866309 h 4647988"/>
                <a:gd name="connsiteX239" fmla="*/ 104969 w 2099794"/>
                <a:gd name="connsiteY239" fmla="*/ 2886017 h 4647988"/>
                <a:gd name="connsiteX240" fmla="*/ 105591 w 2099794"/>
                <a:gd name="connsiteY240" fmla="*/ 2894315 h 4647988"/>
                <a:gd name="connsiteX241" fmla="*/ 108288 w 2099794"/>
                <a:gd name="connsiteY241" fmla="*/ 2919001 h 4647988"/>
                <a:gd name="connsiteX242" fmla="*/ 108911 w 2099794"/>
                <a:gd name="connsiteY242" fmla="*/ 2930411 h 4647988"/>
                <a:gd name="connsiteX243" fmla="*/ 111400 w 2099794"/>
                <a:gd name="connsiteY243" fmla="*/ 2963395 h 4647988"/>
                <a:gd name="connsiteX244" fmla="*/ 115964 w 2099794"/>
                <a:gd name="connsiteY244" fmla="*/ 2975220 h 4647988"/>
                <a:gd name="connsiteX245" fmla="*/ 114304 w 2099794"/>
                <a:gd name="connsiteY245" fmla="*/ 3001773 h 4647988"/>
                <a:gd name="connsiteX246" fmla="*/ 113267 w 2099794"/>
                <a:gd name="connsiteY246" fmla="*/ 3006337 h 4647988"/>
                <a:gd name="connsiteX247" fmla="*/ 115757 w 2099794"/>
                <a:gd name="connsiteY247" fmla="*/ 3088279 h 4647988"/>
                <a:gd name="connsiteX248" fmla="*/ 130485 w 2099794"/>
                <a:gd name="connsiteY248" fmla="*/ 3011108 h 4647988"/>
                <a:gd name="connsiteX249" fmla="*/ 131522 w 2099794"/>
                <a:gd name="connsiteY249" fmla="*/ 3005922 h 4647988"/>
                <a:gd name="connsiteX250" fmla="*/ 137746 w 2099794"/>
                <a:gd name="connsiteY250" fmla="*/ 2979784 h 4647988"/>
                <a:gd name="connsiteX251" fmla="*/ 137954 w 2099794"/>
                <a:gd name="connsiteY251" fmla="*/ 2978124 h 4647988"/>
                <a:gd name="connsiteX252" fmla="*/ 144177 w 2099794"/>
                <a:gd name="connsiteY252" fmla="*/ 2953230 h 4647988"/>
                <a:gd name="connsiteX253" fmla="*/ 144799 w 2099794"/>
                <a:gd name="connsiteY253" fmla="*/ 2949911 h 4647988"/>
                <a:gd name="connsiteX254" fmla="*/ 150608 w 2099794"/>
                <a:gd name="connsiteY254" fmla="*/ 2928959 h 4647988"/>
                <a:gd name="connsiteX255" fmla="*/ 151853 w 2099794"/>
                <a:gd name="connsiteY255" fmla="*/ 2923980 h 4647988"/>
                <a:gd name="connsiteX256" fmla="*/ 151853 w 2099794"/>
                <a:gd name="connsiteY256" fmla="*/ 2907177 h 4647988"/>
                <a:gd name="connsiteX257" fmla="*/ 150608 w 2099794"/>
                <a:gd name="connsiteY257" fmla="*/ 2896182 h 4647988"/>
                <a:gd name="connsiteX258" fmla="*/ 151438 w 2099794"/>
                <a:gd name="connsiteY258" fmla="*/ 2892655 h 4647988"/>
                <a:gd name="connsiteX259" fmla="*/ 153097 w 2099794"/>
                <a:gd name="connsiteY259" fmla="*/ 2889543 h 4647988"/>
                <a:gd name="connsiteX260" fmla="*/ 156831 w 2099794"/>
                <a:gd name="connsiteY260" fmla="*/ 2884980 h 4647988"/>
                <a:gd name="connsiteX261" fmla="*/ 166374 w 2099794"/>
                <a:gd name="connsiteY261" fmla="*/ 2875644 h 4647988"/>
                <a:gd name="connsiteX262" fmla="*/ 199773 w 2099794"/>
                <a:gd name="connsiteY262" fmla="*/ 2776069 h 4647988"/>
                <a:gd name="connsiteX263" fmla="*/ 200810 w 2099794"/>
                <a:gd name="connsiteY263" fmla="*/ 2772543 h 4647988"/>
                <a:gd name="connsiteX264" fmla="*/ 218651 w 2099794"/>
                <a:gd name="connsiteY264" fmla="*/ 2727111 h 4647988"/>
                <a:gd name="connsiteX265" fmla="*/ 179443 w 2099794"/>
                <a:gd name="connsiteY265" fmla="*/ 2727111 h 4647988"/>
                <a:gd name="connsiteX266" fmla="*/ 172598 w 2099794"/>
                <a:gd name="connsiteY266" fmla="*/ 2726282 h 4647988"/>
                <a:gd name="connsiteX267" fmla="*/ 165959 w 2099794"/>
                <a:gd name="connsiteY267" fmla="*/ 2724829 h 4647988"/>
                <a:gd name="connsiteX268" fmla="*/ 165129 w 2099794"/>
                <a:gd name="connsiteY268" fmla="*/ 2718399 h 4647988"/>
                <a:gd name="connsiteX269" fmla="*/ 189608 w 2099794"/>
                <a:gd name="connsiteY269" fmla="*/ 2666122 h 4647988"/>
                <a:gd name="connsiteX270" fmla="*/ 202677 w 2099794"/>
                <a:gd name="connsiteY270" fmla="*/ 2654712 h 4647988"/>
                <a:gd name="connsiteX271" fmla="*/ 210561 w 2099794"/>
                <a:gd name="connsiteY271" fmla="*/ 2651393 h 4647988"/>
                <a:gd name="connsiteX272" fmla="*/ 220103 w 2099794"/>
                <a:gd name="connsiteY272" fmla="*/ 2651185 h 4647988"/>
                <a:gd name="connsiteX273" fmla="*/ 224667 w 2099794"/>
                <a:gd name="connsiteY273" fmla="*/ 2652845 h 4647988"/>
                <a:gd name="connsiteX274" fmla="*/ 229853 w 2099794"/>
                <a:gd name="connsiteY274" fmla="*/ 2656786 h 4647988"/>
                <a:gd name="connsiteX275" fmla="*/ 230683 w 2099794"/>
                <a:gd name="connsiteY275" fmla="*/ 2657824 h 4647988"/>
                <a:gd name="connsiteX276" fmla="*/ 240848 w 2099794"/>
                <a:gd name="connsiteY276" fmla="*/ 2673590 h 4647988"/>
                <a:gd name="connsiteX277" fmla="*/ 287731 w 2099794"/>
                <a:gd name="connsiteY277" fmla="*/ 2571940 h 4647988"/>
                <a:gd name="connsiteX278" fmla="*/ 593711 w 2099794"/>
                <a:gd name="connsiteY278" fmla="*/ 8054 h 4647988"/>
                <a:gd name="connsiteX279" fmla="*/ 799284 w 2099794"/>
                <a:gd name="connsiteY279" fmla="*/ 1767292 h 4647988"/>
                <a:gd name="connsiteX280" fmla="*/ 283997 w 2099794"/>
                <a:gd name="connsiteY280" fmla="*/ 2589780 h 4647988"/>
                <a:gd name="connsiteX281" fmla="*/ 246242 w 2099794"/>
                <a:gd name="connsiteY281" fmla="*/ 2678776 h 4647988"/>
                <a:gd name="connsiteX282" fmla="*/ 246034 w 2099794"/>
                <a:gd name="connsiteY282" fmla="*/ 2683962 h 4647988"/>
                <a:gd name="connsiteX283" fmla="*/ 237114 w 2099794"/>
                <a:gd name="connsiteY283" fmla="*/ 2718813 h 4647988"/>
                <a:gd name="connsiteX284" fmla="*/ 222800 w 2099794"/>
                <a:gd name="connsiteY284" fmla="*/ 2737276 h 4647988"/>
                <a:gd name="connsiteX285" fmla="*/ 183592 w 2099794"/>
                <a:gd name="connsiteY285" fmla="*/ 2848676 h 4647988"/>
                <a:gd name="connsiteX286" fmla="*/ 181518 w 2099794"/>
                <a:gd name="connsiteY286" fmla="*/ 2855729 h 4647988"/>
                <a:gd name="connsiteX287" fmla="*/ 213257 w 2099794"/>
                <a:gd name="connsiteY287" fmla="*/ 2853033 h 4647988"/>
                <a:gd name="connsiteX288" fmla="*/ 236077 w 2099794"/>
                <a:gd name="connsiteY288" fmla="*/ 2876059 h 4647988"/>
                <a:gd name="connsiteX289" fmla="*/ 254332 w 2099794"/>
                <a:gd name="connsiteY289" fmla="*/ 2932693 h 4647988"/>
                <a:gd name="connsiteX290" fmla="*/ 251220 w 2099794"/>
                <a:gd name="connsiteY290" fmla="*/ 2937879 h 4647988"/>
                <a:gd name="connsiteX291" fmla="*/ 172390 w 2099794"/>
                <a:gd name="connsiteY291" fmla="*/ 2927921 h 4647988"/>
                <a:gd name="connsiteX292" fmla="*/ 161603 w 2099794"/>
                <a:gd name="connsiteY292" fmla="*/ 2921283 h 4647988"/>
                <a:gd name="connsiteX293" fmla="*/ 147081 w 2099794"/>
                <a:gd name="connsiteY293" fmla="*/ 2977709 h 4647988"/>
                <a:gd name="connsiteX294" fmla="*/ 116586 w 2099794"/>
                <a:gd name="connsiteY294" fmla="*/ 3178727 h 4647988"/>
                <a:gd name="connsiteX295" fmla="*/ 117831 w 2099794"/>
                <a:gd name="connsiteY295" fmla="*/ 3245940 h 4647988"/>
                <a:gd name="connsiteX296" fmla="*/ 123225 w 2099794"/>
                <a:gd name="connsiteY296" fmla="*/ 3254861 h 4647988"/>
                <a:gd name="connsiteX297" fmla="*/ 132560 w 2099794"/>
                <a:gd name="connsiteY297" fmla="*/ 3301329 h 4647988"/>
                <a:gd name="connsiteX298" fmla="*/ 130693 w 2099794"/>
                <a:gd name="connsiteY298" fmla="*/ 3313361 h 4647988"/>
                <a:gd name="connsiteX299" fmla="*/ 206619 w 2099794"/>
                <a:gd name="connsiteY299" fmla="*/ 3474548 h 4647988"/>
                <a:gd name="connsiteX300" fmla="*/ 327769 w 2099794"/>
                <a:gd name="connsiteY300" fmla="*/ 3648183 h 4647988"/>
                <a:gd name="connsiteX301" fmla="*/ 376934 w 2099794"/>
                <a:gd name="connsiteY301" fmla="*/ 3724939 h 4647988"/>
                <a:gd name="connsiteX302" fmla="*/ 378594 w 2099794"/>
                <a:gd name="connsiteY302" fmla="*/ 3727843 h 4647988"/>
                <a:gd name="connsiteX303" fmla="*/ 380668 w 2099794"/>
                <a:gd name="connsiteY303" fmla="*/ 3731370 h 4647988"/>
                <a:gd name="connsiteX304" fmla="*/ 380046 w 2099794"/>
                <a:gd name="connsiteY304" fmla="*/ 3726598 h 4647988"/>
                <a:gd name="connsiteX305" fmla="*/ 378801 w 2099794"/>
                <a:gd name="connsiteY305" fmla="*/ 3722864 h 4647988"/>
                <a:gd name="connsiteX306" fmla="*/ 324865 w 2099794"/>
                <a:gd name="connsiteY306" fmla="*/ 3602337 h 4647988"/>
                <a:gd name="connsiteX307" fmla="*/ 323413 w 2099794"/>
                <a:gd name="connsiteY307" fmla="*/ 3599432 h 4647988"/>
                <a:gd name="connsiteX308" fmla="*/ 294370 w 2099794"/>
                <a:gd name="connsiteY308" fmla="*/ 3572464 h 4647988"/>
                <a:gd name="connsiteX309" fmla="*/ 278396 w 2099794"/>
                <a:gd name="connsiteY309" fmla="*/ 3564581 h 4647988"/>
                <a:gd name="connsiteX310" fmla="*/ 272588 w 2099794"/>
                <a:gd name="connsiteY310" fmla="*/ 3518942 h 4647988"/>
                <a:gd name="connsiteX311" fmla="*/ 276529 w 2099794"/>
                <a:gd name="connsiteY311" fmla="*/ 3493426 h 4647988"/>
                <a:gd name="connsiteX312" fmla="*/ 250805 w 2099794"/>
                <a:gd name="connsiteY312" fmla="*/ 3404638 h 4647988"/>
                <a:gd name="connsiteX313" fmla="*/ 248109 w 2099794"/>
                <a:gd name="connsiteY313" fmla="*/ 3383479 h 4647988"/>
                <a:gd name="connsiteX314" fmla="*/ 227364 w 2099794"/>
                <a:gd name="connsiteY314" fmla="*/ 3387213 h 4647988"/>
                <a:gd name="connsiteX315" fmla="*/ 186497 w 2099794"/>
                <a:gd name="connsiteY315" fmla="*/ 3384308 h 4647988"/>
                <a:gd name="connsiteX316" fmla="*/ 182555 w 2099794"/>
                <a:gd name="connsiteY316" fmla="*/ 3378292 h 4647988"/>
                <a:gd name="connsiteX317" fmla="*/ 206619 w 2099794"/>
                <a:gd name="connsiteY317" fmla="*/ 3326638 h 4647988"/>
                <a:gd name="connsiteX318" fmla="*/ 215954 w 2099794"/>
                <a:gd name="connsiteY318" fmla="*/ 3317510 h 4647988"/>
                <a:gd name="connsiteX319" fmla="*/ 253502 w 2099794"/>
                <a:gd name="connsiteY319" fmla="*/ 3325185 h 4647988"/>
                <a:gd name="connsiteX320" fmla="*/ 257444 w 2099794"/>
                <a:gd name="connsiteY320" fmla="*/ 3333068 h 4647988"/>
                <a:gd name="connsiteX321" fmla="*/ 360338 w 2099794"/>
                <a:gd name="connsiteY321" fmla="*/ 3277057 h 4647988"/>
                <a:gd name="connsiteX322" fmla="*/ 361168 w 2099794"/>
                <a:gd name="connsiteY322" fmla="*/ 3279132 h 4647988"/>
                <a:gd name="connsiteX323" fmla="*/ 335652 w 2099794"/>
                <a:gd name="connsiteY323" fmla="*/ 3286393 h 4647988"/>
                <a:gd name="connsiteX324" fmla="*/ 286279 w 2099794"/>
                <a:gd name="connsiteY324" fmla="*/ 3309834 h 4647988"/>
                <a:gd name="connsiteX325" fmla="*/ 268854 w 2099794"/>
                <a:gd name="connsiteY325" fmla="*/ 3329334 h 4647988"/>
                <a:gd name="connsiteX326" fmla="*/ 266987 w 2099794"/>
                <a:gd name="connsiteY326" fmla="*/ 3349872 h 4647988"/>
                <a:gd name="connsiteX327" fmla="*/ 261800 w 2099794"/>
                <a:gd name="connsiteY327" fmla="*/ 3372691 h 4647988"/>
                <a:gd name="connsiteX328" fmla="*/ 256822 w 2099794"/>
                <a:gd name="connsiteY328" fmla="*/ 3382441 h 4647988"/>
                <a:gd name="connsiteX329" fmla="*/ 282960 w 2099794"/>
                <a:gd name="connsiteY329" fmla="*/ 3485958 h 4647988"/>
                <a:gd name="connsiteX330" fmla="*/ 285449 w 2099794"/>
                <a:gd name="connsiteY330" fmla="*/ 3482846 h 4647988"/>
                <a:gd name="connsiteX331" fmla="*/ 342705 w 2099794"/>
                <a:gd name="connsiteY331" fmla="*/ 3464798 h 4647988"/>
                <a:gd name="connsiteX332" fmla="*/ 373408 w 2099794"/>
                <a:gd name="connsiteY332" fmla="*/ 3486373 h 4647988"/>
                <a:gd name="connsiteX333" fmla="*/ 415934 w 2099794"/>
                <a:gd name="connsiteY333" fmla="*/ 3548193 h 4647988"/>
                <a:gd name="connsiteX334" fmla="*/ 417387 w 2099794"/>
                <a:gd name="connsiteY334" fmla="*/ 3553586 h 4647988"/>
                <a:gd name="connsiteX335" fmla="*/ 365525 w 2099794"/>
                <a:gd name="connsiteY335" fmla="*/ 3571219 h 4647988"/>
                <a:gd name="connsiteX336" fmla="*/ 329844 w 2099794"/>
                <a:gd name="connsiteY336" fmla="*/ 3576613 h 4647988"/>
                <a:gd name="connsiteX337" fmla="*/ 325487 w 2099794"/>
                <a:gd name="connsiteY337" fmla="*/ 3583874 h 4647988"/>
                <a:gd name="connsiteX338" fmla="*/ 383988 w 2099794"/>
                <a:gd name="connsiteY338" fmla="*/ 3713114 h 4647988"/>
                <a:gd name="connsiteX339" fmla="*/ 431286 w 2099794"/>
                <a:gd name="connsiteY339" fmla="*/ 3866419 h 4647988"/>
                <a:gd name="connsiteX340" fmla="*/ 433153 w 2099794"/>
                <a:gd name="connsiteY340" fmla="*/ 3967239 h 4647988"/>
                <a:gd name="connsiteX341" fmla="*/ 425477 w 2099794"/>
                <a:gd name="connsiteY341" fmla="*/ 4031548 h 4647988"/>
                <a:gd name="connsiteX342" fmla="*/ 425685 w 2099794"/>
                <a:gd name="connsiteY342" fmla="*/ 4037771 h 4647988"/>
                <a:gd name="connsiteX343" fmla="*/ 430041 w 2099794"/>
                <a:gd name="connsiteY343" fmla="*/ 4033622 h 4647988"/>
                <a:gd name="connsiteX344" fmla="*/ 493106 w 2099794"/>
                <a:gd name="connsiteY344" fmla="*/ 4010180 h 4647988"/>
                <a:gd name="connsiteX345" fmla="*/ 548494 w 2099794"/>
                <a:gd name="connsiteY345" fmla="*/ 4039223 h 4647988"/>
                <a:gd name="connsiteX346" fmla="*/ 627740 w 2099794"/>
                <a:gd name="connsiteY346" fmla="*/ 4148549 h 4647988"/>
                <a:gd name="connsiteX347" fmla="*/ 624420 w 2099794"/>
                <a:gd name="connsiteY347" fmla="*/ 4155809 h 4647988"/>
                <a:gd name="connsiteX348" fmla="*/ 563431 w 2099794"/>
                <a:gd name="connsiteY348" fmla="*/ 4178836 h 4647988"/>
                <a:gd name="connsiteX349" fmla="*/ 468004 w 2099794"/>
                <a:gd name="connsiteY349" fmla="*/ 4190868 h 4647988"/>
                <a:gd name="connsiteX350" fmla="*/ 413653 w 2099794"/>
                <a:gd name="connsiteY350" fmla="*/ 4173650 h 4647988"/>
                <a:gd name="connsiteX351" fmla="*/ 394982 w 2099794"/>
                <a:gd name="connsiteY351" fmla="*/ 4154150 h 4647988"/>
                <a:gd name="connsiteX352" fmla="*/ 392285 w 2099794"/>
                <a:gd name="connsiteY352" fmla="*/ 4159336 h 4647988"/>
                <a:gd name="connsiteX353" fmla="*/ 356397 w 2099794"/>
                <a:gd name="connsiteY353" fmla="*/ 4245635 h 4647988"/>
                <a:gd name="connsiteX354" fmla="*/ 276788 w 2099794"/>
                <a:gd name="connsiteY354" fmla="*/ 4379465 h 4647988"/>
                <a:gd name="connsiteX355" fmla="*/ 231210 w 2099794"/>
                <a:gd name="connsiteY355" fmla="*/ 4433478 h 4647988"/>
                <a:gd name="connsiteX356" fmla="*/ 320404 w 2099794"/>
                <a:gd name="connsiteY356" fmla="*/ 4303798 h 4647988"/>
                <a:gd name="connsiteX357" fmla="*/ 387722 w 2099794"/>
                <a:gd name="connsiteY357" fmla="*/ 4154357 h 4647988"/>
                <a:gd name="connsiteX358" fmla="*/ 390626 w 2099794"/>
                <a:gd name="connsiteY358" fmla="*/ 4136724 h 4647988"/>
                <a:gd name="connsiteX359" fmla="*/ 396227 w 2099794"/>
                <a:gd name="connsiteY359" fmla="*/ 4112245 h 4647988"/>
                <a:gd name="connsiteX360" fmla="*/ 411786 w 2099794"/>
                <a:gd name="connsiteY360" fmla="*/ 4065984 h 4647988"/>
                <a:gd name="connsiteX361" fmla="*/ 427552 w 2099794"/>
                <a:gd name="connsiteY361" fmla="*/ 3921807 h 4647988"/>
                <a:gd name="connsiteX362" fmla="*/ 416764 w 2099794"/>
                <a:gd name="connsiteY362" fmla="*/ 3883429 h 4647988"/>
                <a:gd name="connsiteX363" fmla="*/ 328599 w 2099794"/>
                <a:gd name="connsiteY363" fmla="*/ 3762279 h 4647988"/>
                <a:gd name="connsiteX364" fmla="*/ 223007 w 2099794"/>
                <a:gd name="connsiteY364" fmla="*/ 3677018 h 4647988"/>
                <a:gd name="connsiteX365" fmla="*/ 177784 w 2099794"/>
                <a:gd name="connsiteY365" fmla="*/ 3660630 h 4647988"/>
                <a:gd name="connsiteX366" fmla="*/ 114927 w 2099794"/>
                <a:gd name="connsiteY366" fmla="*/ 3689050 h 4647988"/>
                <a:gd name="connsiteX367" fmla="*/ 94597 w 2099794"/>
                <a:gd name="connsiteY367" fmla="*/ 3769748 h 4647988"/>
                <a:gd name="connsiteX368" fmla="*/ 100198 w 2099794"/>
                <a:gd name="connsiteY368" fmla="*/ 3764769 h 4647988"/>
                <a:gd name="connsiteX369" fmla="*/ 170108 w 2099794"/>
                <a:gd name="connsiteY369" fmla="*/ 3764561 h 4647988"/>
                <a:gd name="connsiteX370" fmla="*/ 200188 w 2099794"/>
                <a:gd name="connsiteY370" fmla="*/ 3833019 h 4647988"/>
                <a:gd name="connsiteX371" fmla="*/ 204544 w 2099794"/>
                <a:gd name="connsiteY371" fmla="*/ 3865589 h 4647988"/>
                <a:gd name="connsiteX372" fmla="*/ 198529 w 2099794"/>
                <a:gd name="connsiteY372" fmla="*/ 3872020 h 4647988"/>
                <a:gd name="connsiteX373" fmla="*/ 95011 w 2099794"/>
                <a:gd name="connsiteY373" fmla="*/ 3853349 h 4647988"/>
                <a:gd name="connsiteX374" fmla="*/ 100820 w 2099794"/>
                <a:gd name="connsiteY374" fmla="*/ 3907908 h 4647988"/>
                <a:gd name="connsiteX375" fmla="*/ 118246 w 2099794"/>
                <a:gd name="connsiteY375" fmla="*/ 4014122 h 4647988"/>
                <a:gd name="connsiteX376" fmla="*/ 125507 w 2099794"/>
                <a:gd name="connsiteY376" fmla="*/ 4024909 h 4647988"/>
                <a:gd name="connsiteX377" fmla="*/ 134012 w 2099794"/>
                <a:gd name="connsiteY377" fmla="*/ 4064532 h 4647988"/>
                <a:gd name="connsiteX378" fmla="*/ 131522 w 2099794"/>
                <a:gd name="connsiteY378" fmla="*/ 4078016 h 4647988"/>
                <a:gd name="connsiteX379" fmla="*/ 150400 w 2099794"/>
                <a:gd name="connsiteY379" fmla="*/ 4165352 h 4647988"/>
                <a:gd name="connsiteX380" fmla="*/ 123639 w 2099794"/>
                <a:gd name="connsiteY380" fmla="*/ 4077186 h 4647988"/>
                <a:gd name="connsiteX381" fmla="*/ 25724 w 2099794"/>
                <a:gd name="connsiteY381" fmla="*/ 4101665 h 4647988"/>
                <a:gd name="connsiteX382" fmla="*/ 18048 w 2099794"/>
                <a:gd name="connsiteY382" fmla="*/ 4093990 h 4647988"/>
                <a:gd name="connsiteX383" fmla="*/ 37963 w 2099794"/>
                <a:gd name="connsiteY383" fmla="*/ 4019101 h 4647988"/>
                <a:gd name="connsiteX384" fmla="*/ 56634 w 2099794"/>
                <a:gd name="connsiteY384" fmla="*/ 3996489 h 4647988"/>
                <a:gd name="connsiteX385" fmla="*/ 100820 w 2099794"/>
                <a:gd name="connsiteY385" fmla="*/ 3996904 h 4647988"/>
                <a:gd name="connsiteX386" fmla="*/ 107666 w 2099794"/>
                <a:gd name="connsiteY386" fmla="*/ 4002712 h 4647988"/>
                <a:gd name="connsiteX387" fmla="*/ 99575 w 2099794"/>
                <a:gd name="connsiteY387" fmla="*/ 3956451 h 4647988"/>
                <a:gd name="connsiteX388" fmla="*/ 86921 w 2099794"/>
                <a:gd name="connsiteY388" fmla="*/ 3853765 h 4647988"/>
                <a:gd name="connsiteX389" fmla="*/ 81942 w 2099794"/>
                <a:gd name="connsiteY389" fmla="*/ 3843184 h 4647988"/>
                <a:gd name="connsiteX390" fmla="*/ 72192 w 2099794"/>
                <a:gd name="connsiteY390" fmla="*/ 3832189 h 4647988"/>
                <a:gd name="connsiteX391" fmla="*/ 80490 w 2099794"/>
                <a:gd name="connsiteY391" fmla="*/ 3787795 h 4647988"/>
                <a:gd name="connsiteX392" fmla="*/ 85676 w 2099794"/>
                <a:gd name="connsiteY392" fmla="*/ 3777838 h 4647988"/>
                <a:gd name="connsiteX393" fmla="*/ 100405 w 2099794"/>
                <a:gd name="connsiteY393" fmla="*/ 3700875 h 4647988"/>
                <a:gd name="connsiteX394" fmla="*/ 157246 w 2099794"/>
                <a:gd name="connsiteY394" fmla="*/ 3652331 h 4647988"/>
                <a:gd name="connsiteX395" fmla="*/ 203922 w 2099794"/>
                <a:gd name="connsiteY395" fmla="*/ 3659800 h 4647988"/>
                <a:gd name="connsiteX396" fmla="*/ 288769 w 2099794"/>
                <a:gd name="connsiteY396" fmla="*/ 3713736 h 4647988"/>
                <a:gd name="connsiteX397" fmla="*/ 419254 w 2099794"/>
                <a:gd name="connsiteY397" fmla="*/ 3872020 h 4647988"/>
                <a:gd name="connsiteX398" fmla="*/ 425270 w 2099794"/>
                <a:gd name="connsiteY398" fmla="*/ 3882599 h 4647988"/>
                <a:gd name="connsiteX399" fmla="*/ 414690 w 2099794"/>
                <a:gd name="connsiteY399" fmla="*/ 3827833 h 4647988"/>
                <a:gd name="connsiteX400" fmla="*/ 340838 w 2099794"/>
                <a:gd name="connsiteY400" fmla="*/ 3680960 h 4647988"/>
                <a:gd name="connsiteX401" fmla="*/ 227571 w 2099794"/>
                <a:gd name="connsiteY401" fmla="*/ 3520809 h 4647988"/>
                <a:gd name="connsiteX402" fmla="*/ 134219 w 2099794"/>
                <a:gd name="connsiteY402" fmla="*/ 3350702 h 4647988"/>
                <a:gd name="connsiteX403" fmla="*/ 123639 w 2099794"/>
                <a:gd name="connsiteY403" fmla="*/ 3318754 h 4647988"/>
                <a:gd name="connsiteX404" fmla="*/ 118661 w 2099794"/>
                <a:gd name="connsiteY404" fmla="*/ 3316058 h 4647988"/>
                <a:gd name="connsiteX405" fmla="*/ 23857 w 2099794"/>
                <a:gd name="connsiteY405" fmla="*/ 3340744 h 4647988"/>
                <a:gd name="connsiteX406" fmla="*/ 0 w 2099794"/>
                <a:gd name="connsiteY406" fmla="*/ 3341159 h 4647988"/>
                <a:gd name="connsiteX0" fmla="*/ 989322 w 2099794"/>
                <a:gd name="connsiteY0" fmla="*/ 4360323 h 4650447"/>
                <a:gd name="connsiteX1" fmla="*/ 991189 w 2099794"/>
                <a:gd name="connsiteY1" fmla="*/ 4361568 h 4650447"/>
                <a:gd name="connsiteX2" fmla="*/ 992849 w 2099794"/>
                <a:gd name="connsiteY2" fmla="*/ 4360115 h 4650447"/>
                <a:gd name="connsiteX3" fmla="*/ 991189 w 2099794"/>
                <a:gd name="connsiteY3" fmla="*/ 4358664 h 4650447"/>
                <a:gd name="connsiteX4" fmla="*/ 989322 w 2099794"/>
                <a:gd name="connsiteY4" fmla="*/ 4360323 h 4650447"/>
                <a:gd name="connsiteX5" fmla="*/ 424025 w 2099794"/>
                <a:gd name="connsiteY5" fmla="*/ 4044172 h 4650447"/>
                <a:gd name="connsiteX6" fmla="*/ 424855 w 2099794"/>
                <a:gd name="connsiteY6" fmla="*/ 4044172 h 4650447"/>
                <a:gd name="connsiteX7" fmla="*/ 425270 w 2099794"/>
                <a:gd name="connsiteY7" fmla="*/ 4042720 h 4650447"/>
                <a:gd name="connsiteX8" fmla="*/ 424025 w 2099794"/>
                <a:gd name="connsiteY8" fmla="*/ 4042097 h 4650447"/>
                <a:gd name="connsiteX9" fmla="*/ 424025 w 2099794"/>
                <a:gd name="connsiteY9" fmla="*/ 4044172 h 4650447"/>
                <a:gd name="connsiteX10" fmla="*/ 209514 w 2099794"/>
                <a:gd name="connsiteY10" fmla="*/ 4461648 h 4650447"/>
                <a:gd name="connsiteX11" fmla="*/ 231210 w 2099794"/>
                <a:gd name="connsiteY11" fmla="*/ 4435937 h 4650447"/>
                <a:gd name="connsiteX12" fmla="*/ 227571 w 2099794"/>
                <a:gd name="connsiteY12" fmla="*/ 4441228 h 4650447"/>
                <a:gd name="connsiteX13" fmla="*/ 209514 w 2099794"/>
                <a:gd name="connsiteY13" fmla="*/ 4461648 h 4650447"/>
                <a:gd name="connsiteX14" fmla="*/ 197595 w 2099794"/>
                <a:gd name="connsiteY14" fmla="*/ 4496666 h 4650447"/>
                <a:gd name="connsiteX15" fmla="*/ 294784 w 2099794"/>
                <a:gd name="connsiteY15" fmla="*/ 4430182 h 4650447"/>
                <a:gd name="connsiteX16" fmla="*/ 400583 w 2099794"/>
                <a:gd name="connsiteY16" fmla="*/ 4375052 h 4650447"/>
                <a:gd name="connsiteX17" fmla="*/ 470078 w 2099794"/>
                <a:gd name="connsiteY17" fmla="*/ 4347461 h 4650447"/>
                <a:gd name="connsiteX18" fmla="*/ 526919 w 2099794"/>
                <a:gd name="connsiteY18" fmla="*/ 4330243 h 4650447"/>
                <a:gd name="connsiteX19" fmla="*/ 563015 w 2099794"/>
                <a:gd name="connsiteY19" fmla="*/ 4320700 h 4650447"/>
                <a:gd name="connsiteX20" fmla="*/ 623590 w 2099794"/>
                <a:gd name="connsiteY20" fmla="*/ 4311158 h 4650447"/>
                <a:gd name="connsiteX21" fmla="*/ 625872 w 2099794"/>
                <a:gd name="connsiteY21" fmla="*/ 4310328 h 4650447"/>
                <a:gd name="connsiteX22" fmla="*/ 629191 w 2099794"/>
                <a:gd name="connsiteY22" fmla="*/ 4310121 h 4650447"/>
                <a:gd name="connsiteX23" fmla="*/ 653878 w 2099794"/>
                <a:gd name="connsiteY23" fmla="*/ 4307009 h 4650447"/>
                <a:gd name="connsiteX24" fmla="*/ 660516 w 2099794"/>
                <a:gd name="connsiteY24" fmla="*/ 4306801 h 4650447"/>
                <a:gd name="connsiteX25" fmla="*/ 709889 w 2099794"/>
                <a:gd name="connsiteY25" fmla="*/ 4303690 h 4650447"/>
                <a:gd name="connsiteX26" fmla="*/ 741214 w 2099794"/>
                <a:gd name="connsiteY26" fmla="*/ 4303690 h 4650447"/>
                <a:gd name="connsiteX27" fmla="*/ 790586 w 2099794"/>
                <a:gd name="connsiteY27" fmla="*/ 4306801 h 4650447"/>
                <a:gd name="connsiteX28" fmla="*/ 795565 w 2099794"/>
                <a:gd name="connsiteY28" fmla="*/ 4307009 h 4650447"/>
                <a:gd name="connsiteX29" fmla="*/ 844316 w 2099794"/>
                <a:gd name="connsiteY29" fmla="*/ 4313854 h 4650447"/>
                <a:gd name="connsiteX30" fmla="*/ 882690 w 2099794"/>
                <a:gd name="connsiteY30" fmla="*/ 4320044 h 4650447"/>
                <a:gd name="connsiteX31" fmla="*/ 882901 w 2099794"/>
                <a:gd name="connsiteY31" fmla="*/ 4320285 h 4650447"/>
                <a:gd name="connsiteX32" fmla="*/ 882901 w 2099794"/>
                <a:gd name="connsiteY32" fmla="*/ 4321115 h 4650447"/>
                <a:gd name="connsiteX33" fmla="*/ 883938 w 2099794"/>
                <a:gd name="connsiteY33" fmla="*/ 4320908 h 4650447"/>
                <a:gd name="connsiteX34" fmla="*/ 882901 w 2099794"/>
                <a:gd name="connsiteY34" fmla="*/ 4320285 h 4650447"/>
                <a:gd name="connsiteX35" fmla="*/ 882901 w 2099794"/>
                <a:gd name="connsiteY35" fmla="*/ 4320078 h 4650447"/>
                <a:gd name="connsiteX36" fmla="*/ 882690 w 2099794"/>
                <a:gd name="connsiteY36" fmla="*/ 4320044 h 4650447"/>
                <a:gd name="connsiteX37" fmla="*/ 877092 w 2099794"/>
                <a:gd name="connsiteY37" fmla="*/ 4313647 h 4650447"/>
                <a:gd name="connsiteX38" fmla="*/ 868587 w 2099794"/>
                <a:gd name="connsiteY38" fmla="*/ 4299541 h 4650447"/>
                <a:gd name="connsiteX39" fmla="*/ 874188 w 2099794"/>
                <a:gd name="connsiteY39" fmla="*/ 4268216 h 4650447"/>
                <a:gd name="connsiteX40" fmla="*/ 909869 w 2099794"/>
                <a:gd name="connsiteY40" fmla="*/ 4234609 h 4650447"/>
                <a:gd name="connsiteX41" fmla="*/ 951359 w 2099794"/>
                <a:gd name="connsiteY41" fmla="*/ 4219465 h 4650447"/>
                <a:gd name="connsiteX42" fmla="*/ 1017535 w 2099794"/>
                <a:gd name="connsiteY42" fmla="*/ 4213034 h 4650447"/>
                <a:gd name="connsiteX43" fmla="*/ 1027493 w 2099794"/>
                <a:gd name="connsiteY43" fmla="*/ 4213034 h 4650447"/>
                <a:gd name="connsiteX44" fmla="*/ 1040562 w 2099794"/>
                <a:gd name="connsiteY44" fmla="*/ 4213242 h 4650447"/>
                <a:gd name="connsiteX45" fmla="*/ 997620 w 2099794"/>
                <a:gd name="connsiteY45" fmla="*/ 4352647 h 4650447"/>
                <a:gd name="connsiteX46" fmla="*/ 1033301 w 2099794"/>
                <a:gd name="connsiteY46" fmla="*/ 4364472 h 4650447"/>
                <a:gd name="connsiteX47" fmla="*/ 1137025 w 2099794"/>
                <a:gd name="connsiteY47" fmla="*/ 4402435 h 4650447"/>
                <a:gd name="connsiteX48" fmla="*/ 1181627 w 2099794"/>
                <a:gd name="connsiteY48" fmla="*/ 4418824 h 4650447"/>
                <a:gd name="connsiteX49" fmla="*/ 1186191 w 2099794"/>
                <a:gd name="connsiteY49" fmla="*/ 4419446 h 4650447"/>
                <a:gd name="connsiteX50" fmla="*/ 1183494 w 2099794"/>
                <a:gd name="connsiteY50" fmla="*/ 4417164 h 4650447"/>
                <a:gd name="connsiteX51" fmla="*/ 1186813 w 2099794"/>
                <a:gd name="connsiteY51" fmla="*/ 4366339 h 4650447"/>
                <a:gd name="connsiteX52" fmla="*/ 1250915 w 2099794"/>
                <a:gd name="connsiteY52" fmla="*/ 4343105 h 4650447"/>
                <a:gd name="connsiteX53" fmla="*/ 1286596 w 2099794"/>
                <a:gd name="connsiteY53" fmla="*/ 4340615 h 4650447"/>
                <a:gd name="connsiteX54" fmla="*/ 1293649 w 2099794"/>
                <a:gd name="connsiteY54" fmla="*/ 4347669 h 4650447"/>
                <a:gd name="connsiteX55" fmla="*/ 1285766 w 2099794"/>
                <a:gd name="connsiteY55" fmla="*/ 4393307 h 4650447"/>
                <a:gd name="connsiteX56" fmla="*/ 1258175 w 2099794"/>
                <a:gd name="connsiteY56" fmla="*/ 4444755 h 4650447"/>
                <a:gd name="connsiteX57" fmla="*/ 1260665 w 2099794"/>
                <a:gd name="connsiteY57" fmla="*/ 4446622 h 4650447"/>
                <a:gd name="connsiteX58" fmla="*/ 1313564 w 2099794"/>
                <a:gd name="connsiteY58" fmla="*/ 4461973 h 4650447"/>
                <a:gd name="connsiteX59" fmla="*/ 1335761 w 2099794"/>
                <a:gd name="connsiteY59" fmla="*/ 4468404 h 4650447"/>
                <a:gd name="connsiteX60" fmla="*/ 1397166 w 2099794"/>
                <a:gd name="connsiteY60" fmla="*/ 4480436 h 4650447"/>
                <a:gd name="connsiteX61" fmla="*/ 1512922 w 2099794"/>
                <a:gd name="connsiteY61" fmla="*/ 4481473 h 4650447"/>
                <a:gd name="connsiteX62" fmla="*/ 1608971 w 2099794"/>
                <a:gd name="connsiteY62" fmla="*/ 4448489 h 4650447"/>
                <a:gd name="connsiteX63" fmla="*/ 1614987 w 2099794"/>
                <a:gd name="connsiteY63" fmla="*/ 4440606 h 4650447"/>
                <a:gd name="connsiteX64" fmla="*/ 1625774 w 2099794"/>
                <a:gd name="connsiteY64" fmla="*/ 4425254 h 4650447"/>
                <a:gd name="connsiteX65" fmla="*/ 1633035 w 2099794"/>
                <a:gd name="connsiteY65" fmla="*/ 4416334 h 4650447"/>
                <a:gd name="connsiteX66" fmla="*/ 1670791 w 2099794"/>
                <a:gd name="connsiteY66" fmla="*/ 4400568 h 4650447"/>
                <a:gd name="connsiteX67" fmla="*/ 1681163 w 2099794"/>
                <a:gd name="connsiteY67" fmla="*/ 4397664 h 4650447"/>
                <a:gd name="connsiteX68" fmla="*/ 1756674 w 2099794"/>
                <a:gd name="connsiteY68" fmla="*/ 4315099 h 4650447"/>
                <a:gd name="connsiteX69" fmla="*/ 1777212 w 2099794"/>
                <a:gd name="connsiteY69" fmla="*/ 4285434 h 4650447"/>
                <a:gd name="connsiteX70" fmla="*/ 1780116 w 2099794"/>
                <a:gd name="connsiteY70" fmla="*/ 4287301 h 4650447"/>
                <a:gd name="connsiteX71" fmla="*/ 1711243 w 2099794"/>
                <a:gd name="connsiteY71" fmla="*/ 4380653 h 4650447"/>
                <a:gd name="connsiteX72" fmla="*/ 1687179 w 2099794"/>
                <a:gd name="connsiteY72" fmla="*/ 4403472 h 4650447"/>
                <a:gd name="connsiteX73" fmla="*/ 1686142 w 2099794"/>
                <a:gd name="connsiteY73" fmla="*/ 4412600 h 4650447"/>
                <a:gd name="connsiteX74" fmla="*/ 1707924 w 2099794"/>
                <a:gd name="connsiteY74" fmla="*/ 4481058 h 4650447"/>
                <a:gd name="connsiteX75" fmla="*/ 1704397 w 2099794"/>
                <a:gd name="connsiteY75" fmla="*/ 4485000 h 4650447"/>
                <a:gd name="connsiteX76" fmla="*/ 1638636 w 2099794"/>
                <a:gd name="connsiteY76" fmla="*/ 4474420 h 4650447"/>
                <a:gd name="connsiteX77" fmla="*/ 1620381 w 2099794"/>
                <a:gd name="connsiteY77" fmla="*/ 4458446 h 4650447"/>
                <a:gd name="connsiteX78" fmla="*/ 1612705 w 2099794"/>
                <a:gd name="connsiteY78" fmla="*/ 4456164 h 4650447"/>
                <a:gd name="connsiteX79" fmla="*/ 1554205 w 2099794"/>
                <a:gd name="connsiteY79" fmla="*/ 4482095 h 4650447"/>
                <a:gd name="connsiteX80" fmla="*/ 1526821 w 2099794"/>
                <a:gd name="connsiteY80" fmla="*/ 4487904 h 4650447"/>
                <a:gd name="connsiteX81" fmla="*/ 1385341 w 2099794"/>
                <a:gd name="connsiteY81" fmla="*/ 4486867 h 4650447"/>
                <a:gd name="connsiteX82" fmla="*/ 1328915 w 2099794"/>
                <a:gd name="connsiteY82" fmla="*/ 4476079 h 4650447"/>
                <a:gd name="connsiteX83" fmla="*/ 1264814 w 2099794"/>
                <a:gd name="connsiteY83" fmla="*/ 4456787 h 4650447"/>
                <a:gd name="connsiteX84" fmla="*/ 1237846 w 2099794"/>
                <a:gd name="connsiteY84" fmla="*/ 4455749 h 4650447"/>
                <a:gd name="connsiteX85" fmla="*/ 1214819 w 2099794"/>
                <a:gd name="connsiteY85" fmla="*/ 4449526 h 4650447"/>
                <a:gd name="connsiteX86" fmla="*/ 1149265 w 2099794"/>
                <a:gd name="connsiteY86" fmla="*/ 4416542 h 4650447"/>
                <a:gd name="connsiteX87" fmla="*/ 1117110 w 2099794"/>
                <a:gd name="connsiteY87" fmla="*/ 4403265 h 4650447"/>
                <a:gd name="connsiteX88" fmla="*/ 1007785 w 2099794"/>
                <a:gd name="connsiteY88" fmla="*/ 4363435 h 4650447"/>
                <a:gd name="connsiteX89" fmla="*/ 999902 w 2099794"/>
                <a:gd name="connsiteY89" fmla="*/ 4361360 h 4650447"/>
                <a:gd name="connsiteX90" fmla="*/ 998242 w 2099794"/>
                <a:gd name="connsiteY90" fmla="*/ 4360945 h 4650447"/>
                <a:gd name="connsiteX91" fmla="*/ 994923 w 2099794"/>
                <a:gd name="connsiteY91" fmla="*/ 4360115 h 4650447"/>
                <a:gd name="connsiteX92" fmla="*/ 994508 w 2099794"/>
                <a:gd name="connsiteY92" fmla="*/ 4362605 h 4650447"/>
                <a:gd name="connsiteX93" fmla="*/ 999695 w 2099794"/>
                <a:gd name="connsiteY93" fmla="*/ 4365094 h 4650447"/>
                <a:gd name="connsiteX94" fmla="*/ 1057573 w 2099794"/>
                <a:gd name="connsiteY94" fmla="*/ 4392270 h 4650447"/>
                <a:gd name="connsiteX95" fmla="*/ 1127690 w 2099794"/>
                <a:gd name="connsiteY95" fmla="*/ 4427329 h 4650447"/>
                <a:gd name="connsiteX96" fmla="*/ 1204031 w 2099794"/>
                <a:gd name="connsiteY96" fmla="*/ 4464670 h 4650447"/>
                <a:gd name="connsiteX97" fmla="*/ 1312112 w 2099794"/>
                <a:gd name="connsiteY97" fmla="*/ 4511346 h 4650447"/>
                <a:gd name="connsiteX98" fmla="*/ 1354432 w 2099794"/>
                <a:gd name="connsiteY98" fmla="*/ 4525660 h 4650447"/>
                <a:gd name="connsiteX99" fmla="*/ 1417911 w 2099794"/>
                <a:gd name="connsiteY99" fmla="*/ 4542255 h 4650447"/>
                <a:gd name="connsiteX100" fmla="*/ 1421852 w 2099794"/>
                <a:gd name="connsiteY100" fmla="*/ 4541633 h 4650447"/>
                <a:gd name="connsiteX101" fmla="*/ 1439486 w 2099794"/>
                <a:gd name="connsiteY101" fmla="*/ 4521926 h 4650447"/>
                <a:gd name="connsiteX102" fmla="*/ 1491763 w 2099794"/>
                <a:gd name="connsiteY102" fmla="*/ 4523170 h 4650447"/>
                <a:gd name="connsiteX103" fmla="*/ 1514997 w 2099794"/>
                <a:gd name="connsiteY103" fmla="*/ 4551383 h 4650447"/>
                <a:gd name="connsiteX104" fmla="*/ 1525577 w 2099794"/>
                <a:gd name="connsiteY104" fmla="*/ 4558229 h 4650447"/>
                <a:gd name="connsiteX105" fmla="*/ 1758126 w 2099794"/>
                <a:gd name="connsiteY105" fmla="*/ 4544745 h 4650447"/>
                <a:gd name="connsiteX106" fmla="*/ 1766217 w 2099794"/>
                <a:gd name="connsiteY106" fmla="*/ 4539973 h 4650447"/>
                <a:gd name="connsiteX107" fmla="*/ 1778041 w 2099794"/>
                <a:gd name="connsiteY107" fmla="*/ 4532713 h 4650447"/>
                <a:gd name="connsiteX108" fmla="*/ 1802935 w 2099794"/>
                <a:gd name="connsiteY108" fmla="*/ 4525245 h 4650447"/>
                <a:gd name="connsiteX109" fmla="*/ 1837164 w 2099794"/>
                <a:gd name="connsiteY109" fmla="*/ 4527112 h 4650447"/>
                <a:gd name="connsiteX110" fmla="*/ 1844633 w 2099794"/>
                <a:gd name="connsiteY110" fmla="*/ 4528356 h 4650447"/>
                <a:gd name="connsiteX111" fmla="*/ 1866829 w 2099794"/>
                <a:gd name="connsiteY111" fmla="*/ 4523378 h 4650447"/>
                <a:gd name="connsiteX112" fmla="*/ 1903340 w 2099794"/>
                <a:gd name="connsiteY112" fmla="*/ 4514250 h 4650447"/>
                <a:gd name="connsiteX113" fmla="*/ 1946282 w 2099794"/>
                <a:gd name="connsiteY113" fmla="*/ 4503048 h 4650447"/>
                <a:gd name="connsiteX114" fmla="*/ 1982586 w 2099794"/>
                <a:gd name="connsiteY114" fmla="*/ 4492675 h 4650447"/>
                <a:gd name="connsiteX115" fmla="*/ 2035278 w 2099794"/>
                <a:gd name="connsiteY115" fmla="*/ 4475872 h 4650447"/>
                <a:gd name="connsiteX116" fmla="*/ 2081954 w 2099794"/>
                <a:gd name="connsiteY116" fmla="*/ 4459068 h 4650447"/>
                <a:gd name="connsiteX117" fmla="*/ 2099794 w 2099794"/>
                <a:gd name="connsiteY117" fmla="*/ 4455335 h 4650447"/>
                <a:gd name="connsiteX118" fmla="*/ 2092741 w 2099794"/>
                <a:gd name="connsiteY118" fmla="*/ 4459691 h 4650447"/>
                <a:gd name="connsiteX119" fmla="*/ 1944415 w 2099794"/>
                <a:gd name="connsiteY119" fmla="*/ 4511968 h 4650447"/>
                <a:gd name="connsiteX120" fmla="*/ 1852100 w 2099794"/>
                <a:gd name="connsiteY120" fmla="*/ 4535410 h 4650447"/>
                <a:gd name="connsiteX121" fmla="*/ 1847744 w 2099794"/>
                <a:gd name="connsiteY121" fmla="*/ 4542670 h 4650447"/>
                <a:gd name="connsiteX122" fmla="*/ 1850026 w 2099794"/>
                <a:gd name="connsiteY122" fmla="*/ 4576692 h 4650447"/>
                <a:gd name="connsiteX123" fmla="*/ 1833430 w 2099794"/>
                <a:gd name="connsiteY123" fmla="*/ 4627932 h 4650447"/>
                <a:gd name="connsiteX124" fmla="*/ 1826170 w 2099794"/>
                <a:gd name="connsiteY124" fmla="*/ 4630629 h 4650447"/>
                <a:gd name="connsiteX125" fmla="*/ 1779286 w 2099794"/>
                <a:gd name="connsiteY125" fmla="*/ 4594948 h 4650447"/>
                <a:gd name="connsiteX126" fmla="*/ 1761861 w 2099794"/>
                <a:gd name="connsiteY126" fmla="*/ 4556984 h 4650447"/>
                <a:gd name="connsiteX127" fmla="*/ 1755015 w 2099794"/>
                <a:gd name="connsiteY127" fmla="*/ 4553665 h 4650447"/>
                <a:gd name="connsiteX128" fmla="*/ 1597976 w 2099794"/>
                <a:gd name="connsiteY128" fmla="*/ 4567564 h 4650447"/>
                <a:gd name="connsiteX129" fmla="*/ 1535534 w 2099794"/>
                <a:gd name="connsiteY129" fmla="*/ 4566527 h 4650447"/>
                <a:gd name="connsiteX130" fmla="*/ 1522880 w 2099794"/>
                <a:gd name="connsiteY130" fmla="*/ 4566527 h 4650447"/>
                <a:gd name="connsiteX131" fmla="*/ 1539476 w 2099794"/>
                <a:gd name="connsiteY131" fmla="*/ 4650129 h 4650447"/>
                <a:gd name="connsiteX132" fmla="*/ 1446124 w 2099794"/>
                <a:gd name="connsiteY132" fmla="*/ 4639964 h 4650447"/>
                <a:gd name="connsiteX133" fmla="*/ 1402352 w 2099794"/>
                <a:gd name="connsiteY133" fmla="*/ 4612166 h 4650447"/>
                <a:gd name="connsiteX134" fmla="*/ 1414799 w 2099794"/>
                <a:gd name="connsiteY134" fmla="*/ 4554080 h 4650447"/>
                <a:gd name="connsiteX135" fmla="*/ 1416251 w 2099794"/>
                <a:gd name="connsiteY135" fmla="*/ 4552420 h 4650447"/>
                <a:gd name="connsiteX136" fmla="*/ 1414177 w 2099794"/>
                <a:gd name="connsiteY136" fmla="*/ 4550139 h 4650447"/>
                <a:gd name="connsiteX137" fmla="*/ 1183079 w 2099794"/>
                <a:gd name="connsiteY137" fmla="*/ 4462803 h 4650447"/>
                <a:gd name="connsiteX138" fmla="*/ 989945 w 2099794"/>
                <a:gd name="connsiteY138" fmla="*/ 4368414 h 4650447"/>
                <a:gd name="connsiteX139" fmla="*/ 976460 w 2099794"/>
                <a:gd name="connsiteY139" fmla="*/ 4368621 h 4650447"/>
                <a:gd name="connsiteX140" fmla="*/ 929162 w 2099794"/>
                <a:gd name="connsiteY140" fmla="*/ 4365924 h 4650447"/>
                <a:gd name="connsiteX141" fmla="*/ 906965 w 2099794"/>
                <a:gd name="connsiteY141" fmla="*/ 4343105 h 4650447"/>
                <a:gd name="connsiteX142" fmla="*/ 891614 w 2099794"/>
                <a:gd name="connsiteY142" fmla="*/ 4332317 h 4650447"/>
                <a:gd name="connsiteX143" fmla="*/ 691634 w 2099794"/>
                <a:gd name="connsiteY143" fmla="*/ 4310950 h 4650447"/>
                <a:gd name="connsiteX144" fmla="*/ 213257 w 2099794"/>
                <a:gd name="connsiteY144" fmla="*/ 4486867 h 4650447"/>
                <a:gd name="connsiteX145" fmla="*/ 205530 w 2099794"/>
                <a:gd name="connsiteY145" fmla="*/ 4493298 h 4650447"/>
                <a:gd name="connsiteX146" fmla="*/ 197595 w 2099794"/>
                <a:gd name="connsiteY146" fmla="*/ 4496666 h 4650447"/>
                <a:gd name="connsiteX147" fmla="*/ 196246 w 2099794"/>
                <a:gd name="connsiteY147" fmla="*/ 4497239 h 4650447"/>
                <a:gd name="connsiteX148" fmla="*/ 197595 w 2099794"/>
                <a:gd name="connsiteY148" fmla="*/ 4496666 h 4650447"/>
                <a:gd name="connsiteX149" fmla="*/ 196454 w 2099794"/>
                <a:gd name="connsiteY149" fmla="*/ 4497447 h 4650447"/>
                <a:gd name="connsiteX150" fmla="*/ 196246 w 2099794"/>
                <a:gd name="connsiteY150" fmla="*/ 4497239 h 4650447"/>
                <a:gd name="connsiteX151" fmla="*/ 170523 w 2099794"/>
                <a:gd name="connsiteY151" fmla="*/ 4505744 h 4650447"/>
                <a:gd name="connsiteX152" fmla="*/ 209514 w 2099794"/>
                <a:gd name="connsiteY152" fmla="*/ 4461648 h 4650447"/>
                <a:gd name="connsiteX153" fmla="*/ 176331 w 2099794"/>
                <a:gd name="connsiteY153" fmla="*/ 4500973 h 4650447"/>
                <a:gd name="connsiteX154" fmla="*/ 170523 w 2099794"/>
                <a:gd name="connsiteY154" fmla="*/ 4505744 h 4650447"/>
                <a:gd name="connsiteX155" fmla="*/ 154965 w 2099794"/>
                <a:gd name="connsiteY155" fmla="*/ 4536448 h 4650447"/>
                <a:gd name="connsiteX156" fmla="*/ 197492 w 2099794"/>
                <a:gd name="connsiteY156" fmla="*/ 4509064 h 4650447"/>
                <a:gd name="connsiteX157" fmla="*/ 550569 w 2099794"/>
                <a:gd name="connsiteY157" fmla="*/ 4383766 h 4650447"/>
                <a:gd name="connsiteX158" fmla="*/ 715283 w 2099794"/>
                <a:gd name="connsiteY158" fmla="*/ 4376505 h 4650447"/>
                <a:gd name="connsiteX159" fmla="*/ 725863 w 2099794"/>
                <a:gd name="connsiteY159" fmla="*/ 4371319 h 4650447"/>
                <a:gd name="connsiteX160" fmla="*/ 796810 w 2099794"/>
                <a:gd name="connsiteY160" fmla="*/ 4370282 h 4650447"/>
                <a:gd name="connsiteX161" fmla="*/ 825646 w 2099794"/>
                <a:gd name="connsiteY161" fmla="*/ 4388329 h 4650447"/>
                <a:gd name="connsiteX162" fmla="*/ 907588 w 2099794"/>
                <a:gd name="connsiteY162" fmla="*/ 4410941 h 4650447"/>
                <a:gd name="connsiteX163" fmla="*/ 929370 w 2099794"/>
                <a:gd name="connsiteY163" fmla="*/ 4424011 h 4650447"/>
                <a:gd name="connsiteX164" fmla="*/ 930407 w 2099794"/>
                <a:gd name="connsiteY164" fmla="*/ 4474006 h 4650447"/>
                <a:gd name="connsiteX165" fmla="*/ 912152 w 2099794"/>
                <a:gd name="connsiteY165" fmla="*/ 4486660 h 4650447"/>
                <a:gd name="connsiteX166" fmla="*/ 753661 w 2099794"/>
                <a:gd name="connsiteY166" fmla="*/ 4527942 h 4650447"/>
                <a:gd name="connsiteX167" fmla="*/ 764863 w 2099794"/>
                <a:gd name="connsiteY167" fmla="*/ 4522341 h 4650447"/>
                <a:gd name="connsiteX168" fmla="*/ 857178 w 2099794"/>
                <a:gd name="connsiteY168" fmla="*/ 4499522 h 4650447"/>
                <a:gd name="connsiteX169" fmla="*/ 916508 w 2099794"/>
                <a:gd name="connsiteY169" fmla="*/ 4473798 h 4650447"/>
                <a:gd name="connsiteX170" fmla="*/ 915471 w 2099794"/>
                <a:gd name="connsiteY170" fmla="*/ 4424633 h 4650447"/>
                <a:gd name="connsiteX171" fmla="*/ 832491 w 2099794"/>
                <a:gd name="connsiteY171" fmla="*/ 4397457 h 4650447"/>
                <a:gd name="connsiteX172" fmla="*/ 809672 w 2099794"/>
                <a:gd name="connsiteY172" fmla="*/ 4393516 h 4650447"/>
                <a:gd name="connsiteX173" fmla="*/ 821497 w 2099794"/>
                <a:gd name="connsiteY173" fmla="*/ 4449319 h 4650447"/>
                <a:gd name="connsiteX174" fmla="*/ 811747 w 2099794"/>
                <a:gd name="connsiteY174" fmla="*/ 4459899 h 4650447"/>
                <a:gd name="connsiteX175" fmla="*/ 743081 w 2099794"/>
                <a:gd name="connsiteY175" fmla="*/ 4450149 h 4650447"/>
                <a:gd name="connsiteX176" fmla="*/ 713831 w 2099794"/>
                <a:gd name="connsiteY176" fmla="*/ 4432516 h 4650447"/>
                <a:gd name="connsiteX177" fmla="*/ 711549 w 2099794"/>
                <a:gd name="connsiteY177" fmla="*/ 4384181 h 4650447"/>
                <a:gd name="connsiteX178" fmla="*/ 639979 w 2099794"/>
                <a:gd name="connsiteY178" fmla="*/ 4383351 h 4650447"/>
                <a:gd name="connsiteX179" fmla="*/ 225497 w 2099794"/>
                <a:gd name="connsiteY179" fmla="*/ 4495373 h 4650447"/>
                <a:gd name="connsiteX180" fmla="*/ 162225 w 2099794"/>
                <a:gd name="connsiteY180" fmla="*/ 4533336 h 4650447"/>
                <a:gd name="connsiteX181" fmla="*/ 154965 w 2099794"/>
                <a:gd name="connsiteY181" fmla="*/ 4536448 h 4650447"/>
                <a:gd name="connsiteX182" fmla="*/ 0 w 2099794"/>
                <a:gd name="connsiteY182" fmla="*/ 3343618 h 4650447"/>
                <a:gd name="connsiteX183" fmla="*/ 0 w 2099794"/>
                <a:gd name="connsiteY183" fmla="*/ 3325570 h 4650447"/>
                <a:gd name="connsiteX184" fmla="*/ 3319 w 2099794"/>
                <a:gd name="connsiteY184" fmla="*/ 3314575 h 4650447"/>
                <a:gd name="connsiteX185" fmla="*/ 38378 w 2099794"/>
                <a:gd name="connsiteY185" fmla="*/ 3232011 h 4650447"/>
                <a:gd name="connsiteX186" fmla="*/ 54559 w 2099794"/>
                <a:gd name="connsiteY186" fmla="*/ 3220601 h 4650447"/>
                <a:gd name="connsiteX187" fmla="*/ 64517 w 2099794"/>
                <a:gd name="connsiteY187" fmla="*/ 3217489 h 4650447"/>
                <a:gd name="connsiteX188" fmla="*/ 74267 w 2099794"/>
                <a:gd name="connsiteY188" fmla="*/ 3217074 h 4650447"/>
                <a:gd name="connsiteX189" fmla="*/ 85676 w 2099794"/>
                <a:gd name="connsiteY189" fmla="*/ 3220394 h 4650447"/>
                <a:gd name="connsiteX190" fmla="*/ 96671 w 2099794"/>
                <a:gd name="connsiteY190" fmla="*/ 3227239 h 4650447"/>
                <a:gd name="connsiteX191" fmla="*/ 108911 w 2099794"/>
                <a:gd name="connsiteY191" fmla="*/ 3238027 h 4650447"/>
                <a:gd name="connsiteX192" fmla="*/ 107873 w 2099794"/>
                <a:gd name="connsiteY192" fmla="*/ 3182638 h 4650447"/>
                <a:gd name="connsiteX193" fmla="*/ 106836 w 2099794"/>
                <a:gd name="connsiteY193" fmla="*/ 3095717 h 4650447"/>
                <a:gd name="connsiteX194" fmla="*/ 106836 w 2099794"/>
                <a:gd name="connsiteY194" fmla="*/ 3090738 h 4650447"/>
                <a:gd name="connsiteX195" fmla="*/ 105591 w 2099794"/>
                <a:gd name="connsiteY195" fmla="*/ 3046344 h 4650447"/>
                <a:gd name="connsiteX196" fmla="*/ 104969 w 2099794"/>
                <a:gd name="connsiteY196" fmla="*/ 3019998 h 4650447"/>
                <a:gd name="connsiteX197" fmla="*/ 103932 w 2099794"/>
                <a:gd name="connsiteY197" fmla="*/ 3011908 h 4650447"/>
                <a:gd name="connsiteX198" fmla="*/ 79038 w 2099794"/>
                <a:gd name="connsiteY198" fmla="*/ 3018546 h 4650447"/>
                <a:gd name="connsiteX199" fmla="*/ 69081 w 2099794"/>
                <a:gd name="connsiteY199" fmla="*/ 3018546 h 4650447"/>
                <a:gd name="connsiteX200" fmla="*/ 13277 w 2099794"/>
                <a:gd name="connsiteY200" fmla="*/ 3005270 h 4650447"/>
                <a:gd name="connsiteX201" fmla="*/ 9128 w 2099794"/>
                <a:gd name="connsiteY201" fmla="*/ 3000498 h 4650447"/>
                <a:gd name="connsiteX202" fmla="*/ 15351 w 2099794"/>
                <a:gd name="connsiteY202" fmla="*/ 2988051 h 4650447"/>
                <a:gd name="connsiteX203" fmla="*/ 70947 w 2099794"/>
                <a:gd name="connsiteY203" fmla="*/ 2932870 h 4650447"/>
                <a:gd name="connsiteX204" fmla="*/ 90448 w 2099794"/>
                <a:gd name="connsiteY204" fmla="*/ 2934945 h 4650447"/>
                <a:gd name="connsiteX205" fmla="*/ 101235 w 2099794"/>
                <a:gd name="connsiteY205" fmla="*/ 2943450 h 4650447"/>
                <a:gd name="connsiteX206" fmla="*/ 98953 w 2099794"/>
                <a:gd name="connsiteY206" fmla="*/ 2921045 h 4650447"/>
                <a:gd name="connsiteX207" fmla="*/ 98331 w 2099794"/>
                <a:gd name="connsiteY207" fmla="*/ 2911088 h 4650447"/>
                <a:gd name="connsiteX208" fmla="*/ 95634 w 2099794"/>
                <a:gd name="connsiteY208" fmla="*/ 2888061 h 4650447"/>
                <a:gd name="connsiteX209" fmla="*/ 94804 w 2099794"/>
                <a:gd name="connsiteY209" fmla="*/ 2879763 h 4650447"/>
                <a:gd name="connsiteX210" fmla="*/ 91900 w 2099794"/>
                <a:gd name="connsiteY210" fmla="*/ 2860056 h 4650447"/>
                <a:gd name="connsiteX211" fmla="*/ 91693 w 2099794"/>
                <a:gd name="connsiteY211" fmla="*/ 2858396 h 4650447"/>
                <a:gd name="connsiteX212" fmla="*/ 78001 w 2099794"/>
                <a:gd name="connsiteY212" fmla="*/ 2802800 h 4650447"/>
                <a:gd name="connsiteX213" fmla="*/ 48543 w 2099794"/>
                <a:gd name="connsiteY213" fmla="*/ 2799895 h 4650447"/>
                <a:gd name="connsiteX214" fmla="*/ 20538 w 2099794"/>
                <a:gd name="connsiteY214" fmla="*/ 2859848 h 4650447"/>
                <a:gd name="connsiteX215" fmla="*/ 18671 w 2099794"/>
                <a:gd name="connsiteY215" fmla="*/ 2864619 h 4650447"/>
                <a:gd name="connsiteX216" fmla="*/ 17633 w 2099794"/>
                <a:gd name="connsiteY216" fmla="*/ 2868146 h 4650447"/>
                <a:gd name="connsiteX217" fmla="*/ 15766 w 2099794"/>
                <a:gd name="connsiteY217" fmla="*/ 2873125 h 4650447"/>
                <a:gd name="connsiteX218" fmla="*/ 9958 w 2099794"/>
                <a:gd name="connsiteY218" fmla="*/ 2889721 h 4650447"/>
                <a:gd name="connsiteX219" fmla="*/ 7883 w 2099794"/>
                <a:gd name="connsiteY219" fmla="*/ 2889721 h 4650447"/>
                <a:gd name="connsiteX220" fmla="*/ 9128 w 2099794"/>
                <a:gd name="connsiteY220" fmla="*/ 2881838 h 4650447"/>
                <a:gd name="connsiteX221" fmla="*/ 9543 w 2099794"/>
                <a:gd name="connsiteY221" fmla="*/ 2878311 h 4650447"/>
                <a:gd name="connsiteX222" fmla="*/ 15766 w 2099794"/>
                <a:gd name="connsiteY222" fmla="*/ 2855699 h 4650447"/>
                <a:gd name="connsiteX223" fmla="*/ 16181 w 2099794"/>
                <a:gd name="connsiteY223" fmla="*/ 2853832 h 4650447"/>
                <a:gd name="connsiteX224" fmla="*/ 18048 w 2099794"/>
                <a:gd name="connsiteY224" fmla="*/ 2849476 h 4650447"/>
                <a:gd name="connsiteX225" fmla="*/ 48336 w 2099794"/>
                <a:gd name="connsiteY225" fmla="*/ 2788278 h 4650447"/>
                <a:gd name="connsiteX226" fmla="*/ 49373 w 2099794"/>
                <a:gd name="connsiteY226" fmla="*/ 2787241 h 4650447"/>
                <a:gd name="connsiteX227" fmla="*/ 70533 w 2099794"/>
                <a:gd name="connsiteY227" fmla="*/ 2781225 h 4650447"/>
                <a:gd name="connsiteX228" fmla="*/ 70740 w 2099794"/>
                <a:gd name="connsiteY228" fmla="*/ 2781640 h 4650447"/>
                <a:gd name="connsiteX229" fmla="*/ 71155 w 2099794"/>
                <a:gd name="connsiteY229" fmla="*/ 2781640 h 4650447"/>
                <a:gd name="connsiteX230" fmla="*/ 80075 w 2099794"/>
                <a:gd name="connsiteY230" fmla="*/ 2789938 h 4650447"/>
                <a:gd name="connsiteX231" fmla="*/ 88996 w 2099794"/>
                <a:gd name="connsiteY231" fmla="*/ 2807571 h 4650447"/>
                <a:gd name="connsiteX232" fmla="*/ 89411 w 2099794"/>
                <a:gd name="connsiteY232" fmla="*/ 2809645 h 4650447"/>
                <a:gd name="connsiteX233" fmla="*/ 94804 w 2099794"/>
                <a:gd name="connsiteY233" fmla="*/ 2827694 h 4650447"/>
                <a:gd name="connsiteX234" fmla="*/ 95841 w 2099794"/>
                <a:gd name="connsiteY234" fmla="*/ 2832465 h 4650447"/>
                <a:gd name="connsiteX235" fmla="*/ 98538 w 2099794"/>
                <a:gd name="connsiteY235" fmla="*/ 2844082 h 4650447"/>
                <a:gd name="connsiteX236" fmla="*/ 98953 w 2099794"/>
                <a:gd name="connsiteY236" fmla="*/ 2847401 h 4650447"/>
                <a:gd name="connsiteX237" fmla="*/ 101857 w 2099794"/>
                <a:gd name="connsiteY237" fmla="*/ 2863790 h 4650447"/>
                <a:gd name="connsiteX238" fmla="*/ 102272 w 2099794"/>
                <a:gd name="connsiteY238" fmla="*/ 2868768 h 4650447"/>
                <a:gd name="connsiteX239" fmla="*/ 104969 w 2099794"/>
                <a:gd name="connsiteY239" fmla="*/ 2888476 h 4650447"/>
                <a:gd name="connsiteX240" fmla="*/ 105591 w 2099794"/>
                <a:gd name="connsiteY240" fmla="*/ 2896774 h 4650447"/>
                <a:gd name="connsiteX241" fmla="*/ 108288 w 2099794"/>
                <a:gd name="connsiteY241" fmla="*/ 2921460 h 4650447"/>
                <a:gd name="connsiteX242" fmla="*/ 108911 w 2099794"/>
                <a:gd name="connsiteY242" fmla="*/ 2932870 h 4650447"/>
                <a:gd name="connsiteX243" fmla="*/ 111400 w 2099794"/>
                <a:gd name="connsiteY243" fmla="*/ 2965854 h 4650447"/>
                <a:gd name="connsiteX244" fmla="*/ 115964 w 2099794"/>
                <a:gd name="connsiteY244" fmla="*/ 2977679 h 4650447"/>
                <a:gd name="connsiteX245" fmla="*/ 114304 w 2099794"/>
                <a:gd name="connsiteY245" fmla="*/ 3004232 h 4650447"/>
                <a:gd name="connsiteX246" fmla="*/ 113267 w 2099794"/>
                <a:gd name="connsiteY246" fmla="*/ 3008796 h 4650447"/>
                <a:gd name="connsiteX247" fmla="*/ 115757 w 2099794"/>
                <a:gd name="connsiteY247" fmla="*/ 3090738 h 4650447"/>
                <a:gd name="connsiteX248" fmla="*/ 130485 w 2099794"/>
                <a:gd name="connsiteY248" fmla="*/ 3013567 h 4650447"/>
                <a:gd name="connsiteX249" fmla="*/ 131522 w 2099794"/>
                <a:gd name="connsiteY249" fmla="*/ 3008381 h 4650447"/>
                <a:gd name="connsiteX250" fmla="*/ 137746 w 2099794"/>
                <a:gd name="connsiteY250" fmla="*/ 2982243 h 4650447"/>
                <a:gd name="connsiteX251" fmla="*/ 137954 w 2099794"/>
                <a:gd name="connsiteY251" fmla="*/ 2980583 h 4650447"/>
                <a:gd name="connsiteX252" fmla="*/ 144177 w 2099794"/>
                <a:gd name="connsiteY252" fmla="*/ 2955689 h 4650447"/>
                <a:gd name="connsiteX253" fmla="*/ 144799 w 2099794"/>
                <a:gd name="connsiteY253" fmla="*/ 2952370 h 4650447"/>
                <a:gd name="connsiteX254" fmla="*/ 150608 w 2099794"/>
                <a:gd name="connsiteY254" fmla="*/ 2931418 h 4650447"/>
                <a:gd name="connsiteX255" fmla="*/ 151853 w 2099794"/>
                <a:gd name="connsiteY255" fmla="*/ 2926439 h 4650447"/>
                <a:gd name="connsiteX256" fmla="*/ 151853 w 2099794"/>
                <a:gd name="connsiteY256" fmla="*/ 2909636 h 4650447"/>
                <a:gd name="connsiteX257" fmla="*/ 150608 w 2099794"/>
                <a:gd name="connsiteY257" fmla="*/ 2898641 h 4650447"/>
                <a:gd name="connsiteX258" fmla="*/ 151438 w 2099794"/>
                <a:gd name="connsiteY258" fmla="*/ 2895114 h 4650447"/>
                <a:gd name="connsiteX259" fmla="*/ 153097 w 2099794"/>
                <a:gd name="connsiteY259" fmla="*/ 2892002 h 4650447"/>
                <a:gd name="connsiteX260" fmla="*/ 156831 w 2099794"/>
                <a:gd name="connsiteY260" fmla="*/ 2887439 h 4650447"/>
                <a:gd name="connsiteX261" fmla="*/ 166374 w 2099794"/>
                <a:gd name="connsiteY261" fmla="*/ 2878103 h 4650447"/>
                <a:gd name="connsiteX262" fmla="*/ 199773 w 2099794"/>
                <a:gd name="connsiteY262" fmla="*/ 2778528 h 4650447"/>
                <a:gd name="connsiteX263" fmla="*/ 200810 w 2099794"/>
                <a:gd name="connsiteY263" fmla="*/ 2775002 h 4650447"/>
                <a:gd name="connsiteX264" fmla="*/ 218651 w 2099794"/>
                <a:gd name="connsiteY264" fmla="*/ 2729570 h 4650447"/>
                <a:gd name="connsiteX265" fmla="*/ 179443 w 2099794"/>
                <a:gd name="connsiteY265" fmla="*/ 2729570 h 4650447"/>
                <a:gd name="connsiteX266" fmla="*/ 172598 w 2099794"/>
                <a:gd name="connsiteY266" fmla="*/ 2728741 h 4650447"/>
                <a:gd name="connsiteX267" fmla="*/ 165959 w 2099794"/>
                <a:gd name="connsiteY267" fmla="*/ 2727288 h 4650447"/>
                <a:gd name="connsiteX268" fmla="*/ 165129 w 2099794"/>
                <a:gd name="connsiteY268" fmla="*/ 2720858 h 4650447"/>
                <a:gd name="connsiteX269" fmla="*/ 189608 w 2099794"/>
                <a:gd name="connsiteY269" fmla="*/ 2668581 h 4650447"/>
                <a:gd name="connsiteX270" fmla="*/ 202677 w 2099794"/>
                <a:gd name="connsiteY270" fmla="*/ 2657171 h 4650447"/>
                <a:gd name="connsiteX271" fmla="*/ 210561 w 2099794"/>
                <a:gd name="connsiteY271" fmla="*/ 2653852 h 4650447"/>
                <a:gd name="connsiteX272" fmla="*/ 220103 w 2099794"/>
                <a:gd name="connsiteY272" fmla="*/ 2653644 h 4650447"/>
                <a:gd name="connsiteX273" fmla="*/ 224667 w 2099794"/>
                <a:gd name="connsiteY273" fmla="*/ 2655304 h 4650447"/>
                <a:gd name="connsiteX274" fmla="*/ 229853 w 2099794"/>
                <a:gd name="connsiteY274" fmla="*/ 2659245 h 4650447"/>
                <a:gd name="connsiteX275" fmla="*/ 230683 w 2099794"/>
                <a:gd name="connsiteY275" fmla="*/ 2660283 h 4650447"/>
                <a:gd name="connsiteX276" fmla="*/ 240848 w 2099794"/>
                <a:gd name="connsiteY276" fmla="*/ 2676049 h 4650447"/>
                <a:gd name="connsiteX277" fmla="*/ 287731 w 2099794"/>
                <a:gd name="connsiteY277" fmla="*/ 2574399 h 4650447"/>
                <a:gd name="connsiteX278" fmla="*/ 593711 w 2099794"/>
                <a:gd name="connsiteY278" fmla="*/ 10513 h 4650447"/>
                <a:gd name="connsiteX279" fmla="*/ 434488 w 2099794"/>
                <a:gd name="connsiteY279" fmla="*/ 1404955 h 4650447"/>
                <a:gd name="connsiteX280" fmla="*/ 283997 w 2099794"/>
                <a:gd name="connsiteY280" fmla="*/ 2592239 h 4650447"/>
                <a:gd name="connsiteX281" fmla="*/ 246242 w 2099794"/>
                <a:gd name="connsiteY281" fmla="*/ 2681235 h 4650447"/>
                <a:gd name="connsiteX282" fmla="*/ 246034 w 2099794"/>
                <a:gd name="connsiteY282" fmla="*/ 2686421 h 4650447"/>
                <a:gd name="connsiteX283" fmla="*/ 237114 w 2099794"/>
                <a:gd name="connsiteY283" fmla="*/ 2721272 h 4650447"/>
                <a:gd name="connsiteX284" fmla="*/ 222800 w 2099794"/>
                <a:gd name="connsiteY284" fmla="*/ 2739735 h 4650447"/>
                <a:gd name="connsiteX285" fmla="*/ 183592 w 2099794"/>
                <a:gd name="connsiteY285" fmla="*/ 2851135 h 4650447"/>
                <a:gd name="connsiteX286" fmla="*/ 181518 w 2099794"/>
                <a:gd name="connsiteY286" fmla="*/ 2858188 h 4650447"/>
                <a:gd name="connsiteX287" fmla="*/ 213257 w 2099794"/>
                <a:gd name="connsiteY287" fmla="*/ 2855492 h 4650447"/>
                <a:gd name="connsiteX288" fmla="*/ 236077 w 2099794"/>
                <a:gd name="connsiteY288" fmla="*/ 2878518 h 4650447"/>
                <a:gd name="connsiteX289" fmla="*/ 254332 w 2099794"/>
                <a:gd name="connsiteY289" fmla="*/ 2935152 h 4650447"/>
                <a:gd name="connsiteX290" fmla="*/ 251220 w 2099794"/>
                <a:gd name="connsiteY290" fmla="*/ 2940338 h 4650447"/>
                <a:gd name="connsiteX291" fmla="*/ 172390 w 2099794"/>
                <a:gd name="connsiteY291" fmla="*/ 2930380 h 4650447"/>
                <a:gd name="connsiteX292" fmla="*/ 161603 w 2099794"/>
                <a:gd name="connsiteY292" fmla="*/ 2923742 h 4650447"/>
                <a:gd name="connsiteX293" fmla="*/ 147081 w 2099794"/>
                <a:gd name="connsiteY293" fmla="*/ 2980168 h 4650447"/>
                <a:gd name="connsiteX294" fmla="*/ 116586 w 2099794"/>
                <a:gd name="connsiteY294" fmla="*/ 3181186 h 4650447"/>
                <a:gd name="connsiteX295" fmla="*/ 117831 w 2099794"/>
                <a:gd name="connsiteY295" fmla="*/ 3248399 h 4650447"/>
                <a:gd name="connsiteX296" fmla="*/ 123225 w 2099794"/>
                <a:gd name="connsiteY296" fmla="*/ 3257320 h 4650447"/>
                <a:gd name="connsiteX297" fmla="*/ 132560 w 2099794"/>
                <a:gd name="connsiteY297" fmla="*/ 3303788 h 4650447"/>
                <a:gd name="connsiteX298" fmla="*/ 130693 w 2099794"/>
                <a:gd name="connsiteY298" fmla="*/ 3315820 h 4650447"/>
                <a:gd name="connsiteX299" fmla="*/ 206619 w 2099794"/>
                <a:gd name="connsiteY299" fmla="*/ 3477007 h 4650447"/>
                <a:gd name="connsiteX300" fmla="*/ 327769 w 2099794"/>
                <a:gd name="connsiteY300" fmla="*/ 3650642 h 4650447"/>
                <a:gd name="connsiteX301" fmla="*/ 376934 w 2099794"/>
                <a:gd name="connsiteY301" fmla="*/ 3727398 h 4650447"/>
                <a:gd name="connsiteX302" fmla="*/ 378594 w 2099794"/>
                <a:gd name="connsiteY302" fmla="*/ 3730302 h 4650447"/>
                <a:gd name="connsiteX303" fmla="*/ 380668 w 2099794"/>
                <a:gd name="connsiteY303" fmla="*/ 3733829 h 4650447"/>
                <a:gd name="connsiteX304" fmla="*/ 380046 w 2099794"/>
                <a:gd name="connsiteY304" fmla="*/ 3729057 h 4650447"/>
                <a:gd name="connsiteX305" fmla="*/ 378801 w 2099794"/>
                <a:gd name="connsiteY305" fmla="*/ 3725323 h 4650447"/>
                <a:gd name="connsiteX306" fmla="*/ 324865 w 2099794"/>
                <a:gd name="connsiteY306" fmla="*/ 3604796 h 4650447"/>
                <a:gd name="connsiteX307" fmla="*/ 323413 w 2099794"/>
                <a:gd name="connsiteY307" fmla="*/ 3601891 h 4650447"/>
                <a:gd name="connsiteX308" fmla="*/ 294370 w 2099794"/>
                <a:gd name="connsiteY308" fmla="*/ 3574923 h 4650447"/>
                <a:gd name="connsiteX309" fmla="*/ 278396 w 2099794"/>
                <a:gd name="connsiteY309" fmla="*/ 3567040 h 4650447"/>
                <a:gd name="connsiteX310" fmla="*/ 272588 w 2099794"/>
                <a:gd name="connsiteY310" fmla="*/ 3521401 h 4650447"/>
                <a:gd name="connsiteX311" fmla="*/ 276529 w 2099794"/>
                <a:gd name="connsiteY311" fmla="*/ 3495885 h 4650447"/>
                <a:gd name="connsiteX312" fmla="*/ 250805 w 2099794"/>
                <a:gd name="connsiteY312" fmla="*/ 3407097 h 4650447"/>
                <a:gd name="connsiteX313" fmla="*/ 248109 w 2099794"/>
                <a:gd name="connsiteY313" fmla="*/ 3385938 h 4650447"/>
                <a:gd name="connsiteX314" fmla="*/ 227364 w 2099794"/>
                <a:gd name="connsiteY314" fmla="*/ 3389672 h 4650447"/>
                <a:gd name="connsiteX315" fmla="*/ 186497 w 2099794"/>
                <a:gd name="connsiteY315" fmla="*/ 3386767 h 4650447"/>
                <a:gd name="connsiteX316" fmla="*/ 182555 w 2099794"/>
                <a:gd name="connsiteY316" fmla="*/ 3380751 h 4650447"/>
                <a:gd name="connsiteX317" fmla="*/ 206619 w 2099794"/>
                <a:gd name="connsiteY317" fmla="*/ 3329097 h 4650447"/>
                <a:gd name="connsiteX318" fmla="*/ 215954 w 2099794"/>
                <a:gd name="connsiteY318" fmla="*/ 3319969 h 4650447"/>
                <a:gd name="connsiteX319" fmla="*/ 253502 w 2099794"/>
                <a:gd name="connsiteY319" fmla="*/ 3327644 h 4650447"/>
                <a:gd name="connsiteX320" fmla="*/ 257444 w 2099794"/>
                <a:gd name="connsiteY320" fmla="*/ 3335527 h 4650447"/>
                <a:gd name="connsiteX321" fmla="*/ 360338 w 2099794"/>
                <a:gd name="connsiteY321" fmla="*/ 3279516 h 4650447"/>
                <a:gd name="connsiteX322" fmla="*/ 361168 w 2099794"/>
                <a:gd name="connsiteY322" fmla="*/ 3281591 h 4650447"/>
                <a:gd name="connsiteX323" fmla="*/ 335652 w 2099794"/>
                <a:gd name="connsiteY323" fmla="*/ 3288852 h 4650447"/>
                <a:gd name="connsiteX324" fmla="*/ 286279 w 2099794"/>
                <a:gd name="connsiteY324" fmla="*/ 3312293 h 4650447"/>
                <a:gd name="connsiteX325" fmla="*/ 268854 w 2099794"/>
                <a:gd name="connsiteY325" fmla="*/ 3331793 h 4650447"/>
                <a:gd name="connsiteX326" fmla="*/ 266987 w 2099794"/>
                <a:gd name="connsiteY326" fmla="*/ 3352331 h 4650447"/>
                <a:gd name="connsiteX327" fmla="*/ 261800 w 2099794"/>
                <a:gd name="connsiteY327" fmla="*/ 3375150 h 4650447"/>
                <a:gd name="connsiteX328" fmla="*/ 256822 w 2099794"/>
                <a:gd name="connsiteY328" fmla="*/ 3384900 h 4650447"/>
                <a:gd name="connsiteX329" fmla="*/ 282960 w 2099794"/>
                <a:gd name="connsiteY329" fmla="*/ 3488417 h 4650447"/>
                <a:gd name="connsiteX330" fmla="*/ 285449 w 2099794"/>
                <a:gd name="connsiteY330" fmla="*/ 3485305 h 4650447"/>
                <a:gd name="connsiteX331" fmla="*/ 342705 w 2099794"/>
                <a:gd name="connsiteY331" fmla="*/ 3467257 h 4650447"/>
                <a:gd name="connsiteX332" fmla="*/ 373408 w 2099794"/>
                <a:gd name="connsiteY332" fmla="*/ 3488832 h 4650447"/>
                <a:gd name="connsiteX333" fmla="*/ 415934 w 2099794"/>
                <a:gd name="connsiteY333" fmla="*/ 3550652 h 4650447"/>
                <a:gd name="connsiteX334" fmla="*/ 417387 w 2099794"/>
                <a:gd name="connsiteY334" fmla="*/ 3556045 h 4650447"/>
                <a:gd name="connsiteX335" fmla="*/ 365525 w 2099794"/>
                <a:gd name="connsiteY335" fmla="*/ 3573678 h 4650447"/>
                <a:gd name="connsiteX336" fmla="*/ 329844 w 2099794"/>
                <a:gd name="connsiteY336" fmla="*/ 3579072 h 4650447"/>
                <a:gd name="connsiteX337" fmla="*/ 325487 w 2099794"/>
                <a:gd name="connsiteY337" fmla="*/ 3586333 h 4650447"/>
                <a:gd name="connsiteX338" fmla="*/ 383988 w 2099794"/>
                <a:gd name="connsiteY338" fmla="*/ 3715573 h 4650447"/>
                <a:gd name="connsiteX339" fmla="*/ 431286 w 2099794"/>
                <a:gd name="connsiteY339" fmla="*/ 3868878 h 4650447"/>
                <a:gd name="connsiteX340" fmla="*/ 433153 w 2099794"/>
                <a:gd name="connsiteY340" fmla="*/ 3969698 h 4650447"/>
                <a:gd name="connsiteX341" fmla="*/ 425477 w 2099794"/>
                <a:gd name="connsiteY341" fmla="*/ 4034007 h 4650447"/>
                <a:gd name="connsiteX342" fmla="*/ 425685 w 2099794"/>
                <a:gd name="connsiteY342" fmla="*/ 4040230 h 4650447"/>
                <a:gd name="connsiteX343" fmla="*/ 430041 w 2099794"/>
                <a:gd name="connsiteY343" fmla="*/ 4036081 h 4650447"/>
                <a:gd name="connsiteX344" fmla="*/ 493106 w 2099794"/>
                <a:gd name="connsiteY344" fmla="*/ 4012639 h 4650447"/>
                <a:gd name="connsiteX345" fmla="*/ 548494 w 2099794"/>
                <a:gd name="connsiteY345" fmla="*/ 4041682 h 4650447"/>
                <a:gd name="connsiteX346" fmla="*/ 627740 w 2099794"/>
                <a:gd name="connsiteY346" fmla="*/ 4151008 h 4650447"/>
                <a:gd name="connsiteX347" fmla="*/ 624420 w 2099794"/>
                <a:gd name="connsiteY347" fmla="*/ 4158268 h 4650447"/>
                <a:gd name="connsiteX348" fmla="*/ 563431 w 2099794"/>
                <a:gd name="connsiteY348" fmla="*/ 4181295 h 4650447"/>
                <a:gd name="connsiteX349" fmla="*/ 468004 w 2099794"/>
                <a:gd name="connsiteY349" fmla="*/ 4193327 h 4650447"/>
                <a:gd name="connsiteX350" fmla="*/ 413653 w 2099794"/>
                <a:gd name="connsiteY350" fmla="*/ 4176109 h 4650447"/>
                <a:gd name="connsiteX351" fmla="*/ 394982 w 2099794"/>
                <a:gd name="connsiteY351" fmla="*/ 4156609 h 4650447"/>
                <a:gd name="connsiteX352" fmla="*/ 392285 w 2099794"/>
                <a:gd name="connsiteY352" fmla="*/ 4161795 h 4650447"/>
                <a:gd name="connsiteX353" fmla="*/ 356397 w 2099794"/>
                <a:gd name="connsiteY353" fmla="*/ 4248094 h 4650447"/>
                <a:gd name="connsiteX354" fmla="*/ 276788 w 2099794"/>
                <a:gd name="connsiteY354" fmla="*/ 4381924 h 4650447"/>
                <a:gd name="connsiteX355" fmla="*/ 231210 w 2099794"/>
                <a:gd name="connsiteY355" fmla="*/ 4435937 h 4650447"/>
                <a:gd name="connsiteX356" fmla="*/ 320404 w 2099794"/>
                <a:gd name="connsiteY356" fmla="*/ 4306257 h 4650447"/>
                <a:gd name="connsiteX357" fmla="*/ 387722 w 2099794"/>
                <a:gd name="connsiteY357" fmla="*/ 4156816 h 4650447"/>
                <a:gd name="connsiteX358" fmla="*/ 390626 w 2099794"/>
                <a:gd name="connsiteY358" fmla="*/ 4139183 h 4650447"/>
                <a:gd name="connsiteX359" fmla="*/ 396227 w 2099794"/>
                <a:gd name="connsiteY359" fmla="*/ 4114704 h 4650447"/>
                <a:gd name="connsiteX360" fmla="*/ 411786 w 2099794"/>
                <a:gd name="connsiteY360" fmla="*/ 4068443 h 4650447"/>
                <a:gd name="connsiteX361" fmla="*/ 427552 w 2099794"/>
                <a:gd name="connsiteY361" fmla="*/ 3924266 h 4650447"/>
                <a:gd name="connsiteX362" fmla="*/ 416764 w 2099794"/>
                <a:gd name="connsiteY362" fmla="*/ 3885888 h 4650447"/>
                <a:gd name="connsiteX363" fmla="*/ 328599 w 2099794"/>
                <a:gd name="connsiteY363" fmla="*/ 3764738 h 4650447"/>
                <a:gd name="connsiteX364" fmla="*/ 223007 w 2099794"/>
                <a:gd name="connsiteY364" fmla="*/ 3679477 h 4650447"/>
                <a:gd name="connsiteX365" fmla="*/ 177784 w 2099794"/>
                <a:gd name="connsiteY365" fmla="*/ 3663089 h 4650447"/>
                <a:gd name="connsiteX366" fmla="*/ 114927 w 2099794"/>
                <a:gd name="connsiteY366" fmla="*/ 3691509 h 4650447"/>
                <a:gd name="connsiteX367" fmla="*/ 94597 w 2099794"/>
                <a:gd name="connsiteY367" fmla="*/ 3772207 h 4650447"/>
                <a:gd name="connsiteX368" fmla="*/ 100198 w 2099794"/>
                <a:gd name="connsiteY368" fmla="*/ 3767228 h 4650447"/>
                <a:gd name="connsiteX369" fmla="*/ 170108 w 2099794"/>
                <a:gd name="connsiteY369" fmla="*/ 3767020 h 4650447"/>
                <a:gd name="connsiteX370" fmla="*/ 200188 w 2099794"/>
                <a:gd name="connsiteY370" fmla="*/ 3835478 h 4650447"/>
                <a:gd name="connsiteX371" fmla="*/ 204544 w 2099794"/>
                <a:gd name="connsiteY371" fmla="*/ 3868048 h 4650447"/>
                <a:gd name="connsiteX372" fmla="*/ 198529 w 2099794"/>
                <a:gd name="connsiteY372" fmla="*/ 3874479 h 4650447"/>
                <a:gd name="connsiteX373" fmla="*/ 95011 w 2099794"/>
                <a:gd name="connsiteY373" fmla="*/ 3855808 h 4650447"/>
                <a:gd name="connsiteX374" fmla="*/ 100820 w 2099794"/>
                <a:gd name="connsiteY374" fmla="*/ 3910367 h 4650447"/>
                <a:gd name="connsiteX375" fmla="*/ 118246 w 2099794"/>
                <a:gd name="connsiteY375" fmla="*/ 4016581 h 4650447"/>
                <a:gd name="connsiteX376" fmla="*/ 125507 w 2099794"/>
                <a:gd name="connsiteY376" fmla="*/ 4027368 h 4650447"/>
                <a:gd name="connsiteX377" fmla="*/ 134012 w 2099794"/>
                <a:gd name="connsiteY377" fmla="*/ 4066991 h 4650447"/>
                <a:gd name="connsiteX378" fmla="*/ 131522 w 2099794"/>
                <a:gd name="connsiteY378" fmla="*/ 4080475 h 4650447"/>
                <a:gd name="connsiteX379" fmla="*/ 150400 w 2099794"/>
                <a:gd name="connsiteY379" fmla="*/ 4167811 h 4650447"/>
                <a:gd name="connsiteX380" fmla="*/ 123639 w 2099794"/>
                <a:gd name="connsiteY380" fmla="*/ 4079645 h 4650447"/>
                <a:gd name="connsiteX381" fmla="*/ 25724 w 2099794"/>
                <a:gd name="connsiteY381" fmla="*/ 4104124 h 4650447"/>
                <a:gd name="connsiteX382" fmla="*/ 18048 w 2099794"/>
                <a:gd name="connsiteY382" fmla="*/ 4096449 h 4650447"/>
                <a:gd name="connsiteX383" fmla="*/ 37963 w 2099794"/>
                <a:gd name="connsiteY383" fmla="*/ 4021560 h 4650447"/>
                <a:gd name="connsiteX384" fmla="*/ 56634 w 2099794"/>
                <a:gd name="connsiteY384" fmla="*/ 3998948 h 4650447"/>
                <a:gd name="connsiteX385" fmla="*/ 100820 w 2099794"/>
                <a:gd name="connsiteY385" fmla="*/ 3999363 h 4650447"/>
                <a:gd name="connsiteX386" fmla="*/ 107666 w 2099794"/>
                <a:gd name="connsiteY386" fmla="*/ 4005171 h 4650447"/>
                <a:gd name="connsiteX387" fmla="*/ 99575 w 2099794"/>
                <a:gd name="connsiteY387" fmla="*/ 3958910 h 4650447"/>
                <a:gd name="connsiteX388" fmla="*/ 86921 w 2099794"/>
                <a:gd name="connsiteY388" fmla="*/ 3856224 h 4650447"/>
                <a:gd name="connsiteX389" fmla="*/ 81942 w 2099794"/>
                <a:gd name="connsiteY389" fmla="*/ 3845643 h 4650447"/>
                <a:gd name="connsiteX390" fmla="*/ 72192 w 2099794"/>
                <a:gd name="connsiteY390" fmla="*/ 3834648 h 4650447"/>
                <a:gd name="connsiteX391" fmla="*/ 80490 w 2099794"/>
                <a:gd name="connsiteY391" fmla="*/ 3790254 h 4650447"/>
                <a:gd name="connsiteX392" fmla="*/ 85676 w 2099794"/>
                <a:gd name="connsiteY392" fmla="*/ 3780297 h 4650447"/>
                <a:gd name="connsiteX393" fmla="*/ 100405 w 2099794"/>
                <a:gd name="connsiteY393" fmla="*/ 3703334 h 4650447"/>
                <a:gd name="connsiteX394" fmla="*/ 157246 w 2099794"/>
                <a:gd name="connsiteY394" fmla="*/ 3654790 h 4650447"/>
                <a:gd name="connsiteX395" fmla="*/ 203922 w 2099794"/>
                <a:gd name="connsiteY395" fmla="*/ 3662259 h 4650447"/>
                <a:gd name="connsiteX396" fmla="*/ 288769 w 2099794"/>
                <a:gd name="connsiteY396" fmla="*/ 3716195 h 4650447"/>
                <a:gd name="connsiteX397" fmla="*/ 419254 w 2099794"/>
                <a:gd name="connsiteY397" fmla="*/ 3874479 h 4650447"/>
                <a:gd name="connsiteX398" fmla="*/ 425270 w 2099794"/>
                <a:gd name="connsiteY398" fmla="*/ 3885058 h 4650447"/>
                <a:gd name="connsiteX399" fmla="*/ 414690 w 2099794"/>
                <a:gd name="connsiteY399" fmla="*/ 3830292 h 4650447"/>
                <a:gd name="connsiteX400" fmla="*/ 340838 w 2099794"/>
                <a:gd name="connsiteY400" fmla="*/ 3683419 h 4650447"/>
                <a:gd name="connsiteX401" fmla="*/ 227571 w 2099794"/>
                <a:gd name="connsiteY401" fmla="*/ 3523268 h 4650447"/>
                <a:gd name="connsiteX402" fmla="*/ 134219 w 2099794"/>
                <a:gd name="connsiteY402" fmla="*/ 3353161 h 4650447"/>
                <a:gd name="connsiteX403" fmla="*/ 123639 w 2099794"/>
                <a:gd name="connsiteY403" fmla="*/ 3321213 h 4650447"/>
                <a:gd name="connsiteX404" fmla="*/ 118661 w 2099794"/>
                <a:gd name="connsiteY404" fmla="*/ 3318517 h 4650447"/>
                <a:gd name="connsiteX405" fmla="*/ 23857 w 2099794"/>
                <a:gd name="connsiteY405" fmla="*/ 3343203 h 4650447"/>
                <a:gd name="connsiteX406" fmla="*/ 0 w 2099794"/>
                <a:gd name="connsiteY406" fmla="*/ 3343618 h 4650447"/>
                <a:gd name="connsiteX0" fmla="*/ 989322 w 2099794"/>
                <a:gd name="connsiteY0" fmla="*/ 2955375 h 3245499"/>
                <a:gd name="connsiteX1" fmla="*/ 991189 w 2099794"/>
                <a:gd name="connsiteY1" fmla="*/ 2956620 h 3245499"/>
                <a:gd name="connsiteX2" fmla="*/ 992849 w 2099794"/>
                <a:gd name="connsiteY2" fmla="*/ 2955167 h 3245499"/>
                <a:gd name="connsiteX3" fmla="*/ 991189 w 2099794"/>
                <a:gd name="connsiteY3" fmla="*/ 2953716 h 3245499"/>
                <a:gd name="connsiteX4" fmla="*/ 989322 w 2099794"/>
                <a:gd name="connsiteY4" fmla="*/ 2955375 h 3245499"/>
                <a:gd name="connsiteX5" fmla="*/ 424025 w 2099794"/>
                <a:gd name="connsiteY5" fmla="*/ 2639224 h 3245499"/>
                <a:gd name="connsiteX6" fmla="*/ 424855 w 2099794"/>
                <a:gd name="connsiteY6" fmla="*/ 2639224 h 3245499"/>
                <a:gd name="connsiteX7" fmla="*/ 425270 w 2099794"/>
                <a:gd name="connsiteY7" fmla="*/ 2637772 h 3245499"/>
                <a:gd name="connsiteX8" fmla="*/ 424025 w 2099794"/>
                <a:gd name="connsiteY8" fmla="*/ 2637149 h 3245499"/>
                <a:gd name="connsiteX9" fmla="*/ 424025 w 2099794"/>
                <a:gd name="connsiteY9" fmla="*/ 2639224 h 3245499"/>
                <a:gd name="connsiteX10" fmla="*/ 209514 w 2099794"/>
                <a:gd name="connsiteY10" fmla="*/ 3056700 h 3245499"/>
                <a:gd name="connsiteX11" fmla="*/ 231210 w 2099794"/>
                <a:gd name="connsiteY11" fmla="*/ 3030989 h 3245499"/>
                <a:gd name="connsiteX12" fmla="*/ 227571 w 2099794"/>
                <a:gd name="connsiteY12" fmla="*/ 3036280 h 3245499"/>
                <a:gd name="connsiteX13" fmla="*/ 209514 w 2099794"/>
                <a:gd name="connsiteY13" fmla="*/ 3056700 h 3245499"/>
                <a:gd name="connsiteX14" fmla="*/ 197595 w 2099794"/>
                <a:gd name="connsiteY14" fmla="*/ 3091718 h 3245499"/>
                <a:gd name="connsiteX15" fmla="*/ 294784 w 2099794"/>
                <a:gd name="connsiteY15" fmla="*/ 3025234 h 3245499"/>
                <a:gd name="connsiteX16" fmla="*/ 400583 w 2099794"/>
                <a:gd name="connsiteY16" fmla="*/ 2970104 h 3245499"/>
                <a:gd name="connsiteX17" fmla="*/ 470078 w 2099794"/>
                <a:gd name="connsiteY17" fmla="*/ 2942513 h 3245499"/>
                <a:gd name="connsiteX18" fmla="*/ 526919 w 2099794"/>
                <a:gd name="connsiteY18" fmla="*/ 2925295 h 3245499"/>
                <a:gd name="connsiteX19" fmla="*/ 563015 w 2099794"/>
                <a:gd name="connsiteY19" fmla="*/ 2915752 h 3245499"/>
                <a:gd name="connsiteX20" fmla="*/ 623590 w 2099794"/>
                <a:gd name="connsiteY20" fmla="*/ 2906210 h 3245499"/>
                <a:gd name="connsiteX21" fmla="*/ 625872 w 2099794"/>
                <a:gd name="connsiteY21" fmla="*/ 2905380 h 3245499"/>
                <a:gd name="connsiteX22" fmla="*/ 629191 w 2099794"/>
                <a:gd name="connsiteY22" fmla="*/ 2905173 h 3245499"/>
                <a:gd name="connsiteX23" fmla="*/ 653878 w 2099794"/>
                <a:gd name="connsiteY23" fmla="*/ 2902061 h 3245499"/>
                <a:gd name="connsiteX24" fmla="*/ 660516 w 2099794"/>
                <a:gd name="connsiteY24" fmla="*/ 2901853 h 3245499"/>
                <a:gd name="connsiteX25" fmla="*/ 709889 w 2099794"/>
                <a:gd name="connsiteY25" fmla="*/ 2898742 h 3245499"/>
                <a:gd name="connsiteX26" fmla="*/ 741214 w 2099794"/>
                <a:gd name="connsiteY26" fmla="*/ 2898742 h 3245499"/>
                <a:gd name="connsiteX27" fmla="*/ 790586 w 2099794"/>
                <a:gd name="connsiteY27" fmla="*/ 2901853 h 3245499"/>
                <a:gd name="connsiteX28" fmla="*/ 795565 w 2099794"/>
                <a:gd name="connsiteY28" fmla="*/ 2902061 h 3245499"/>
                <a:gd name="connsiteX29" fmla="*/ 844316 w 2099794"/>
                <a:gd name="connsiteY29" fmla="*/ 2908906 h 3245499"/>
                <a:gd name="connsiteX30" fmla="*/ 882690 w 2099794"/>
                <a:gd name="connsiteY30" fmla="*/ 2915096 h 3245499"/>
                <a:gd name="connsiteX31" fmla="*/ 882901 w 2099794"/>
                <a:gd name="connsiteY31" fmla="*/ 2915337 h 3245499"/>
                <a:gd name="connsiteX32" fmla="*/ 882901 w 2099794"/>
                <a:gd name="connsiteY32" fmla="*/ 2916167 h 3245499"/>
                <a:gd name="connsiteX33" fmla="*/ 883938 w 2099794"/>
                <a:gd name="connsiteY33" fmla="*/ 2915960 h 3245499"/>
                <a:gd name="connsiteX34" fmla="*/ 882901 w 2099794"/>
                <a:gd name="connsiteY34" fmla="*/ 2915337 h 3245499"/>
                <a:gd name="connsiteX35" fmla="*/ 882901 w 2099794"/>
                <a:gd name="connsiteY35" fmla="*/ 2915130 h 3245499"/>
                <a:gd name="connsiteX36" fmla="*/ 882690 w 2099794"/>
                <a:gd name="connsiteY36" fmla="*/ 2915096 h 3245499"/>
                <a:gd name="connsiteX37" fmla="*/ 877092 w 2099794"/>
                <a:gd name="connsiteY37" fmla="*/ 2908699 h 3245499"/>
                <a:gd name="connsiteX38" fmla="*/ 868587 w 2099794"/>
                <a:gd name="connsiteY38" fmla="*/ 2894593 h 3245499"/>
                <a:gd name="connsiteX39" fmla="*/ 874188 w 2099794"/>
                <a:gd name="connsiteY39" fmla="*/ 2863268 h 3245499"/>
                <a:gd name="connsiteX40" fmla="*/ 909869 w 2099794"/>
                <a:gd name="connsiteY40" fmla="*/ 2829661 h 3245499"/>
                <a:gd name="connsiteX41" fmla="*/ 951359 w 2099794"/>
                <a:gd name="connsiteY41" fmla="*/ 2814517 h 3245499"/>
                <a:gd name="connsiteX42" fmla="*/ 1017535 w 2099794"/>
                <a:gd name="connsiteY42" fmla="*/ 2808086 h 3245499"/>
                <a:gd name="connsiteX43" fmla="*/ 1027493 w 2099794"/>
                <a:gd name="connsiteY43" fmla="*/ 2808086 h 3245499"/>
                <a:gd name="connsiteX44" fmla="*/ 1040562 w 2099794"/>
                <a:gd name="connsiteY44" fmla="*/ 2808294 h 3245499"/>
                <a:gd name="connsiteX45" fmla="*/ 997620 w 2099794"/>
                <a:gd name="connsiteY45" fmla="*/ 2947699 h 3245499"/>
                <a:gd name="connsiteX46" fmla="*/ 1033301 w 2099794"/>
                <a:gd name="connsiteY46" fmla="*/ 2959524 h 3245499"/>
                <a:gd name="connsiteX47" fmla="*/ 1137025 w 2099794"/>
                <a:gd name="connsiteY47" fmla="*/ 2997487 h 3245499"/>
                <a:gd name="connsiteX48" fmla="*/ 1181627 w 2099794"/>
                <a:gd name="connsiteY48" fmla="*/ 3013876 h 3245499"/>
                <a:gd name="connsiteX49" fmla="*/ 1186191 w 2099794"/>
                <a:gd name="connsiteY49" fmla="*/ 3014498 h 3245499"/>
                <a:gd name="connsiteX50" fmla="*/ 1183494 w 2099794"/>
                <a:gd name="connsiteY50" fmla="*/ 3012216 h 3245499"/>
                <a:gd name="connsiteX51" fmla="*/ 1186813 w 2099794"/>
                <a:gd name="connsiteY51" fmla="*/ 2961391 h 3245499"/>
                <a:gd name="connsiteX52" fmla="*/ 1250915 w 2099794"/>
                <a:gd name="connsiteY52" fmla="*/ 2938157 h 3245499"/>
                <a:gd name="connsiteX53" fmla="*/ 1286596 w 2099794"/>
                <a:gd name="connsiteY53" fmla="*/ 2935667 h 3245499"/>
                <a:gd name="connsiteX54" fmla="*/ 1293649 w 2099794"/>
                <a:gd name="connsiteY54" fmla="*/ 2942721 h 3245499"/>
                <a:gd name="connsiteX55" fmla="*/ 1285766 w 2099794"/>
                <a:gd name="connsiteY55" fmla="*/ 2988359 h 3245499"/>
                <a:gd name="connsiteX56" fmla="*/ 1258175 w 2099794"/>
                <a:gd name="connsiteY56" fmla="*/ 3039807 h 3245499"/>
                <a:gd name="connsiteX57" fmla="*/ 1260665 w 2099794"/>
                <a:gd name="connsiteY57" fmla="*/ 3041674 h 3245499"/>
                <a:gd name="connsiteX58" fmla="*/ 1313564 w 2099794"/>
                <a:gd name="connsiteY58" fmla="*/ 3057025 h 3245499"/>
                <a:gd name="connsiteX59" fmla="*/ 1335761 w 2099794"/>
                <a:gd name="connsiteY59" fmla="*/ 3063456 h 3245499"/>
                <a:gd name="connsiteX60" fmla="*/ 1397166 w 2099794"/>
                <a:gd name="connsiteY60" fmla="*/ 3075488 h 3245499"/>
                <a:gd name="connsiteX61" fmla="*/ 1512922 w 2099794"/>
                <a:gd name="connsiteY61" fmla="*/ 3076525 h 3245499"/>
                <a:gd name="connsiteX62" fmla="*/ 1608971 w 2099794"/>
                <a:gd name="connsiteY62" fmla="*/ 3043541 h 3245499"/>
                <a:gd name="connsiteX63" fmla="*/ 1614987 w 2099794"/>
                <a:gd name="connsiteY63" fmla="*/ 3035658 h 3245499"/>
                <a:gd name="connsiteX64" fmla="*/ 1625774 w 2099794"/>
                <a:gd name="connsiteY64" fmla="*/ 3020306 h 3245499"/>
                <a:gd name="connsiteX65" fmla="*/ 1633035 w 2099794"/>
                <a:gd name="connsiteY65" fmla="*/ 3011386 h 3245499"/>
                <a:gd name="connsiteX66" fmla="*/ 1670791 w 2099794"/>
                <a:gd name="connsiteY66" fmla="*/ 2995620 h 3245499"/>
                <a:gd name="connsiteX67" fmla="*/ 1681163 w 2099794"/>
                <a:gd name="connsiteY67" fmla="*/ 2992716 h 3245499"/>
                <a:gd name="connsiteX68" fmla="*/ 1756674 w 2099794"/>
                <a:gd name="connsiteY68" fmla="*/ 2910151 h 3245499"/>
                <a:gd name="connsiteX69" fmla="*/ 1777212 w 2099794"/>
                <a:gd name="connsiteY69" fmla="*/ 2880486 h 3245499"/>
                <a:gd name="connsiteX70" fmla="*/ 1780116 w 2099794"/>
                <a:gd name="connsiteY70" fmla="*/ 2882353 h 3245499"/>
                <a:gd name="connsiteX71" fmla="*/ 1711243 w 2099794"/>
                <a:gd name="connsiteY71" fmla="*/ 2975705 h 3245499"/>
                <a:gd name="connsiteX72" fmla="*/ 1687179 w 2099794"/>
                <a:gd name="connsiteY72" fmla="*/ 2998524 h 3245499"/>
                <a:gd name="connsiteX73" fmla="*/ 1686142 w 2099794"/>
                <a:gd name="connsiteY73" fmla="*/ 3007652 h 3245499"/>
                <a:gd name="connsiteX74" fmla="*/ 1707924 w 2099794"/>
                <a:gd name="connsiteY74" fmla="*/ 3076110 h 3245499"/>
                <a:gd name="connsiteX75" fmla="*/ 1704397 w 2099794"/>
                <a:gd name="connsiteY75" fmla="*/ 3080052 h 3245499"/>
                <a:gd name="connsiteX76" fmla="*/ 1638636 w 2099794"/>
                <a:gd name="connsiteY76" fmla="*/ 3069472 h 3245499"/>
                <a:gd name="connsiteX77" fmla="*/ 1620381 w 2099794"/>
                <a:gd name="connsiteY77" fmla="*/ 3053498 h 3245499"/>
                <a:gd name="connsiteX78" fmla="*/ 1612705 w 2099794"/>
                <a:gd name="connsiteY78" fmla="*/ 3051216 h 3245499"/>
                <a:gd name="connsiteX79" fmla="*/ 1554205 w 2099794"/>
                <a:gd name="connsiteY79" fmla="*/ 3077147 h 3245499"/>
                <a:gd name="connsiteX80" fmla="*/ 1526821 w 2099794"/>
                <a:gd name="connsiteY80" fmla="*/ 3082956 h 3245499"/>
                <a:gd name="connsiteX81" fmla="*/ 1385341 w 2099794"/>
                <a:gd name="connsiteY81" fmla="*/ 3081919 h 3245499"/>
                <a:gd name="connsiteX82" fmla="*/ 1328915 w 2099794"/>
                <a:gd name="connsiteY82" fmla="*/ 3071131 h 3245499"/>
                <a:gd name="connsiteX83" fmla="*/ 1264814 w 2099794"/>
                <a:gd name="connsiteY83" fmla="*/ 3051839 h 3245499"/>
                <a:gd name="connsiteX84" fmla="*/ 1237846 w 2099794"/>
                <a:gd name="connsiteY84" fmla="*/ 3050801 h 3245499"/>
                <a:gd name="connsiteX85" fmla="*/ 1214819 w 2099794"/>
                <a:gd name="connsiteY85" fmla="*/ 3044578 h 3245499"/>
                <a:gd name="connsiteX86" fmla="*/ 1149265 w 2099794"/>
                <a:gd name="connsiteY86" fmla="*/ 3011594 h 3245499"/>
                <a:gd name="connsiteX87" fmla="*/ 1117110 w 2099794"/>
                <a:gd name="connsiteY87" fmla="*/ 2998317 h 3245499"/>
                <a:gd name="connsiteX88" fmla="*/ 1007785 w 2099794"/>
                <a:gd name="connsiteY88" fmla="*/ 2958487 h 3245499"/>
                <a:gd name="connsiteX89" fmla="*/ 999902 w 2099794"/>
                <a:gd name="connsiteY89" fmla="*/ 2956412 h 3245499"/>
                <a:gd name="connsiteX90" fmla="*/ 998242 w 2099794"/>
                <a:gd name="connsiteY90" fmla="*/ 2955997 h 3245499"/>
                <a:gd name="connsiteX91" fmla="*/ 994923 w 2099794"/>
                <a:gd name="connsiteY91" fmla="*/ 2955167 h 3245499"/>
                <a:gd name="connsiteX92" fmla="*/ 994508 w 2099794"/>
                <a:gd name="connsiteY92" fmla="*/ 2957657 h 3245499"/>
                <a:gd name="connsiteX93" fmla="*/ 999695 w 2099794"/>
                <a:gd name="connsiteY93" fmla="*/ 2960146 h 3245499"/>
                <a:gd name="connsiteX94" fmla="*/ 1057573 w 2099794"/>
                <a:gd name="connsiteY94" fmla="*/ 2987322 h 3245499"/>
                <a:gd name="connsiteX95" fmla="*/ 1127690 w 2099794"/>
                <a:gd name="connsiteY95" fmla="*/ 3022381 h 3245499"/>
                <a:gd name="connsiteX96" fmla="*/ 1204031 w 2099794"/>
                <a:gd name="connsiteY96" fmla="*/ 3059722 h 3245499"/>
                <a:gd name="connsiteX97" fmla="*/ 1312112 w 2099794"/>
                <a:gd name="connsiteY97" fmla="*/ 3106398 h 3245499"/>
                <a:gd name="connsiteX98" fmla="*/ 1354432 w 2099794"/>
                <a:gd name="connsiteY98" fmla="*/ 3120712 h 3245499"/>
                <a:gd name="connsiteX99" fmla="*/ 1417911 w 2099794"/>
                <a:gd name="connsiteY99" fmla="*/ 3137307 h 3245499"/>
                <a:gd name="connsiteX100" fmla="*/ 1421852 w 2099794"/>
                <a:gd name="connsiteY100" fmla="*/ 3136685 h 3245499"/>
                <a:gd name="connsiteX101" fmla="*/ 1439486 w 2099794"/>
                <a:gd name="connsiteY101" fmla="*/ 3116978 h 3245499"/>
                <a:gd name="connsiteX102" fmla="*/ 1491763 w 2099794"/>
                <a:gd name="connsiteY102" fmla="*/ 3118222 h 3245499"/>
                <a:gd name="connsiteX103" fmla="*/ 1514997 w 2099794"/>
                <a:gd name="connsiteY103" fmla="*/ 3146435 h 3245499"/>
                <a:gd name="connsiteX104" fmla="*/ 1525577 w 2099794"/>
                <a:gd name="connsiteY104" fmla="*/ 3153281 h 3245499"/>
                <a:gd name="connsiteX105" fmla="*/ 1758126 w 2099794"/>
                <a:gd name="connsiteY105" fmla="*/ 3139797 h 3245499"/>
                <a:gd name="connsiteX106" fmla="*/ 1766217 w 2099794"/>
                <a:gd name="connsiteY106" fmla="*/ 3135025 h 3245499"/>
                <a:gd name="connsiteX107" fmla="*/ 1778041 w 2099794"/>
                <a:gd name="connsiteY107" fmla="*/ 3127765 h 3245499"/>
                <a:gd name="connsiteX108" fmla="*/ 1802935 w 2099794"/>
                <a:gd name="connsiteY108" fmla="*/ 3120297 h 3245499"/>
                <a:gd name="connsiteX109" fmla="*/ 1837164 w 2099794"/>
                <a:gd name="connsiteY109" fmla="*/ 3122164 h 3245499"/>
                <a:gd name="connsiteX110" fmla="*/ 1844633 w 2099794"/>
                <a:gd name="connsiteY110" fmla="*/ 3123408 h 3245499"/>
                <a:gd name="connsiteX111" fmla="*/ 1866829 w 2099794"/>
                <a:gd name="connsiteY111" fmla="*/ 3118430 h 3245499"/>
                <a:gd name="connsiteX112" fmla="*/ 1903340 w 2099794"/>
                <a:gd name="connsiteY112" fmla="*/ 3109302 h 3245499"/>
                <a:gd name="connsiteX113" fmla="*/ 1946282 w 2099794"/>
                <a:gd name="connsiteY113" fmla="*/ 3098100 h 3245499"/>
                <a:gd name="connsiteX114" fmla="*/ 1982586 w 2099794"/>
                <a:gd name="connsiteY114" fmla="*/ 3087727 h 3245499"/>
                <a:gd name="connsiteX115" fmla="*/ 2035278 w 2099794"/>
                <a:gd name="connsiteY115" fmla="*/ 3070924 h 3245499"/>
                <a:gd name="connsiteX116" fmla="*/ 2081954 w 2099794"/>
                <a:gd name="connsiteY116" fmla="*/ 3054120 h 3245499"/>
                <a:gd name="connsiteX117" fmla="*/ 2099794 w 2099794"/>
                <a:gd name="connsiteY117" fmla="*/ 3050387 h 3245499"/>
                <a:gd name="connsiteX118" fmla="*/ 2092741 w 2099794"/>
                <a:gd name="connsiteY118" fmla="*/ 3054743 h 3245499"/>
                <a:gd name="connsiteX119" fmla="*/ 1944415 w 2099794"/>
                <a:gd name="connsiteY119" fmla="*/ 3107020 h 3245499"/>
                <a:gd name="connsiteX120" fmla="*/ 1852100 w 2099794"/>
                <a:gd name="connsiteY120" fmla="*/ 3130462 h 3245499"/>
                <a:gd name="connsiteX121" fmla="*/ 1847744 w 2099794"/>
                <a:gd name="connsiteY121" fmla="*/ 3137722 h 3245499"/>
                <a:gd name="connsiteX122" fmla="*/ 1850026 w 2099794"/>
                <a:gd name="connsiteY122" fmla="*/ 3171744 h 3245499"/>
                <a:gd name="connsiteX123" fmla="*/ 1833430 w 2099794"/>
                <a:gd name="connsiteY123" fmla="*/ 3222984 h 3245499"/>
                <a:gd name="connsiteX124" fmla="*/ 1826170 w 2099794"/>
                <a:gd name="connsiteY124" fmla="*/ 3225681 h 3245499"/>
                <a:gd name="connsiteX125" fmla="*/ 1779286 w 2099794"/>
                <a:gd name="connsiteY125" fmla="*/ 3190000 h 3245499"/>
                <a:gd name="connsiteX126" fmla="*/ 1761861 w 2099794"/>
                <a:gd name="connsiteY126" fmla="*/ 3152036 h 3245499"/>
                <a:gd name="connsiteX127" fmla="*/ 1755015 w 2099794"/>
                <a:gd name="connsiteY127" fmla="*/ 3148717 h 3245499"/>
                <a:gd name="connsiteX128" fmla="*/ 1597976 w 2099794"/>
                <a:gd name="connsiteY128" fmla="*/ 3162616 h 3245499"/>
                <a:gd name="connsiteX129" fmla="*/ 1535534 w 2099794"/>
                <a:gd name="connsiteY129" fmla="*/ 3161579 h 3245499"/>
                <a:gd name="connsiteX130" fmla="*/ 1522880 w 2099794"/>
                <a:gd name="connsiteY130" fmla="*/ 3161579 h 3245499"/>
                <a:gd name="connsiteX131" fmla="*/ 1539476 w 2099794"/>
                <a:gd name="connsiteY131" fmla="*/ 3245181 h 3245499"/>
                <a:gd name="connsiteX132" fmla="*/ 1446124 w 2099794"/>
                <a:gd name="connsiteY132" fmla="*/ 3235016 h 3245499"/>
                <a:gd name="connsiteX133" fmla="*/ 1402352 w 2099794"/>
                <a:gd name="connsiteY133" fmla="*/ 3207218 h 3245499"/>
                <a:gd name="connsiteX134" fmla="*/ 1414799 w 2099794"/>
                <a:gd name="connsiteY134" fmla="*/ 3149132 h 3245499"/>
                <a:gd name="connsiteX135" fmla="*/ 1416251 w 2099794"/>
                <a:gd name="connsiteY135" fmla="*/ 3147472 h 3245499"/>
                <a:gd name="connsiteX136" fmla="*/ 1414177 w 2099794"/>
                <a:gd name="connsiteY136" fmla="*/ 3145191 h 3245499"/>
                <a:gd name="connsiteX137" fmla="*/ 1183079 w 2099794"/>
                <a:gd name="connsiteY137" fmla="*/ 3057855 h 3245499"/>
                <a:gd name="connsiteX138" fmla="*/ 989945 w 2099794"/>
                <a:gd name="connsiteY138" fmla="*/ 2963466 h 3245499"/>
                <a:gd name="connsiteX139" fmla="*/ 976460 w 2099794"/>
                <a:gd name="connsiteY139" fmla="*/ 2963673 h 3245499"/>
                <a:gd name="connsiteX140" fmla="*/ 929162 w 2099794"/>
                <a:gd name="connsiteY140" fmla="*/ 2960976 h 3245499"/>
                <a:gd name="connsiteX141" fmla="*/ 906965 w 2099794"/>
                <a:gd name="connsiteY141" fmla="*/ 2938157 h 3245499"/>
                <a:gd name="connsiteX142" fmla="*/ 891614 w 2099794"/>
                <a:gd name="connsiteY142" fmla="*/ 2927369 h 3245499"/>
                <a:gd name="connsiteX143" fmla="*/ 691634 w 2099794"/>
                <a:gd name="connsiteY143" fmla="*/ 2906002 h 3245499"/>
                <a:gd name="connsiteX144" fmla="*/ 213257 w 2099794"/>
                <a:gd name="connsiteY144" fmla="*/ 3081919 h 3245499"/>
                <a:gd name="connsiteX145" fmla="*/ 205530 w 2099794"/>
                <a:gd name="connsiteY145" fmla="*/ 3088350 h 3245499"/>
                <a:gd name="connsiteX146" fmla="*/ 197595 w 2099794"/>
                <a:gd name="connsiteY146" fmla="*/ 3091718 h 3245499"/>
                <a:gd name="connsiteX147" fmla="*/ 196246 w 2099794"/>
                <a:gd name="connsiteY147" fmla="*/ 3092291 h 3245499"/>
                <a:gd name="connsiteX148" fmla="*/ 197595 w 2099794"/>
                <a:gd name="connsiteY148" fmla="*/ 3091718 h 3245499"/>
                <a:gd name="connsiteX149" fmla="*/ 196454 w 2099794"/>
                <a:gd name="connsiteY149" fmla="*/ 3092499 h 3245499"/>
                <a:gd name="connsiteX150" fmla="*/ 196246 w 2099794"/>
                <a:gd name="connsiteY150" fmla="*/ 3092291 h 3245499"/>
                <a:gd name="connsiteX151" fmla="*/ 170523 w 2099794"/>
                <a:gd name="connsiteY151" fmla="*/ 3100796 h 3245499"/>
                <a:gd name="connsiteX152" fmla="*/ 209514 w 2099794"/>
                <a:gd name="connsiteY152" fmla="*/ 3056700 h 3245499"/>
                <a:gd name="connsiteX153" fmla="*/ 176331 w 2099794"/>
                <a:gd name="connsiteY153" fmla="*/ 3096025 h 3245499"/>
                <a:gd name="connsiteX154" fmla="*/ 170523 w 2099794"/>
                <a:gd name="connsiteY154" fmla="*/ 3100796 h 3245499"/>
                <a:gd name="connsiteX155" fmla="*/ 154965 w 2099794"/>
                <a:gd name="connsiteY155" fmla="*/ 3131500 h 3245499"/>
                <a:gd name="connsiteX156" fmla="*/ 197492 w 2099794"/>
                <a:gd name="connsiteY156" fmla="*/ 3104116 h 3245499"/>
                <a:gd name="connsiteX157" fmla="*/ 550569 w 2099794"/>
                <a:gd name="connsiteY157" fmla="*/ 2978818 h 3245499"/>
                <a:gd name="connsiteX158" fmla="*/ 715283 w 2099794"/>
                <a:gd name="connsiteY158" fmla="*/ 2971557 h 3245499"/>
                <a:gd name="connsiteX159" fmla="*/ 725863 w 2099794"/>
                <a:gd name="connsiteY159" fmla="*/ 2966371 h 3245499"/>
                <a:gd name="connsiteX160" fmla="*/ 796810 w 2099794"/>
                <a:gd name="connsiteY160" fmla="*/ 2965334 h 3245499"/>
                <a:gd name="connsiteX161" fmla="*/ 825646 w 2099794"/>
                <a:gd name="connsiteY161" fmla="*/ 2983381 h 3245499"/>
                <a:gd name="connsiteX162" fmla="*/ 907588 w 2099794"/>
                <a:gd name="connsiteY162" fmla="*/ 3005993 h 3245499"/>
                <a:gd name="connsiteX163" fmla="*/ 929370 w 2099794"/>
                <a:gd name="connsiteY163" fmla="*/ 3019063 h 3245499"/>
                <a:gd name="connsiteX164" fmla="*/ 930407 w 2099794"/>
                <a:gd name="connsiteY164" fmla="*/ 3069058 h 3245499"/>
                <a:gd name="connsiteX165" fmla="*/ 912152 w 2099794"/>
                <a:gd name="connsiteY165" fmla="*/ 3081712 h 3245499"/>
                <a:gd name="connsiteX166" fmla="*/ 753661 w 2099794"/>
                <a:gd name="connsiteY166" fmla="*/ 3122994 h 3245499"/>
                <a:gd name="connsiteX167" fmla="*/ 764863 w 2099794"/>
                <a:gd name="connsiteY167" fmla="*/ 3117393 h 3245499"/>
                <a:gd name="connsiteX168" fmla="*/ 857178 w 2099794"/>
                <a:gd name="connsiteY168" fmla="*/ 3094574 h 3245499"/>
                <a:gd name="connsiteX169" fmla="*/ 916508 w 2099794"/>
                <a:gd name="connsiteY169" fmla="*/ 3068850 h 3245499"/>
                <a:gd name="connsiteX170" fmla="*/ 915471 w 2099794"/>
                <a:gd name="connsiteY170" fmla="*/ 3019685 h 3245499"/>
                <a:gd name="connsiteX171" fmla="*/ 832491 w 2099794"/>
                <a:gd name="connsiteY171" fmla="*/ 2992509 h 3245499"/>
                <a:gd name="connsiteX172" fmla="*/ 809672 w 2099794"/>
                <a:gd name="connsiteY172" fmla="*/ 2988568 h 3245499"/>
                <a:gd name="connsiteX173" fmla="*/ 821497 w 2099794"/>
                <a:gd name="connsiteY173" fmla="*/ 3044371 h 3245499"/>
                <a:gd name="connsiteX174" fmla="*/ 811747 w 2099794"/>
                <a:gd name="connsiteY174" fmla="*/ 3054951 h 3245499"/>
                <a:gd name="connsiteX175" fmla="*/ 743081 w 2099794"/>
                <a:gd name="connsiteY175" fmla="*/ 3045201 h 3245499"/>
                <a:gd name="connsiteX176" fmla="*/ 713831 w 2099794"/>
                <a:gd name="connsiteY176" fmla="*/ 3027568 h 3245499"/>
                <a:gd name="connsiteX177" fmla="*/ 711549 w 2099794"/>
                <a:gd name="connsiteY177" fmla="*/ 2979233 h 3245499"/>
                <a:gd name="connsiteX178" fmla="*/ 639979 w 2099794"/>
                <a:gd name="connsiteY178" fmla="*/ 2978403 h 3245499"/>
                <a:gd name="connsiteX179" fmla="*/ 225497 w 2099794"/>
                <a:gd name="connsiteY179" fmla="*/ 3090425 h 3245499"/>
                <a:gd name="connsiteX180" fmla="*/ 162225 w 2099794"/>
                <a:gd name="connsiteY180" fmla="*/ 3128388 h 3245499"/>
                <a:gd name="connsiteX181" fmla="*/ 154965 w 2099794"/>
                <a:gd name="connsiteY181" fmla="*/ 3131500 h 3245499"/>
                <a:gd name="connsiteX182" fmla="*/ 0 w 2099794"/>
                <a:gd name="connsiteY182" fmla="*/ 1938670 h 3245499"/>
                <a:gd name="connsiteX183" fmla="*/ 0 w 2099794"/>
                <a:gd name="connsiteY183" fmla="*/ 1920622 h 3245499"/>
                <a:gd name="connsiteX184" fmla="*/ 3319 w 2099794"/>
                <a:gd name="connsiteY184" fmla="*/ 1909627 h 3245499"/>
                <a:gd name="connsiteX185" fmla="*/ 38378 w 2099794"/>
                <a:gd name="connsiteY185" fmla="*/ 1827063 h 3245499"/>
                <a:gd name="connsiteX186" fmla="*/ 54559 w 2099794"/>
                <a:gd name="connsiteY186" fmla="*/ 1815653 h 3245499"/>
                <a:gd name="connsiteX187" fmla="*/ 64517 w 2099794"/>
                <a:gd name="connsiteY187" fmla="*/ 1812541 h 3245499"/>
                <a:gd name="connsiteX188" fmla="*/ 74267 w 2099794"/>
                <a:gd name="connsiteY188" fmla="*/ 1812126 h 3245499"/>
                <a:gd name="connsiteX189" fmla="*/ 85676 w 2099794"/>
                <a:gd name="connsiteY189" fmla="*/ 1815446 h 3245499"/>
                <a:gd name="connsiteX190" fmla="*/ 96671 w 2099794"/>
                <a:gd name="connsiteY190" fmla="*/ 1822291 h 3245499"/>
                <a:gd name="connsiteX191" fmla="*/ 108911 w 2099794"/>
                <a:gd name="connsiteY191" fmla="*/ 1833079 h 3245499"/>
                <a:gd name="connsiteX192" fmla="*/ 107873 w 2099794"/>
                <a:gd name="connsiteY192" fmla="*/ 1777690 h 3245499"/>
                <a:gd name="connsiteX193" fmla="*/ 106836 w 2099794"/>
                <a:gd name="connsiteY193" fmla="*/ 1690769 h 3245499"/>
                <a:gd name="connsiteX194" fmla="*/ 106836 w 2099794"/>
                <a:gd name="connsiteY194" fmla="*/ 1685790 h 3245499"/>
                <a:gd name="connsiteX195" fmla="*/ 105591 w 2099794"/>
                <a:gd name="connsiteY195" fmla="*/ 1641396 h 3245499"/>
                <a:gd name="connsiteX196" fmla="*/ 104969 w 2099794"/>
                <a:gd name="connsiteY196" fmla="*/ 1615050 h 3245499"/>
                <a:gd name="connsiteX197" fmla="*/ 103932 w 2099794"/>
                <a:gd name="connsiteY197" fmla="*/ 1606960 h 3245499"/>
                <a:gd name="connsiteX198" fmla="*/ 79038 w 2099794"/>
                <a:gd name="connsiteY198" fmla="*/ 1613598 h 3245499"/>
                <a:gd name="connsiteX199" fmla="*/ 69081 w 2099794"/>
                <a:gd name="connsiteY199" fmla="*/ 1613598 h 3245499"/>
                <a:gd name="connsiteX200" fmla="*/ 13277 w 2099794"/>
                <a:gd name="connsiteY200" fmla="*/ 1600322 h 3245499"/>
                <a:gd name="connsiteX201" fmla="*/ 9128 w 2099794"/>
                <a:gd name="connsiteY201" fmla="*/ 1595550 h 3245499"/>
                <a:gd name="connsiteX202" fmla="*/ 15351 w 2099794"/>
                <a:gd name="connsiteY202" fmla="*/ 1583103 h 3245499"/>
                <a:gd name="connsiteX203" fmla="*/ 70947 w 2099794"/>
                <a:gd name="connsiteY203" fmla="*/ 1527922 h 3245499"/>
                <a:gd name="connsiteX204" fmla="*/ 90448 w 2099794"/>
                <a:gd name="connsiteY204" fmla="*/ 1529997 h 3245499"/>
                <a:gd name="connsiteX205" fmla="*/ 101235 w 2099794"/>
                <a:gd name="connsiteY205" fmla="*/ 1538502 h 3245499"/>
                <a:gd name="connsiteX206" fmla="*/ 98953 w 2099794"/>
                <a:gd name="connsiteY206" fmla="*/ 1516097 h 3245499"/>
                <a:gd name="connsiteX207" fmla="*/ 98331 w 2099794"/>
                <a:gd name="connsiteY207" fmla="*/ 1506140 h 3245499"/>
                <a:gd name="connsiteX208" fmla="*/ 95634 w 2099794"/>
                <a:gd name="connsiteY208" fmla="*/ 1483113 h 3245499"/>
                <a:gd name="connsiteX209" fmla="*/ 94804 w 2099794"/>
                <a:gd name="connsiteY209" fmla="*/ 1474815 h 3245499"/>
                <a:gd name="connsiteX210" fmla="*/ 91900 w 2099794"/>
                <a:gd name="connsiteY210" fmla="*/ 1455108 h 3245499"/>
                <a:gd name="connsiteX211" fmla="*/ 91693 w 2099794"/>
                <a:gd name="connsiteY211" fmla="*/ 1453448 h 3245499"/>
                <a:gd name="connsiteX212" fmla="*/ 78001 w 2099794"/>
                <a:gd name="connsiteY212" fmla="*/ 1397852 h 3245499"/>
                <a:gd name="connsiteX213" fmla="*/ 48543 w 2099794"/>
                <a:gd name="connsiteY213" fmla="*/ 1394947 h 3245499"/>
                <a:gd name="connsiteX214" fmla="*/ 20538 w 2099794"/>
                <a:gd name="connsiteY214" fmla="*/ 1454900 h 3245499"/>
                <a:gd name="connsiteX215" fmla="*/ 18671 w 2099794"/>
                <a:gd name="connsiteY215" fmla="*/ 1459671 h 3245499"/>
                <a:gd name="connsiteX216" fmla="*/ 17633 w 2099794"/>
                <a:gd name="connsiteY216" fmla="*/ 1463198 h 3245499"/>
                <a:gd name="connsiteX217" fmla="*/ 15766 w 2099794"/>
                <a:gd name="connsiteY217" fmla="*/ 1468177 h 3245499"/>
                <a:gd name="connsiteX218" fmla="*/ 9958 w 2099794"/>
                <a:gd name="connsiteY218" fmla="*/ 1484773 h 3245499"/>
                <a:gd name="connsiteX219" fmla="*/ 7883 w 2099794"/>
                <a:gd name="connsiteY219" fmla="*/ 1484773 h 3245499"/>
                <a:gd name="connsiteX220" fmla="*/ 9128 w 2099794"/>
                <a:gd name="connsiteY220" fmla="*/ 1476890 h 3245499"/>
                <a:gd name="connsiteX221" fmla="*/ 9543 w 2099794"/>
                <a:gd name="connsiteY221" fmla="*/ 1473363 h 3245499"/>
                <a:gd name="connsiteX222" fmla="*/ 15766 w 2099794"/>
                <a:gd name="connsiteY222" fmla="*/ 1450751 h 3245499"/>
                <a:gd name="connsiteX223" fmla="*/ 16181 w 2099794"/>
                <a:gd name="connsiteY223" fmla="*/ 1448884 h 3245499"/>
                <a:gd name="connsiteX224" fmla="*/ 18048 w 2099794"/>
                <a:gd name="connsiteY224" fmla="*/ 1444528 h 3245499"/>
                <a:gd name="connsiteX225" fmla="*/ 48336 w 2099794"/>
                <a:gd name="connsiteY225" fmla="*/ 1383330 h 3245499"/>
                <a:gd name="connsiteX226" fmla="*/ 49373 w 2099794"/>
                <a:gd name="connsiteY226" fmla="*/ 1382293 h 3245499"/>
                <a:gd name="connsiteX227" fmla="*/ 70533 w 2099794"/>
                <a:gd name="connsiteY227" fmla="*/ 1376277 h 3245499"/>
                <a:gd name="connsiteX228" fmla="*/ 70740 w 2099794"/>
                <a:gd name="connsiteY228" fmla="*/ 1376692 h 3245499"/>
                <a:gd name="connsiteX229" fmla="*/ 71155 w 2099794"/>
                <a:gd name="connsiteY229" fmla="*/ 1376692 h 3245499"/>
                <a:gd name="connsiteX230" fmla="*/ 80075 w 2099794"/>
                <a:gd name="connsiteY230" fmla="*/ 1384990 h 3245499"/>
                <a:gd name="connsiteX231" fmla="*/ 88996 w 2099794"/>
                <a:gd name="connsiteY231" fmla="*/ 1402623 h 3245499"/>
                <a:gd name="connsiteX232" fmla="*/ 89411 w 2099794"/>
                <a:gd name="connsiteY232" fmla="*/ 1404697 h 3245499"/>
                <a:gd name="connsiteX233" fmla="*/ 94804 w 2099794"/>
                <a:gd name="connsiteY233" fmla="*/ 1422746 h 3245499"/>
                <a:gd name="connsiteX234" fmla="*/ 95841 w 2099794"/>
                <a:gd name="connsiteY234" fmla="*/ 1427517 h 3245499"/>
                <a:gd name="connsiteX235" fmla="*/ 98538 w 2099794"/>
                <a:gd name="connsiteY235" fmla="*/ 1439134 h 3245499"/>
                <a:gd name="connsiteX236" fmla="*/ 98953 w 2099794"/>
                <a:gd name="connsiteY236" fmla="*/ 1442453 h 3245499"/>
                <a:gd name="connsiteX237" fmla="*/ 101857 w 2099794"/>
                <a:gd name="connsiteY237" fmla="*/ 1458842 h 3245499"/>
                <a:gd name="connsiteX238" fmla="*/ 102272 w 2099794"/>
                <a:gd name="connsiteY238" fmla="*/ 1463820 h 3245499"/>
                <a:gd name="connsiteX239" fmla="*/ 104969 w 2099794"/>
                <a:gd name="connsiteY239" fmla="*/ 1483528 h 3245499"/>
                <a:gd name="connsiteX240" fmla="*/ 105591 w 2099794"/>
                <a:gd name="connsiteY240" fmla="*/ 1491826 h 3245499"/>
                <a:gd name="connsiteX241" fmla="*/ 108288 w 2099794"/>
                <a:gd name="connsiteY241" fmla="*/ 1516512 h 3245499"/>
                <a:gd name="connsiteX242" fmla="*/ 108911 w 2099794"/>
                <a:gd name="connsiteY242" fmla="*/ 1527922 h 3245499"/>
                <a:gd name="connsiteX243" fmla="*/ 111400 w 2099794"/>
                <a:gd name="connsiteY243" fmla="*/ 1560906 h 3245499"/>
                <a:gd name="connsiteX244" fmla="*/ 115964 w 2099794"/>
                <a:gd name="connsiteY244" fmla="*/ 1572731 h 3245499"/>
                <a:gd name="connsiteX245" fmla="*/ 114304 w 2099794"/>
                <a:gd name="connsiteY245" fmla="*/ 1599284 h 3245499"/>
                <a:gd name="connsiteX246" fmla="*/ 113267 w 2099794"/>
                <a:gd name="connsiteY246" fmla="*/ 1603848 h 3245499"/>
                <a:gd name="connsiteX247" fmla="*/ 115757 w 2099794"/>
                <a:gd name="connsiteY247" fmla="*/ 1685790 h 3245499"/>
                <a:gd name="connsiteX248" fmla="*/ 130485 w 2099794"/>
                <a:gd name="connsiteY248" fmla="*/ 1608619 h 3245499"/>
                <a:gd name="connsiteX249" fmla="*/ 131522 w 2099794"/>
                <a:gd name="connsiteY249" fmla="*/ 1603433 h 3245499"/>
                <a:gd name="connsiteX250" fmla="*/ 137746 w 2099794"/>
                <a:gd name="connsiteY250" fmla="*/ 1577295 h 3245499"/>
                <a:gd name="connsiteX251" fmla="*/ 137954 w 2099794"/>
                <a:gd name="connsiteY251" fmla="*/ 1575635 h 3245499"/>
                <a:gd name="connsiteX252" fmla="*/ 144177 w 2099794"/>
                <a:gd name="connsiteY252" fmla="*/ 1550741 h 3245499"/>
                <a:gd name="connsiteX253" fmla="*/ 144799 w 2099794"/>
                <a:gd name="connsiteY253" fmla="*/ 1547422 h 3245499"/>
                <a:gd name="connsiteX254" fmla="*/ 150608 w 2099794"/>
                <a:gd name="connsiteY254" fmla="*/ 1526470 h 3245499"/>
                <a:gd name="connsiteX255" fmla="*/ 151853 w 2099794"/>
                <a:gd name="connsiteY255" fmla="*/ 1521491 h 3245499"/>
                <a:gd name="connsiteX256" fmla="*/ 151853 w 2099794"/>
                <a:gd name="connsiteY256" fmla="*/ 1504688 h 3245499"/>
                <a:gd name="connsiteX257" fmla="*/ 150608 w 2099794"/>
                <a:gd name="connsiteY257" fmla="*/ 1493693 h 3245499"/>
                <a:gd name="connsiteX258" fmla="*/ 151438 w 2099794"/>
                <a:gd name="connsiteY258" fmla="*/ 1490166 h 3245499"/>
                <a:gd name="connsiteX259" fmla="*/ 153097 w 2099794"/>
                <a:gd name="connsiteY259" fmla="*/ 1487054 h 3245499"/>
                <a:gd name="connsiteX260" fmla="*/ 156831 w 2099794"/>
                <a:gd name="connsiteY260" fmla="*/ 1482491 h 3245499"/>
                <a:gd name="connsiteX261" fmla="*/ 166374 w 2099794"/>
                <a:gd name="connsiteY261" fmla="*/ 1473155 h 3245499"/>
                <a:gd name="connsiteX262" fmla="*/ 199773 w 2099794"/>
                <a:gd name="connsiteY262" fmla="*/ 1373580 h 3245499"/>
                <a:gd name="connsiteX263" fmla="*/ 200810 w 2099794"/>
                <a:gd name="connsiteY263" fmla="*/ 1370054 h 3245499"/>
                <a:gd name="connsiteX264" fmla="*/ 218651 w 2099794"/>
                <a:gd name="connsiteY264" fmla="*/ 1324622 h 3245499"/>
                <a:gd name="connsiteX265" fmla="*/ 179443 w 2099794"/>
                <a:gd name="connsiteY265" fmla="*/ 1324622 h 3245499"/>
                <a:gd name="connsiteX266" fmla="*/ 172598 w 2099794"/>
                <a:gd name="connsiteY266" fmla="*/ 1323793 h 3245499"/>
                <a:gd name="connsiteX267" fmla="*/ 165959 w 2099794"/>
                <a:gd name="connsiteY267" fmla="*/ 1322340 h 3245499"/>
                <a:gd name="connsiteX268" fmla="*/ 165129 w 2099794"/>
                <a:gd name="connsiteY268" fmla="*/ 1315910 h 3245499"/>
                <a:gd name="connsiteX269" fmla="*/ 189608 w 2099794"/>
                <a:gd name="connsiteY269" fmla="*/ 1263633 h 3245499"/>
                <a:gd name="connsiteX270" fmla="*/ 202677 w 2099794"/>
                <a:gd name="connsiteY270" fmla="*/ 1252223 h 3245499"/>
                <a:gd name="connsiteX271" fmla="*/ 210561 w 2099794"/>
                <a:gd name="connsiteY271" fmla="*/ 1248904 h 3245499"/>
                <a:gd name="connsiteX272" fmla="*/ 220103 w 2099794"/>
                <a:gd name="connsiteY272" fmla="*/ 1248696 h 3245499"/>
                <a:gd name="connsiteX273" fmla="*/ 224667 w 2099794"/>
                <a:gd name="connsiteY273" fmla="*/ 1250356 h 3245499"/>
                <a:gd name="connsiteX274" fmla="*/ 229853 w 2099794"/>
                <a:gd name="connsiteY274" fmla="*/ 1254297 h 3245499"/>
                <a:gd name="connsiteX275" fmla="*/ 230683 w 2099794"/>
                <a:gd name="connsiteY275" fmla="*/ 1255335 h 3245499"/>
                <a:gd name="connsiteX276" fmla="*/ 240848 w 2099794"/>
                <a:gd name="connsiteY276" fmla="*/ 1271101 h 3245499"/>
                <a:gd name="connsiteX277" fmla="*/ 287731 w 2099794"/>
                <a:gd name="connsiteY277" fmla="*/ 1169451 h 3245499"/>
                <a:gd name="connsiteX278" fmla="*/ 434488 w 2099794"/>
                <a:gd name="connsiteY278" fmla="*/ 7 h 3245499"/>
                <a:gd name="connsiteX279" fmla="*/ 283997 w 2099794"/>
                <a:gd name="connsiteY279" fmla="*/ 1187291 h 3245499"/>
                <a:gd name="connsiteX280" fmla="*/ 246242 w 2099794"/>
                <a:gd name="connsiteY280" fmla="*/ 1276287 h 3245499"/>
                <a:gd name="connsiteX281" fmla="*/ 246034 w 2099794"/>
                <a:gd name="connsiteY281" fmla="*/ 1281473 h 3245499"/>
                <a:gd name="connsiteX282" fmla="*/ 237114 w 2099794"/>
                <a:gd name="connsiteY282" fmla="*/ 1316324 h 3245499"/>
                <a:gd name="connsiteX283" fmla="*/ 222800 w 2099794"/>
                <a:gd name="connsiteY283" fmla="*/ 1334787 h 3245499"/>
                <a:gd name="connsiteX284" fmla="*/ 183592 w 2099794"/>
                <a:gd name="connsiteY284" fmla="*/ 1446187 h 3245499"/>
                <a:gd name="connsiteX285" fmla="*/ 181518 w 2099794"/>
                <a:gd name="connsiteY285" fmla="*/ 1453240 h 3245499"/>
                <a:gd name="connsiteX286" fmla="*/ 213257 w 2099794"/>
                <a:gd name="connsiteY286" fmla="*/ 1450544 h 3245499"/>
                <a:gd name="connsiteX287" fmla="*/ 236077 w 2099794"/>
                <a:gd name="connsiteY287" fmla="*/ 1473570 h 3245499"/>
                <a:gd name="connsiteX288" fmla="*/ 254332 w 2099794"/>
                <a:gd name="connsiteY288" fmla="*/ 1530204 h 3245499"/>
                <a:gd name="connsiteX289" fmla="*/ 251220 w 2099794"/>
                <a:gd name="connsiteY289" fmla="*/ 1535390 h 3245499"/>
                <a:gd name="connsiteX290" fmla="*/ 172390 w 2099794"/>
                <a:gd name="connsiteY290" fmla="*/ 1525432 h 3245499"/>
                <a:gd name="connsiteX291" fmla="*/ 161603 w 2099794"/>
                <a:gd name="connsiteY291" fmla="*/ 1518794 h 3245499"/>
                <a:gd name="connsiteX292" fmla="*/ 147081 w 2099794"/>
                <a:gd name="connsiteY292" fmla="*/ 1575220 h 3245499"/>
                <a:gd name="connsiteX293" fmla="*/ 116586 w 2099794"/>
                <a:gd name="connsiteY293" fmla="*/ 1776238 h 3245499"/>
                <a:gd name="connsiteX294" fmla="*/ 117831 w 2099794"/>
                <a:gd name="connsiteY294" fmla="*/ 1843451 h 3245499"/>
                <a:gd name="connsiteX295" fmla="*/ 123225 w 2099794"/>
                <a:gd name="connsiteY295" fmla="*/ 1852372 h 3245499"/>
                <a:gd name="connsiteX296" fmla="*/ 132560 w 2099794"/>
                <a:gd name="connsiteY296" fmla="*/ 1898840 h 3245499"/>
                <a:gd name="connsiteX297" fmla="*/ 130693 w 2099794"/>
                <a:gd name="connsiteY297" fmla="*/ 1910872 h 3245499"/>
                <a:gd name="connsiteX298" fmla="*/ 206619 w 2099794"/>
                <a:gd name="connsiteY298" fmla="*/ 2072059 h 3245499"/>
                <a:gd name="connsiteX299" fmla="*/ 327769 w 2099794"/>
                <a:gd name="connsiteY299" fmla="*/ 2245694 h 3245499"/>
                <a:gd name="connsiteX300" fmla="*/ 376934 w 2099794"/>
                <a:gd name="connsiteY300" fmla="*/ 2322450 h 3245499"/>
                <a:gd name="connsiteX301" fmla="*/ 378594 w 2099794"/>
                <a:gd name="connsiteY301" fmla="*/ 2325354 h 3245499"/>
                <a:gd name="connsiteX302" fmla="*/ 380668 w 2099794"/>
                <a:gd name="connsiteY302" fmla="*/ 2328881 h 3245499"/>
                <a:gd name="connsiteX303" fmla="*/ 380046 w 2099794"/>
                <a:gd name="connsiteY303" fmla="*/ 2324109 h 3245499"/>
                <a:gd name="connsiteX304" fmla="*/ 378801 w 2099794"/>
                <a:gd name="connsiteY304" fmla="*/ 2320375 h 3245499"/>
                <a:gd name="connsiteX305" fmla="*/ 324865 w 2099794"/>
                <a:gd name="connsiteY305" fmla="*/ 2199848 h 3245499"/>
                <a:gd name="connsiteX306" fmla="*/ 323413 w 2099794"/>
                <a:gd name="connsiteY306" fmla="*/ 2196943 h 3245499"/>
                <a:gd name="connsiteX307" fmla="*/ 294370 w 2099794"/>
                <a:gd name="connsiteY307" fmla="*/ 2169975 h 3245499"/>
                <a:gd name="connsiteX308" fmla="*/ 278396 w 2099794"/>
                <a:gd name="connsiteY308" fmla="*/ 2162092 h 3245499"/>
                <a:gd name="connsiteX309" fmla="*/ 272588 w 2099794"/>
                <a:gd name="connsiteY309" fmla="*/ 2116453 h 3245499"/>
                <a:gd name="connsiteX310" fmla="*/ 276529 w 2099794"/>
                <a:gd name="connsiteY310" fmla="*/ 2090937 h 3245499"/>
                <a:gd name="connsiteX311" fmla="*/ 250805 w 2099794"/>
                <a:gd name="connsiteY311" fmla="*/ 2002149 h 3245499"/>
                <a:gd name="connsiteX312" fmla="*/ 248109 w 2099794"/>
                <a:gd name="connsiteY312" fmla="*/ 1980990 h 3245499"/>
                <a:gd name="connsiteX313" fmla="*/ 227364 w 2099794"/>
                <a:gd name="connsiteY313" fmla="*/ 1984724 h 3245499"/>
                <a:gd name="connsiteX314" fmla="*/ 186497 w 2099794"/>
                <a:gd name="connsiteY314" fmla="*/ 1981819 h 3245499"/>
                <a:gd name="connsiteX315" fmla="*/ 182555 w 2099794"/>
                <a:gd name="connsiteY315" fmla="*/ 1975803 h 3245499"/>
                <a:gd name="connsiteX316" fmla="*/ 206619 w 2099794"/>
                <a:gd name="connsiteY316" fmla="*/ 1924149 h 3245499"/>
                <a:gd name="connsiteX317" fmla="*/ 215954 w 2099794"/>
                <a:gd name="connsiteY317" fmla="*/ 1915021 h 3245499"/>
                <a:gd name="connsiteX318" fmla="*/ 253502 w 2099794"/>
                <a:gd name="connsiteY318" fmla="*/ 1922696 h 3245499"/>
                <a:gd name="connsiteX319" fmla="*/ 257444 w 2099794"/>
                <a:gd name="connsiteY319" fmla="*/ 1930579 h 3245499"/>
                <a:gd name="connsiteX320" fmla="*/ 360338 w 2099794"/>
                <a:gd name="connsiteY320" fmla="*/ 1874568 h 3245499"/>
                <a:gd name="connsiteX321" fmla="*/ 361168 w 2099794"/>
                <a:gd name="connsiteY321" fmla="*/ 1876643 h 3245499"/>
                <a:gd name="connsiteX322" fmla="*/ 335652 w 2099794"/>
                <a:gd name="connsiteY322" fmla="*/ 1883904 h 3245499"/>
                <a:gd name="connsiteX323" fmla="*/ 286279 w 2099794"/>
                <a:gd name="connsiteY323" fmla="*/ 1907345 h 3245499"/>
                <a:gd name="connsiteX324" fmla="*/ 268854 w 2099794"/>
                <a:gd name="connsiteY324" fmla="*/ 1926845 h 3245499"/>
                <a:gd name="connsiteX325" fmla="*/ 266987 w 2099794"/>
                <a:gd name="connsiteY325" fmla="*/ 1947383 h 3245499"/>
                <a:gd name="connsiteX326" fmla="*/ 261800 w 2099794"/>
                <a:gd name="connsiteY326" fmla="*/ 1970202 h 3245499"/>
                <a:gd name="connsiteX327" fmla="*/ 256822 w 2099794"/>
                <a:gd name="connsiteY327" fmla="*/ 1979952 h 3245499"/>
                <a:gd name="connsiteX328" fmla="*/ 282960 w 2099794"/>
                <a:gd name="connsiteY328" fmla="*/ 2083469 h 3245499"/>
                <a:gd name="connsiteX329" fmla="*/ 285449 w 2099794"/>
                <a:gd name="connsiteY329" fmla="*/ 2080357 h 3245499"/>
                <a:gd name="connsiteX330" fmla="*/ 342705 w 2099794"/>
                <a:gd name="connsiteY330" fmla="*/ 2062309 h 3245499"/>
                <a:gd name="connsiteX331" fmla="*/ 373408 w 2099794"/>
                <a:gd name="connsiteY331" fmla="*/ 2083884 h 3245499"/>
                <a:gd name="connsiteX332" fmla="*/ 415934 w 2099794"/>
                <a:gd name="connsiteY332" fmla="*/ 2145704 h 3245499"/>
                <a:gd name="connsiteX333" fmla="*/ 417387 w 2099794"/>
                <a:gd name="connsiteY333" fmla="*/ 2151097 h 3245499"/>
                <a:gd name="connsiteX334" fmla="*/ 365525 w 2099794"/>
                <a:gd name="connsiteY334" fmla="*/ 2168730 h 3245499"/>
                <a:gd name="connsiteX335" fmla="*/ 329844 w 2099794"/>
                <a:gd name="connsiteY335" fmla="*/ 2174124 h 3245499"/>
                <a:gd name="connsiteX336" fmla="*/ 325487 w 2099794"/>
                <a:gd name="connsiteY336" fmla="*/ 2181385 h 3245499"/>
                <a:gd name="connsiteX337" fmla="*/ 383988 w 2099794"/>
                <a:gd name="connsiteY337" fmla="*/ 2310625 h 3245499"/>
                <a:gd name="connsiteX338" fmla="*/ 431286 w 2099794"/>
                <a:gd name="connsiteY338" fmla="*/ 2463930 h 3245499"/>
                <a:gd name="connsiteX339" fmla="*/ 433153 w 2099794"/>
                <a:gd name="connsiteY339" fmla="*/ 2564750 h 3245499"/>
                <a:gd name="connsiteX340" fmla="*/ 425477 w 2099794"/>
                <a:gd name="connsiteY340" fmla="*/ 2629059 h 3245499"/>
                <a:gd name="connsiteX341" fmla="*/ 425685 w 2099794"/>
                <a:gd name="connsiteY341" fmla="*/ 2635282 h 3245499"/>
                <a:gd name="connsiteX342" fmla="*/ 430041 w 2099794"/>
                <a:gd name="connsiteY342" fmla="*/ 2631133 h 3245499"/>
                <a:gd name="connsiteX343" fmla="*/ 493106 w 2099794"/>
                <a:gd name="connsiteY343" fmla="*/ 2607691 h 3245499"/>
                <a:gd name="connsiteX344" fmla="*/ 548494 w 2099794"/>
                <a:gd name="connsiteY344" fmla="*/ 2636734 h 3245499"/>
                <a:gd name="connsiteX345" fmla="*/ 627740 w 2099794"/>
                <a:gd name="connsiteY345" fmla="*/ 2746060 h 3245499"/>
                <a:gd name="connsiteX346" fmla="*/ 624420 w 2099794"/>
                <a:gd name="connsiteY346" fmla="*/ 2753320 h 3245499"/>
                <a:gd name="connsiteX347" fmla="*/ 563431 w 2099794"/>
                <a:gd name="connsiteY347" fmla="*/ 2776347 h 3245499"/>
                <a:gd name="connsiteX348" fmla="*/ 468004 w 2099794"/>
                <a:gd name="connsiteY348" fmla="*/ 2788379 h 3245499"/>
                <a:gd name="connsiteX349" fmla="*/ 413653 w 2099794"/>
                <a:gd name="connsiteY349" fmla="*/ 2771161 h 3245499"/>
                <a:gd name="connsiteX350" fmla="*/ 394982 w 2099794"/>
                <a:gd name="connsiteY350" fmla="*/ 2751661 h 3245499"/>
                <a:gd name="connsiteX351" fmla="*/ 392285 w 2099794"/>
                <a:gd name="connsiteY351" fmla="*/ 2756847 h 3245499"/>
                <a:gd name="connsiteX352" fmla="*/ 356397 w 2099794"/>
                <a:gd name="connsiteY352" fmla="*/ 2843146 h 3245499"/>
                <a:gd name="connsiteX353" fmla="*/ 276788 w 2099794"/>
                <a:gd name="connsiteY353" fmla="*/ 2976976 h 3245499"/>
                <a:gd name="connsiteX354" fmla="*/ 231210 w 2099794"/>
                <a:gd name="connsiteY354" fmla="*/ 3030989 h 3245499"/>
                <a:gd name="connsiteX355" fmla="*/ 320404 w 2099794"/>
                <a:gd name="connsiteY355" fmla="*/ 2901309 h 3245499"/>
                <a:gd name="connsiteX356" fmla="*/ 387722 w 2099794"/>
                <a:gd name="connsiteY356" fmla="*/ 2751868 h 3245499"/>
                <a:gd name="connsiteX357" fmla="*/ 390626 w 2099794"/>
                <a:gd name="connsiteY357" fmla="*/ 2734235 h 3245499"/>
                <a:gd name="connsiteX358" fmla="*/ 396227 w 2099794"/>
                <a:gd name="connsiteY358" fmla="*/ 2709756 h 3245499"/>
                <a:gd name="connsiteX359" fmla="*/ 411786 w 2099794"/>
                <a:gd name="connsiteY359" fmla="*/ 2663495 h 3245499"/>
                <a:gd name="connsiteX360" fmla="*/ 427552 w 2099794"/>
                <a:gd name="connsiteY360" fmla="*/ 2519318 h 3245499"/>
                <a:gd name="connsiteX361" fmla="*/ 416764 w 2099794"/>
                <a:gd name="connsiteY361" fmla="*/ 2480940 h 3245499"/>
                <a:gd name="connsiteX362" fmla="*/ 328599 w 2099794"/>
                <a:gd name="connsiteY362" fmla="*/ 2359790 h 3245499"/>
                <a:gd name="connsiteX363" fmla="*/ 223007 w 2099794"/>
                <a:gd name="connsiteY363" fmla="*/ 2274529 h 3245499"/>
                <a:gd name="connsiteX364" fmla="*/ 177784 w 2099794"/>
                <a:gd name="connsiteY364" fmla="*/ 2258141 h 3245499"/>
                <a:gd name="connsiteX365" fmla="*/ 114927 w 2099794"/>
                <a:gd name="connsiteY365" fmla="*/ 2286561 h 3245499"/>
                <a:gd name="connsiteX366" fmla="*/ 94597 w 2099794"/>
                <a:gd name="connsiteY366" fmla="*/ 2367259 h 3245499"/>
                <a:gd name="connsiteX367" fmla="*/ 100198 w 2099794"/>
                <a:gd name="connsiteY367" fmla="*/ 2362280 h 3245499"/>
                <a:gd name="connsiteX368" fmla="*/ 170108 w 2099794"/>
                <a:gd name="connsiteY368" fmla="*/ 2362072 h 3245499"/>
                <a:gd name="connsiteX369" fmla="*/ 200188 w 2099794"/>
                <a:gd name="connsiteY369" fmla="*/ 2430530 h 3245499"/>
                <a:gd name="connsiteX370" fmla="*/ 204544 w 2099794"/>
                <a:gd name="connsiteY370" fmla="*/ 2463100 h 3245499"/>
                <a:gd name="connsiteX371" fmla="*/ 198529 w 2099794"/>
                <a:gd name="connsiteY371" fmla="*/ 2469531 h 3245499"/>
                <a:gd name="connsiteX372" fmla="*/ 95011 w 2099794"/>
                <a:gd name="connsiteY372" fmla="*/ 2450860 h 3245499"/>
                <a:gd name="connsiteX373" fmla="*/ 100820 w 2099794"/>
                <a:gd name="connsiteY373" fmla="*/ 2505419 h 3245499"/>
                <a:gd name="connsiteX374" fmla="*/ 118246 w 2099794"/>
                <a:gd name="connsiteY374" fmla="*/ 2611633 h 3245499"/>
                <a:gd name="connsiteX375" fmla="*/ 125507 w 2099794"/>
                <a:gd name="connsiteY375" fmla="*/ 2622420 h 3245499"/>
                <a:gd name="connsiteX376" fmla="*/ 134012 w 2099794"/>
                <a:gd name="connsiteY376" fmla="*/ 2662043 h 3245499"/>
                <a:gd name="connsiteX377" fmla="*/ 131522 w 2099794"/>
                <a:gd name="connsiteY377" fmla="*/ 2675527 h 3245499"/>
                <a:gd name="connsiteX378" fmla="*/ 150400 w 2099794"/>
                <a:gd name="connsiteY378" fmla="*/ 2762863 h 3245499"/>
                <a:gd name="connsiteX379" fmla="*/ 123639 w 2099794"/>
                <a:gd name="connsiteY379" fmla="*/ 2674697 h 3245499"/>
                <a:gd name="connsiteX380" fmla="*/ 25724 w 2099794"/>
                <a:gd name="connsiteY380" fmla="*/ 2699176 h 3245499"/>
                <a:gd name="connsiteX381" fmla="*/ 18048 w 2099794"/>
                <a:gd name="connsiteY381" fmla="*/ 2691501 h 3245499"/>
                <a:gd name="connsiteX382" fmla="*/ 37963 w 2099794"/>
                <a:gd name="connsiteY382" fmla="*/ 2616612 h 3245499"/>
                <a:gd name="connsiteX383" fmla="*/ 56634 w 2099794"/>
                <a:gd name="connsiteY383" fmla="*/ 2594000 h 3245499"/>
                <a:gd name="connsiteX384" fmla="*/ 100820 w 2099794"/>
                <a:gd name="connsiteY384" fmla="*/ 2594415 h 3245499"/>
                <a:gd name="connsiteX385" fmla="*/ 107666 w 2099794"/>
                <a:gd name="connsiteY385" fmla="*/ 2600223 h 3245499"/>
                <a:gd name="connsiteX386" fmla="*/ 99575 w 2099794"/>
                <a:gd name="connsiteY386" fmla="*/ 2553962 h 3245499"/>
                <a:gd name="connsiteX387" fmla="*/ 86921 w 2099794"/>
                <a:gd name="connsiteY387" fmla="*/ 2451276 h 3245499"/>
                <a:gd name="connsiteX388" fmla="*/ 81942 w 2099794"/>
                <a:gd name="connsiteY388" fmla="*/ 2440695 h 3245499"/>
                <a:gd name="connsiteX389" fmla="*/ 72192 w 2099794"/>
                <a:gd name="connsiteY389" fmla="*/ 2429700 h 3245499"/>
                <a:gd name="connsiteX390" fmla="*/ 80490 w 2099794"/>
                <a:gd name="connsiteY390" fmla="*/ 2385306 h 3245499"/>
                <a:gd name="connsiteX391" fmla="*/ 85676 w 2099794"/>
                <a:gd name="connsiteY391" fmla="*/ 2375349 h 3245499"/>
                <a:gd name="connsiteX392" fmla="*/ 100405 w 2099794"/>
                <a:gd name="connsiteY392" fmla="*/ 2298386 h 3245499"/>
                <a:gd name="connsiteX393" fmla="*/ 157246 w 2099794"/>
                <a:gd name="connsiteY393" fmla="*/ 2249842 h 3245499"/>
                <a:gd name="connsiteX394" fmla="*/ 203922 w 2099794"/>
                <a:gd name="connsiteY394" fmla="*/ 2257311 h 3245499"/>
                <a:gd name="connsiteX395" fmla="*/ 288769 w 2099794"/>
                <a:gd name="connsiteY395" fmla="*/ 2311247 h 3245499"/>
                <a:gd name="connsiteX396" fmla="*/ 419254 w 2099794"/>
                <a:gd name="connsiteY396" fmla="*/ 2469531 h 3245499"/>
                <a:gd name="connsiteX397" fmla="*/ 425270 w 2099794"/>
                <a:gd name="connsiteY397" fmla="*/ 2480110 h 3245499"/>
                <a:gd name="connsiteX398" fmla="*/ 414690 w 2099794"/>
                <a:gd name="connsiteY398" fmla="*/ 2425344 h 3245499"/>
                <a:gd name="connsiteX399" fmla="*/ 340838 w 2099794"/>
                <a:gd name="connsiteY399" fmla="*/ 2278471 h 3245499"/>
                <a:gd name="connsiteX400" fmla="*/ 227571 w 2099794"/>
                <a:gd name="connsiteY400" fmla="*/ 2118320 h 3245499"/>
                <a:gd name="connsiteX401" fmla="*/ 134219 w 2099794"/>
                <a:gd name="connsiteY401" fmla="*/ 1948213 h 3245499"/>
                <a:gd name="connsiteX402" fmla="*/ 123639 w 2099794"/>
                <a:gd name="connsiteY402" fmla="*/ 1916265 h 3245499"/>
                <a:gd name="connsiteX403" fmla="*/ 118661 w 2099794"/>
                <a:gd name="connsiteY403" fmla="*/ 1913569 h 3245499"/>
                <a:gd name="connsiteX404" fmla="*/ 23857 w 2099794"/>
                <a:gd name="connsiteY404" fmla="*/ 1938255 h 3245499"/>
                <a:gd name="connsiteX405" fmla="*/ 0 w 2099794"/>
                <a:gd name="connsiteY405" fmla="*/ 1938670 h 3245499"/>
                <a:gd name="connsiteX0" fmla="*/ 989322 w 2099794"/>
                <a:gd name="connsiteY0" fmla="*/ 1791611 h 2081735"/>
                <a:gd name="connsiteX1" fmla="*/ 991189 w 2099794"/>
                <a:gd name="connsiteY1" fmla="*/ 1792856 h 2081735"/>
                <a:gd name="connsiteX2" fmla="*/ 992849 w 2099794"/>
                <a:gd name="connsiteY2" fmla="*/ 1791403 h 2081735"/>
                <a:gd name="connsiteX3" fmla="*/ 991189 w 2099794"/>
                <a:gd name="connsiteY3" fmla="*/ 1789952 h 2081735"/>
                <a:gd name="connsiteX4" fmla="*/ 989322 w 2099794"/>
                <a:gd name="connsiteY4" fmla="*/ 1791611 h 2081735"/>
                <a:gd name="connsiteX5" fmla="*/ 424025 w 2099794"/>
                <a:gd name="connsiteY5" fmla="*/ 1475460 h 2081735"/>
                <a:gd name="connsiteX6" fmla="*/ 424855 w 2099794"/>
                <a:gd name="connsiteY6" fmla="*/ 1475460 h 2081735"/>
                <a:gd name="connsiteX7" fmla="*/ 425270 w 2099794"/>
                <a:gd name="connsiteY7" fmla="*/ 1474008 h 2081735"/>
                <a:gd name="connsiteX8" fmla="*/ 424025 w 2099794"/>
                <a:gd name="connsiteY8" fmla="*/ 1473385 h 2081735"/>
                <a:gd name="connsiteX9" fmla="*/ 424025 w 2099794"/>
                <a:gd name="connsiteY9" fmla="*/ 1475460 h 2081735"/>
                <a:gd name="connsiteX10" fmla="*/ 209514 w 2099794"/>
                <a:gd name="connsiteY10" fmla="*/ 1892936 h 2081735"/>
                <a:gd name="connsiteX11" fmla="*/ 231210 w 2099794"/>
                <a:gd name="connsiteY11" fmla="*/ 1867225 h 2081735"/>
                <a:gd name="connsiteX12" fmla="*/ 227571 w 2099794"/>
                <a:gd name="connsiteY12" fmla="*/ 1872516 h 2081735"/>
                <a:gd name="connsiteX13" fmla="*/ 209514 w 2099794"/>
                <a:gd name="connsiteY13" fmla="*/ 1892936 h 2081735"/>
                <a:gd name="connsiteX14" fmla="*/ 197595 w 2099794"/>
                <a:gd name="connsiteY14" fmla="*/ 1927954 h 2081735"/>
                <a:gd name="connsiteX15" fmla="*/ 294784 w 2099794"/>
                <a:gd name="connsiteY15" fmla="*/ 1861470 h 2081735"/>
                <a:gd name="connsiteX16" fmla="*/ 400583 w 2099794"/>
                <a:gd name="connsiteY16" fmla="*/ 1806340 h 2081735"/>
                <a:gd name="connsiteX17" fmla="*/ 470078 w 2099794"/>
                <a:gd name="connsiteY17" fmla="*/ 1778749 h 2081735"/>
                <a:gd name="connsiteX18" fmla="*/ 526919 w 2099794"/>
                <a:gd name="connsiteY18" fmla="*/ 1761531 h 2081735"/>
                <a:gd name="connsiteX19" fmla="*/ 563015 w 2099794"/>
                <a:gd name="connsiteY19" fmla="*/ 1751988 h 2081735"/>
                <a:gd name="connsiteX20" fmla="*/ 623590 w 2099794"/>
                <a:gd name="connsiteY20" fmla="*/ 1742446 h 2081735"/>
                <a:gd name="connsiteX21" fmla="*/ 625872 w 2099794"/>
                <a:gd name="connsiteY21" fmla="*/ 1741616 h 2081735"/>
                <a:gd name="connsiteX22" fmla="*/ 629191 w 2099794"/>
                <a:gd name="connsiteY22" fmla="*/ 1741409 h 2081735"/>
                <a:gd name="connsiteX23" fmla="*/ 653878 w 2099794"/>
                <a:gd name="connsiteY23" fmla="*/ 1738297 h 2081735"/>
                <a:gd name="connsiteX24" fmla="*/ 660516 w 2099794"/>
                <a:gd name="connsiteY24" fmla="*/ 1738089 h 2081735"/>
                <a:gd name="connsiteX25" fmla="*/ 709889 w 2099794"/>
                <a:gd name="connsiteY25" fmla="*/ 1734978 h 2081735"/>
                <a:gd name="connsiteX26" fmla="*/ 741214 w 2099794"/>
                <a:gd name="connsiteY26" fmla="*/ 1734978 h 2081735"/>
                <a:gd name="connsiteX27" fmla="*/ 790586 w 2099794"/>
                <a:gd name="connsiteY27" fmla="*/ 1738089 h 2081735"/>
                <a:gd name="connsiteX28" fmla="*/ 795565 w 2099794"/>
                <a:gd name="connsiteY28" fmla="*/ 1738297 h 2081735"/>
                <a:gd name="connsiteX29" fmla="*/ 844316 w 2099794"/>
                <a:gd name="connsiteY29" fmla="*/ 1745142 h 2081735"/>
                <a:gd name="connsiteX30" fmla="*/ 882690 w 2099794"/>
                <a:gd name="connsiteY30" fmla="*/ 1751332 h 2081735"/>
                <a:gd name="connsiteX31" fmla="*/ 882901 w 2099794"/>
                <a:gd name="connsiteY31" fmla="*/ 1751573 h 2081735"/>
                <a:gd name="connsiteX32" fmla="*/ 882901 w 2099794"/>
                <a:gd name="connsiteY32" fmla="*/ 1752403 h 2081735"/>
                <a:gd name="connsiteX33" fmla="*/ 883938 w 2099794"/>
                <a:gd name="connsiteY33" fmla="*/ 1752196 h 2081735"/>
                <a:gd name="connsiteX34" fmla="*/ 882901 w 2099794"/>
                <a:gd name="connsiteY34" fmla="*/ 1751573 h 2081735"/>
                <a:gd name="connsiteX35" fmla="*/ 882901 w 2099794"/>
                <a:gd name="connsiteY35" fmla="*/ 1751366 h 2081735"/>
                <a:gd name="connsiteX36" fmla="*/ 882690 w 2099794"/>
                <a:gd name="connsiteY36" fmla="*/ 1751332 h 2081735"/>
                <a:gd name="connsiteX37" fmla="*/ 877092 w 2099794"/>
                <a:gd name="connsiteY37" fmla="*/ 1744935 h 2081735"/>
                <a:gd name="connsiteX38" fmla="*/ 868587 w 2099794"/>
                <a:gd name="connsiteY38" fmla="*/ 1730829 h 2081735"/>
                <a:gd name="connsiteX39" fmla="*/ 874188 w 2099794"/>
                <a:gd name="connsiteY39" fmla="*/ 1699504 h 2081735"/>
                <a:gd name="connsiteX40" fmla="*/ 909869 w 2099794"/>
                <a:gd name="connsiteY40" fmla="*/ 1665897 h 2081735"/>
                <a:gd name="connsiteX41" fmla="*/ 951359 w 2099794"/>
                <a:gd name="connsiteY41" fmla="*/ 1650753 h 2081735"/>
                <a:gd name="connsiteX42" fmla="*/ 1017535 w 2099794"/>
                <a:gd name="connsiteY42" fmla="*/ 1644322 h 2081735"/>
                <a:gd name="connsiteX43" fmla="*/ 1027493 w 2099794"/>
                <a:gd name="connsiteY43" fmla="*/ 1644322 h 2081735"/>
                <a:gd name="connsiteX44" fmla="*/ 1040562 w 2099794"/>
                <a:gd name="connsiteY44" fmla="*/ 1644530 h 2081735"/>
                <a:gd name="connsiteX45" fmla="*/ 997620 w 2099794"/>
                <a:gd name="connsiteY45" fmla="*/ 1783935 h 2081735"/>
                <a:gd name="connsiteX46" fmla="*/ 1033301 w 2099794"/>
                <a:gd name="connsiteY46" fmla="*/ 1795760 h 2081735"/>
                <a:gd name="connsiteX47" fmla="*/ 1137025 w 2099794"/>
                <a:gd name="connsiteY47" fmla="*/ 1833723 h 2081735"/>
                <a:gd name="connsiteX48" fmla="*/ 1181627 w 2099794"/>
                <a:gd name="connsiteY48" fmla="*/ 1850112 h 2081735"/>
                <a:gd name="connsiteX49" fmla="*/ 1186191 w 2099794"/>
                <a:gd name="connsiteY49" fmla="*/ 1850734 h 2081735"/>
                <a:gd name="connsiteX50" fmla="*/ 1183494 w 2099794"/>
                <a:gd name="connsiteY50" fmla="*/ 1848452 h 2081735"/>
                <a:gd name="connsiteX51" fmla="*/ 1186813 w 2099794"/>
                <a:gd name="connsiteY51" fmla="*/ 1797627 h 2081735"/>
                <a:gd name="connsiteX52" fmla="*/ 1250915 w 2099794"/>
                <a:gd name="connsiteY52" fmla="*/ 1774393 h 2081735"/>
                <a:gd name="connsiteX53" fmla="*/ 1286596 w 2099794"/>
                <a:gd name="connsiteY53" fmla="*/ 1771903 h 2081735"/>
                <a:gd name="connsiteX54" fmla="*/ 1293649 w 2099794"/>
                <a:gd name="connsiteY54" fmla="*/ 1778957 h 2081735"/>
                <a:gd name="connsiteX55" fmla="*/ 1285766 w 2099794"/>
                <a:gd name="connsiteY55" fmla="*/ 1824595 h 2081735"/>
                <a:gd name="connsiteX56" fmla="*/ 1258175 w 2099794"/>
                <a:gd name="connsiteY56" fmla="*/ 1876043 h 2081735"/>
                <a:gd name="connsiteX57" fmla="*/ 1260665 w 2099794"/>
                <a:gd name="connsiteY57" fmla="*/ 1877910 h 2081735"/>
                <a:gd name="connsiteX58" fmla="*/ 1313564 w 2099794"/>
                <a:gd name="connsiteY58" fmla="*/ 1893261 h 2081735"/>
                <a:gd name="connsiteX59" fmla="*/ 1335761 w 2099794"/>
                <a:gd name="connsiteY59" fmla="*/ 1899692 h 2081735"/>
                <a:gd name="connsiteX60" fmla="*/ 1397166 w 2099794"/>
                <a:gd name="connsiteY60" fmla="*/ 1911724 h 2081735"/>
                <a:gd name="connsiteX61" fmla="*/ 1512922 w 2099794"/>
                <a:gd name="connsiteY61" fmla="*/ 1912761 h 2081735"/>
                <a:gd name="connsiteX62" fmla="*/ 1608971 w 2099794"/>
                <a:gd name="connsiteY62" fmla="*/ 1879777 h 2081735"/>
                <a:gd name="connsiteX63" fmla="*/ 1614987 w 2099794"/>
                <a:gd name="connsiteY63" fmla="*/ 1871894 h 2081735"/>
                <a:gd name="connsiteX64" fmla="*/ 1625774 w 2099794"/>
                <a:gd name="connsiteY64" fmla="*/ 1856542 h 2081735"/>
                <a:gd name="connsiteX65" fmla="*/ 1633035 w 2099794"/>
                <a:gd name="connsiteY65" fmla="*/ 1847622 h 2081735"/>
                <a:gd name="connsiteX66" fmla="*/ 1670791 w 2099794"/>
                <a:gd name="connsiteY66" fmla="*/ 1831856 h 2081735"/>
                <a:gd name="connsiteX67" fmla="*/ 1681163 w 2099794"/>
                <a:gd name="connsiteY67" fmla="*/ 1828952 h 2081735"/>
                <a:gd name="connsiteX68" fmla="*/ 1756674 w 2099794"/>
                <a:gd name="connsiteY68" fmla="*/ 1746387 h 2081735"/>
                <a:gd name="connsiteX69" fmla="*/ 1777212 w 2099794"/>
                <a:gd name="connsiteY69" fmla="*/ 1716722 h 2081735"/>
                <a:gd name="connsiteX70" fmla="*/ 1780116 w 2099794"/>
                <a:gd name="connsiteY70" fmla="*/ 1718589 h 2081735"/>
                <a:gd name="connsiteX71" fmla="*/ 1711243 w 2099794"/>
                <a:gd name="connsiteY71" fmla="*/ 1811941 h 2081735"/>
                <a:gd name="connsiteX72" fmla="*/ 1687179 w 2099794"/>
                <a:gd name="connsiteY72" fmla="*/ 1834760 h 2081735"/>
                <a:gd name="connsiteX73" fmla="*/ 1686142 w 2099794"/>
                <a:gd name="connsiteY73" fmla="*/ 1843888 h 2081735"/>
                <a:gd name="connsiteX74" fmla="*/ 1707924 w 2099794"/>
                <a:gd name="connsiteY74" fmla="*/ 1912346 h 2081735"/>
                <a:gd name="connsiteX75" fmla="*/ 1704397 w 2099794"/>
                <a:gd name="connsiteY75" fmla="*/ 1916288 h 2081735"/>
                <a:gd name="connsiteX76" fmla="*/ 1638636 w 2099794"/>
                <a:gd name="connsiteY76" fmla="*/ 1905708 h 2081735"/>
                <a:gd name="connsiteX77" fmla="*/ 1620381 w 2099794"/>
                <a:gd name="connsiteY77" fmla="*/ 1889734 h 2081735"/>
                <a:gd name="connsiteX78" fmla="*/ 1612705 w 2099794"/>
                <a:gd name="connsiteY78" fmla="*/ 1887452 h 2081735"/>
                <a:gd name="connsiteX79" fmla="*/ 1554205 w 2099794"/>
                <a:gd name="connsiteY79" fmla="*/ 1913383 h 2081735"/>
                <a:gd name="connsiteX80" fmla="*/ 1526821 w 2099794"/>
                <a:gd name="connsiteY80" fmla="*/ 1919192 h 2081735"/>
                <a:gd name="connsiteX81" fmla="*/ 1385341 w 2099794"/>
                <a:gd name="connsiteY81" fmla="*/ 1918155 h 2081735"/>
                <a:gd name="connsiteX82" fmla="*/ 1328915 w 2099794"/>
                <a:gd name="connsiteY82" fmla="*/ 1907367 h 2081735"/>
                <a:gd name="connsiteX83" fmla="*/ 1264814 w 2099794"/>
                <a:gd name="connsiteY83" fmla="*/ 1888075 h 2081735"/>
                <a:gd name="connsiteX84" fmla="*/ 1237846 w 2099794"/>
                <a:gd name="connsiteY84" fmla="*/ 1887037 h 2081735"/>
                <a:gd name="connsiteX85" fmla="*/ 1214819 w 2099794"/>
                <a:gd name="connsiteY85" fmla="*/ 1880814 h 2081735"/>
                <a:gd name="connsiteX86" fmla="*/ 1149265 w 2099794"/>
                <a:gd name="connsiteY86" fmla="*/ 1847830 h 2081735"/>
                <a:gd name="connsiteX87" fmla="*/ 1117110 w 2099794"/>
                <a:gd name="connsiteY87" fmla="*/ 1834553 h 2081735"/>
                <a:gd name="connsiteX88" fmla="*/ 1007785 w 2099794"/>
                <a:gd name="connsiteY88" fmla="*/ 1794723 h 2081735"/>
                <a:gd name="connsiteX89" fmla="*/ 999902 w 2099794"/>
                <a:gd name="connsiteY89" fmla="*/ 1792648 h 2081735"/>
                <a:gd name="connsiteX90" fmla="*/ 998242 w 2099794"/>
                <a:gd name="connsiteY90" fmla="*/ 1792233 h 2081735"/>
                <a:gd name="connsiteX91" fmla="*/ 994923 w 2099794"/>
                <a:gd name="connsiteY91" fmla="*/ 1791403 h 2081735"/>
                <a:gd name="connsiteX92" fmla="*/ 994508 w 2099794"/>
                <a:gd name="connsiteY92" fmla="*/ 1793893 h 2081735"/>
                <a:gd name="connsiteX93" fmla="*/ 999695 w 2099794"/>
                <a:gd name="connsiteY93" fmla="*/ 1796382 h 2081735"/>
                <a:gd name="connsiteX94" fmla="*/ 1057573 w 2099794"/>
                <a:gd name="connsiteY94" fmla="*/ 1823558 h 2081735"/>
                <a:gd name="connsiteX95" fmla="*/ 1127690 w 2099794"/>
                <a:gd name="connsiteY95" fmla="*/ 1858617 h 2081735"/>
                <a:gd name="connsiteX96" fmla="*/ 1204031 w 2099794"/>
                <a:gd name="connsiteY96" fmla="*/ 1895958 h 2081735"/>
                <a:gd name="connsiteX97" fmla="*/ 1312112 w 2099794"/>
                <a:gd name="connsiteY97" fmla="*/ 1942634 h 2081735"/>
                <a:gd name="connsiteX98" fmla="*/ 1354432 w 2099794"/>
                <a:gd name="connsiteY98" fmla="*/ 1956948 h 2081735"/>
                <a:gd name="connsiteX99" fmla="*/ 1417911 w 2099794"/>
                <a:gd name="connsiteY99" fmla="*/ 1973543 h 2081735"/>
                <a:gd name="connsiteX100" fmla="*/ 1421852 w 2099794"/>
                <a:gd name="connsiteY100" fmla="*/ 1972921 h 2081735"/>
                <a:gd name="connsiteX101" fmla="*/ 1439486 w 2099794"/>
                <a:gd name="connsiteY101" fmla="*/ 1953214 h 2081735"/>
                <a:gd name="connsiteX102" fmla="*/ 1491763 w 2099794"/>
                <a:gd name="connsiteY102" fmla="*/ 1954458 h 2081735"/>
                <a:gd name="connsiteX103" fmla="*/ 1514997 w 2099794"/>
                <a:gd name="connsiteY103" fmla="*/ 1982671 h 2081735"/>
                <a:gd name="connsiteX104" fmla="*/ 1525577 w 2099794"/>
                <a:gd name="connsiteY104" fmla="*/ 1989517 h 2081735"/>
                <a:gd name="connsiteX105" fmla="*/ 1758126 w 2099794"/>
                <a:gd name="connsiteY105" fmla="*/ 1976033 h 2081735"/>
                <a:gd name="connsiteX106" fmla="*/ 1766217 w 2099794"/>
                <a:gd name="connsiteY106" fmla="*/ 1971261 h 2081735"/>
                <a:gd name="connsiteX107" fmla="*/ 1778041 w 2099794"/>
                <a:gd name="connsiteY107" fmla="*/ 1964001 h 2081735"/>
                <a:gd name="connsiteX108" fmla="*/ 1802935 w 2099794"/>
                <a:gd name="connsiteY108" fmla="*/ 1956533 h 2081735"/>
                <a:gd name="connsiteX109" fmla="*/ 1837164 w 2099794"/>
                <a:gd name="connsiteY109" fmla="*/ 1958400 h 2081735"/>
                <a:gd name="connsiteX110" fmla="*/ 1844633 w 2099794"/>
                <a:gd name="connsiteY110" fmla="*/ 1959644 h 2081735"/>
                <a:gd name="connsiteX111" fmla="*/ 1866829 w 2099794"/>
                <a:gd name="connsiteY111" fmla="*/ 1954666 h 2081735"/>
                <a:gd name="connsiteX112" fmla="*/ 1903340 w 2099794"/>
                <a:gd name="connsiteY112" fmla="*/ 1945538 h 2081735"/>
                <a:gd name="connsiteX113" fmla="*/ 1946282 w 2099794"/>
                <a:gd name="connsiteY113" fmla="*/ 1934336 h 2081735"/>
                <a:gd name="connsiteX114" fmla="*/ 1982586 w 2099794"/>
                <a:gd name="connsiteY114" fmla="*/ 1923963 h 2081735"/>
                <a:gd name="connsiteX115" fmla="*/ 2035278 w 2099794"/>
                <a:gd name="connsiteY115" fmla="*/ 1907160 h 2081735"/>
                <a:gd name="connsiteX116" fmla="*/ 2081954 w 2099794"/>
                <a:gd name="connsiteY116" fmla="*/ 1890356 h 2081735"/>
                <a:gd name="connsiteX117" fmla="*/ 2099794 w 2099794"/>
                <a:gd name="connsiteY117" fmla="*/ 1886623 h 2081735"/>
                <a:gd name="connsiteX118" fmla="*/ 2092741 w 2099794"/>
                <a:gd name="connsiteY118" fmla="*/ 1890979 h 2081735"/>
                <a:gd name="connsiteX119" fmla="*/ 1944415 w 2099794"/>
                <a:gd name="connsiteY119" fmla="*/ 1943256 h 2081735"/>
                <a:gd name="connsiteX120" fmla="*/ 1852100 w 2099794"/>
                <a:gd name="connsiteY120" fmla="*/ 1966698 h 2081735"/>
                <a:gd name="connsiteX121" fmla="*/ 1847744 w 2099794"/>
                <a:gd name="connsiteY121" fmla="*/ 1973958 h 2081735"/>
                <a:gd name="connsiteX122" fmla="*/ 1850026 w 2099794"/>
                <a:gd name="connsiteY122" fmla="*/ 2007980 h 2081735"/>
                <a:gd name="connsiteX123" fmla="*/ 1833430 w 2099794"/>
                <a:gd name="connsiteY123" fmla="*/ 2059220 h 2081735"/>
                <a:gd name="connsiteX124" fmla="*/ 1826170 w 2099794"/>
                <a:gd name="connsiteY124" fmla="*/ 2061917 h 2081735"/>
                <a:gd name="connsiteX125" fmla="*/ 1779286 w 2099794"/>
                <a:gd name="connsiteY125" fmla="*/ 2026236 h 2081735"/>
                <a:gd name="connsiteX126" fmla="*/ 1761861 w 2099794"/>
                <a:gd name="connsiteY126" fmla="*/ 1988272 h 2081735"/>
                <a:gd name="connsiteX127" fmla="*/ 1755015 w 2099794"/>
                <a:gd name="connsiteY127" fmla="*/ 1984953 h 2081735"/>
                <a:gd name="connsiteX128" fmla="*/ 1597976 w 2099794"/>
                <a:gd name="connsiteY128" fmla="*/ 1998852 h 2081735"/>
                <a:gd name="connsiteX129" fmla="*/ 1535534 w 2099794"/>
                <a:gd name="connsiteY129" fmla="*/ 1997815 h 2081735"/>
                <a:gd name="connsiteX130" fmla="*/ 1522880 w 2099794"/>
                <a:gd name="connsiteY130" fmla="*/ 1997815 h 2081735"/>
                <a:gd name="connsiteX131" fmla="*/ 1539476 w 2099794"/>
                <a:gd name="connsiteY131" fmla="*/ 2081417 h 2081735"/>
                <a:gd name="connsiteX132" fmla="*/ 1446124 w 2099794"/>
                <a:gd name="connsiteY132" fmla="*/ 2071252 h 2081735"/>
                <a:gd name="connsiteX133" fmla="*/ 1402352 w 2099794"/>
                <a:gd name="connsiteY133" fmla="*/ 2043454 h 2081735"/>
                <a:gd name="connsiteX134" fmla="*/ 1414799 w 2099794"/>
                <a:gd name="connsiteY134" fmla="*/ 1985368 h 2081735"/>
                <a:gd name="connsiteX135" fmla="*/ 1416251 w 2099794"/>
                <a:gd name="connsiteY135" fmla="*/ 1983708 h 2081735"/>
                <a:gd name="connsiteX136" fmla="*/ 1414177 w 2099794"/>
                <a:gd name="connsiteY136" fmla="*/ 1981427 h 2081735"/>
                <a:gd name="connsiteX137" fmla="*/ 1183079 w 2099794"/>
                <a:gd name="connsiteY137" fmla="*/ 1894091 h 2081735"/>
                <a:gd name="connsiteX138" fmla="*/ 989945 w 2099794"/>
                <a:gd name="connsiteY138" fmla="*/ 1799702 h 2081735"/>
                <a:gd name="connsiteX139" fmla="*/ 976460 w 2099794"/>
                <a:gd name="connsiteY139" fmla="*/ 1799909 h 2081735"/>
                <a:gd name="connsiteX140" fmla="*/ 929162 w 2099794"/>
                <a:gd name="connsiteY140" fmla="*/ 1797212 h 2081735"/>
                <a:gd name="connsiteX141" fmla="*/ 906965 w 2099794"/>
                <a:gd name="connsiteY141" fmla="*/ 1774393 h 2081735"/>
                <a:gd name="connsiteX142" fmla="*/ 891614 w 2099794"/>
                <a:gd name="connsiteY142" fmla="*/ 1763605 h 2081735"/>
                <a:gd name="connsiteX143" fmla="*/ 691634 w 2099794"/>
                <a:gd name="connsiteY143" fmla="*/ 1742238 h 2081735"/>
                <a:gd name="connsiteX144" fmla="*/ 213257 w 2099794"/>
                <a:gd name="connsiteY144" fmla="*/ 1918155 h 2081735"/>
                <a:gd name="connsiteX145" fmla="*/ 205530 w 2099794"/>
                <a:gd name="connsiteY145" fmla="*/ 1924586 h 2081735"/>
                <a:gd name="connsiteX146" fmla="*/ 197595 w 2099794"/>
                <a:gd name="connsiteY146" fmla="*/ 1927954 h 2081735"/>
                <a:gd name="connsiteX147" fmla="*/ 196246 w 2099794"/>
                <a:gd name="connsiteY147" fmla="*/ 1928527 h 2081735"/>
                <a:gd name="connsiteX148" fmla="*/ 197595 w 2099794"/>
                <a:gd name="connsiteY148" fmla="*/ 1927954 h 2081735"/>
                <a:gd name="connsiteX149" fmla="*/ 196454 w 2099794"/>
                <a:gd name="connsiteY149" fmla="*/ 1928735 h 2081735"/>
                <a:gd name="connsiteX150" fmla="*/ 196246 w 2099794"/>
                <a:gd name="connsiteY150" fmla="*/ 1928527 h 2081735"/>
                <a:gd name="connsiteX151" fmla="*/ 170523 w 2099794"/>
                <a:gd name="connsiteY151" fmla="*/ 1937032 h 2081735"/>
                <a:gd name="connsiteX152" fmla="*/ 209514 w 2099794"/>
                <a:gd name="connsiteY152" fmla="*/ 1892936 h 2081735"/>
                <a:gd name="connsiteX153" fmla="*/ 176331 w 2099794"/>
                <a:gd name="connsiteY153" fmla="*/ 1932261 h 2081735"/>
                <a:gd name="connsiteX154" fmla="*/ 170523 w 2099794"/>
                <a:gd name="connsiteY154" fmla="*/ 1937032 h 2081735"/>
                <a:gd name="connsiteX155" fmla="*/ 154965 w 2099794"/>
                <a:gd name="connsiteY155" fmla="*/ 1967736 h 2081735"/>
                <a:gd name="connsiteX156" fmla="*/ 197492 w 2099794"/>
                <a:gd name="connsiteY156" fmla="*/ 1940352 h 2081735"/>
                <a:gd name="connsiteX157" fmla="*/ 550569 w 2099794"/>
                <a:gd name="connsiteY157" fmla="*/ 1815054 h 2081735"/>
                <a:gd name="connsiteX158" fmla="*/ 715283 w 2099794"/>
                <a:gd name="connsiteY158" fmla="*/ 1807793 h 2081735"/>
                <a:gd name="connsiteX159" fmla="*/ 725863 w 2099794"/>
                <a:gd name="connsiteY159" fmla="*/ 1802607 h 2081735"/>
                <a:gd name="connsiteX160" fmla="*/ 796810 w 2099794"/>
                <a:gd name="connsiteY160" fmla="*/ 1801570 h 2081735"/>
                <a:gd name="connsiteX161" fmla="*/ 825646 w 2099794"/>
                <a:gd name="connsiteY161" fmla="*/ 1819617 h 2081735"/>
                <a:gd name="connsiteX162" fmla="*/ 907588 w 2099794"/>
                <a:gd name="connsiteY162" fmla="*/ 1842229 h 2081735"/>
                <a:gd name="connsiteX163" fmla="*/ 929370 w 2099794"/>
                <a:gd name="connsiteY163" fmla="*/ 1855299 h 2081735"/>
                <a:gd name="connsiteX164" fmla="*/ 930407 w 2099794"/>
                <a:gd name="connsiteY164" fmla="*/ 1905294 h 2081735"/>
                <a:gd name="connsiteX165" fmla="*/ 912152 w 2099794"/>
                <a:gd name="connsiteY165" fmla="*/ 1917948 h 2081735"/>
                <a:gd name="connsiteX166" fmla="*/ 753661 w 2099794"/>
                <a:gd name="connsiteY166" fmla="*/ 1959230 h 2081735"/>
                <a:gd name="connsiteX167" fmla="*/ 764863 w 2099794"/>
                <a:gd name="connsiteY167" fmla="*/ 1953629 h 2081735"/>
                <a:gd name="connsiteX168" fmla="*/ 857178 w 2099794"/>
                <a:gd name="connsiteY168" fmla="*/ 1930810 h 2081735"/>
                <a:gd name="connsiteX169" fmla="*/ 916508 w 2099794"/>
                <a:gd name="connsiteY169" fmla="*/ 1905086 h 2081735"/>
                <a:gd name="connsiteX170" fmla="*/ 915471 w 2099794"/>
                <a:gd name="connsiteY170" fmla="*/ 1855921 h 2081735"/>
                <a:gd name="connsiteX171" fmla="*/ 832491 w 2099794"/>
                <a:gd name="connsiteY171" fmla="*/ 1828745 h 2081735"/>
                <a:gd name="connsiteX172" fmla="*/ 809672 w 2099794"/>
                <a:gd name="connsiteY172" fmla="*/ 1824804 h 2081735"/>
                <a:gd name="connsiteX173" fmla="*/ 821497 w 2099794"/>
                <a:gd name="connsiteY173" fmla="*/ 1880607 h 2081735"/>
                <a:gd name="connsiteX174" fmla="*/ 811747 w 2099794"/>
                <a:gd name="connsiteY174" fmla="*/ 1891187 h 2081735"/>
                <a:gd name="connsiteX175" fmla="*/ 743081 w 2099794"/>
                <a:gd name="connsiteY175" fmla="*/ 1881437 h 2081735"/>
                <a:gd name="connsiteX176" fmla="*/ 713831 w 2099794"/>
                <a:gd name="connsiteY176" fmla="*/ 1863804 h 2081735"/>
                <a:gd name="connsiteX177" fmla="*/ 711549 w 2099794"/>
                <a:gd name="connsiteY177" fmla="*/ 1815469 h 2081735"/>
                <a:gd name="connsiteX178" fmla="*/ 639979 w 2099794"/>
                <a:gd name="connsiteY178" fmla="*/ 1814639 h 2081735"/>
                <a:gd name="connsiteX179" fmla="*/ 225497 w 2099794"/>
                <a:gd name="connsiteY179" fmla="*/ 1926661 h 2081735"/>
                <a:gd name="connsiteX180" fmla="*/ 162225 w 2099794"/>
                <a:gd name="connsiteY180" fmla="*/ 1964624 h 2081735"/>
                <a:gd name="connsiteX181" fmla="*/ 154965 w 2099794"/>
                <a:gd name="connsiteY181" fmla="*/ 1967736 h 2081735"/>
                <a:gd name="connsiteX182" fmla="*/ 0 w 2099794"/>
                <a:gd name="connsiteY182" fmla="*/ 774906 h 2081735"/>
                <a:gd name="connsiteX183" fmla="*/ 0 w 2099794"/>
                <a:gd name="connsiteY183" fmla="*/ 756858 h 2081735"/>
                <a:gd name="connsiteX184" fmla="*/ 3319 w 2099794"/>
                <a:gd name="connsiteY184" fmla="*/ 745863 h 2081735"/>
                <a:gd name="connsiteX185" fmla="*/ 38378 w 2099794"/>
                <a:gd name="connsiteY185" fmla="*/ 663299 h 2081735"/>
                <a:gd name="connsiteX186" fmla="*/ 54559 w 2099794"/>
                <a:gd name="connsiteY186" fmla="*/ 651889 h 2081735"/>
                <a:gd name="connsiteX187" fmla="*/ 64517 w 2099794"/>
                <a:gd name="connsiteY187" fmla="*/ 648777 h 2081735"/>
                <a:gd name="connsiteX188" fmla="*/ 74267 w 2099794"/>
                <a:gd name="connsiteY188" fmla="*/ 648362 h 2081735"/>
                <a:gd name="connsiteX189" fmla="*/ 85676 w 2099794"/>
                <a:gd name="connsiteY189" fmla="*/ 651682 h 2081735"/>
                <a:gd name="connsiteX190" fmla="*/ 96671 w 2099794"/>
                <a:gd name="connsiteY190" fmla="*/ 658527 h 2081735"/>
                <a:gd name="connsiteX191" fmla="*/ 108911 w 2099794"/>
                <a:gd name="connsiteY191" fmla="*/ 669315 h 2081735"/>
                <a:gd name="connsiteX192" fmla="*/ 107873 w 2099794"/>
                <a:gd name="connsiteY192" fmla="*/ 613926 h 2081735"/>
                <a:gd name="connsiteX193" fmla="*/ 106836 w 2099794"/>
                <a:gd name="connsiteY193" fmla="*/ 527005 h 2081735"/>
                <a:gd name="connsiteX194" fmla="*/ 106836 w 2099794"/>
                <a:gd name="connsiteY194" fmla="*/ 522026 h 2081735"/>
                <a:gd name="connsiteX195" fmla="*/ 105591 w 2099794"/>
                <a:gd name="connsiteY195" fmla="*/ 477632 h 2081735"/>
                <a:gd name="connsiteX196" fmla="*/ 104969 w 2099794"/>
                <a:gd name="connsiteY196" fmla="*/ 451286 h 2081735"/>
                <a:gd name="connsiteX197" fmla="*/ 103932 w 2099794"/>
                <a:gd name="connsiteY197" fmla="*/ 443196 h 2081735"/>
                <a:gd name="connsiteX198" fmla="*/ 79038 w 2099794"/>
                <a:gd name="connsiteY198" fmla="*/ 449834 h 2081735"/>
                <a:gd name="connsiteX199" fmla="*/ 69081 w 2099794"/>
                <a:gd name="connsiteY199" fmla="*/ 449834 h 2081735"/>
                <a:gd name="connsiteX200" fmla="*/ 13277 w 2099794"/>
                <a:gd name="connsiteY200" fmla="*/ 436558 h 2081735"/>
                <a:gd name="connsiteX201" fmla="*/ 9128 w 2099794"/>
                <a:gd name="connsiteY201" fmla="*/ 431786 h 2081735"/>
                <a:gd name="connsiteX202" fmla="*/ 15351 w 2099794"/>
                <a:gd name="connsiteY202" fmla="*/ 419339 h 2081735"/>
                <a:gd name="connsiteX203" fmla="*/ 70947 w 2099794"/>
                <a:gd name="connsiteY203" fmla="*/ 364158 h 2081735"/>
                <a:gd name="connsiteX204" fmla="*/ 90448 w 2099794"/>
                <a:gd name="connsiteY204" fmla="*/ 366233 h 2081735"/>
                <a:gd name="connsiteX205" fmla="*/ 101235 w 2099794"/>
                <a:gd name="connsiteY205" fmla="*/ 374738 h 2081735"/>
                <a:gd name="connsiteX206" fmla="*/ 98953 w 2099794"/>
                <a:gd name="connsiteY206" fmla="*/ 352333 h 2081735"/>
                <a:gd name="connsiteX207" fmla="*/ 98331 w 2099794"/>
                <a:gd name="connsiteY207" fmla="*/ 342376 h 2081735"/>
                <a:gd name="connsiteX208" fmla="*/ 95634 w 2099794"/>
                <a:gd name="connsiteY208" fmla="*/ 319349 h 2081735"/>
                <a:gd name="connsiteX209" fmla="*/ 94804 w 2099794"/>
                <a:gd name="connsiteY209" fmla="*/ 311051 h 2081735"/>
                <a:gd name="connsiteX210" fmla="*/ 91900 w 2099794"/>
                <a:gd name="connsiteY210" fmla="*/ 291344 h 2081735"/>
                <a:gd name="connsiteX211" fmla="*/ 91693 w 2099794"/>
                <a:gd name="connsiteY211" fmla="*/ 289684 h 2081735"/>
                <a:gd name="connsiteX212" fmla="*/ 78001 w 2099794"/>
                <a:gd name="connsiteY212" fmla="*/ 234088 h 2081735"/>
                <a:gd name="connsiteX213" fmla="*/ 48543 w 2099794"/>
                <a:gd name="connsiteY213" fmla="*/ 231183 h 2081735"/>
                <a:gd name="connsiteX214" fmla="*/ 20538 w 2099794"/>
                <a:gd name="connsiteY214" fmla="*/ 291136 h 2081735"/>
                <a:gd name="connsiteX215" fmla="*/ 18671 w 2099794"/>
                <a:gd name="connsiteY215" fmla="*/ 295907 h 2081735"/>
                <a:gd name="connsiteX216" fmla="*/ 17633 w 2099794"/>
                <a:gd name="connsiteY216" fmla="*/ 299434 h 2081735"/>
                <a:gd name="connsiteX217" fmla="*/ 15766 w 2099794"/>
                <a:gd name="connsiteY217" fmla="*/ 304413 h 2081735"/>
                <a:gd name="connsiteX218" fmla="*/ 9958 w 2099794"/>
                <a:gd name="connsiteY218" fmla="*/ 321009 h 2081735"/>
                <a:gd name="connsiteX219" fmla="*/ 7883 w 2099794"/>
                <a:gd name="connsiteY219" fmla="*/ 321009 h 2081735"/>
                <a:gd name="connsiteX220" fmla="*/ 9128 w 2099794"/>
                <a:gd name="connsiteY220" fmla="*/ 313126 h 2081735"/>
                <a:gd name="connsiteX221" fmla="*/ 9543 w 2099794"/>
                <a:gd name="connsiteY221" fmla="*/ 309599 h 2081735"/>
                <a:gd name="connsiteX222" fmla="*/ 15766 w 2099794"/>
                <a:gd name="connsiteY222" fmla="*/ 286987 h 2081735"/>
                <a:gd name="connsiteX223" fmla="*/ 16181 w 2099794"/>
                <a:gd name="connsiteY223" fmla="*/ 285120 h 2081735"/>
                <a:gd name="connsiteX224" fmla="*/ 18048 w 2099794"/>
                <a:gd name="connsiteY224" fmla="*/ 280764 h 2081735"/>
                <a:gd name="connsiteX225" fmla="*/ 48336 w 2099794"/>
                <a:gd name="connsiteY225" fmla="*/ 219566 h 2081735"/>
                <a:gd name="connsiteX226" fmla="*/ 49373 w 2099794"/>
                <a:gd name="connsiteY226" fmla="*/ 218529 h 2081735"/>
                <a:gd name="connsiteX227" fmla="*/ 70533 w 2099794"/>
                <a:gd name="connsiteY227" fmla="*/ 212513 h 2081735"/>
                <a:gd name="connsiteX228" fmla="*/ 70740 w 2099794"/>
                <a:gd name="connsiteY228" fmla="*/ 212928 h 2081735"/>
                <a:gd name="connsiteX229" fmla="*/ 71155 w 2099794"/>
                <a:gd name="connsiteY229" fmla="*/ 212928 h 2081735"/>
                <a:gd name="connsiteX230" fmla="*/ 80075 w 2099794"/>
                <a:gd name="connsiteY230" fmla="*/ 221226 h 2081735"/>
                <a:gd name="connsiteX231" fmla="*/ 88996 w 2099794"/>
                <a:gd name="connsiteY231" fmla="*/ 238859 h 2081735"/>
                <a:gd name="connsiteX232" fmla="*/ 89411 w 2099794"/>
                <a:gd name="connsiteY232" fmla="*/ 240933 h 2081735"/>
                <a:gd name="connsiteX233" fmla="*/ 94804 w 2099794"/>
                <a:gd name="connsiteY233" fmla="*/ 258982 h 2081735"/>
                <a:gd name="connsiteX234" fmla="*/ 95841 w 2099794"/>
                <a:gd name="connsiteY234" fmla="*/ 263753 h 2081735"/>
                <a:gd name="connsiteX235" fmla="*/ 98538 w 2099794"/>
                <a:gd name="connsiteY235" fmla="*/ 275370 h 2081735"/>
                <a:gd name="connsiteX236" fmla="*/ 98953 w 2099794"/>
                <a:gd name="connsiteY236" fmla="*/ 278689 h 2081735"/>
                <a:gd name="connsiteX237" fmla="*/ 101857 w 2099794"/>
                <a:gd name="connsiteY237" fmla="*/ 295078 h 2081735"/>
                <a:gd name="connsiteX238" fmla="*/ 102272 w 2099794"/>
                <a:gd name="connsiteY238" fmla="*/ 300056 h 2081735"/>
                <a:gd name="connsiteX239" fmla="*/ 104969 w 2099794"/>
                <a:gd name="connsiteY239" fmla="*/ 319764 h 2081735"/>
                <a:gd name="connsiteX240" fmla="*/ 105591 w 2099794"/>
                <a:gd name="connsiteY240" fmla="*/ 328062 h 2081735"/>
                <a:gd name="connsiteX241" fmla="*/ 108288 w 2099794"/>
                <a:gd name="connsiteY241" fmla="*/ 352748 h 2081735"/>
                <a:gd name="connsiteX242" fmla="*/ 108911 w 2099794"/>
                <a:gd name="connsiteY242" fmla="*/ 364158 h 2081735"/>
                <a:gd name="connsiteX243" fmla="*/ 111400 w 2099794"/>
                <a:gd name="connsiteY243" fmla="*/ 397142 h 2081735"/>
                <a:gd name="connsiteX244" fmla="*/ 115964 w 2099794"/>
                <a:gd name="connsiteY244" fmla="*/ 408967 h 2081735"/>
                <a:gd name="connsiteX245" fmla="*/ 114304 w 2099794"/>
                <a:gd name="connsiteY245" fmla="*/ 435520 h 2081735"/>
                <a:gd name="connsiteX246" fmla="*/ 113267 w 2099794"/>
                <a:gd name="connsiteY246" fmla="*/ 440084 h 2081735"/>
                <a:gd name="connsiteX247" fmla="*/ 115757 w 2099794"/>
                <a:gd name="connsiteY247" fmla="*/ 522026 h 2081735"/>
                <a:gd name="connsiteX248" fmla="*/ 130485 w 2099794"/>
                <a:gd name="connsiteY248" fmla="*/ 444855 h 2081735"/>
                <a:gd name="connsiteX249" fmla="*/ 131522 w 2099794"/>
                <a:gd name="connsiteY249" fmla="*/ 439669 h 2081735"/>
                <a:gd name="connsiteX250" fmla="*/ 137746 w 2099794"/>
                <a:gd name="connsiteY250" fmla="*/ 413531 h 2081735"/>
                <a:gd name="connsiteX251" fmla="*/ 137954 w 2099794"/>
                <a:gd name="connsiteY251" fmla="*/ 411871 h 2081735"/>
                <a:gd name="connsiteX252" fmla="*/ 144177 w 2099794"/>
                <a:gd name="connsiteY252" fmla="*/ 386977 h 2081735"/>
                <a:gd name="connsiteX253" fmla="*/ 144799 w 2099794"/>
                <a:gd name="connsiteY253" fmla="*/ 383658 h 2081735"/>
                <a:gd name="connsiteX254" fmla="*/ 150608 w 2099794"/>
                <a:gd name="connsiteY254" fmla="*/ 362706 h 2081735"/>
                <a:gd name="connsiteX255" fmla="*/ 151853 w 2099794"/>
                <a:gd name="connsiteY255" fmla="*/ 357727 h 2081735"/>
                <a:gd name="connsiteX256" fmla="*/ 151853 w 2099794"/>
                <a:gd name="connsiteY256" fmla="*/ 340924 h 2081735"/>
                <a:gd name="connsiteX257" fmla="*/ 150608 w 2099794"/>
                <a:gd name="connsiteY257" fmla="*/ 329929 h 2081735"/>
                <a:gd name="connsiteX258" fmla="*/ 151438 w 2099794"/>
                <a:gd name="connsiteY258" fmla="*/ 326402 h 2081735"/>
                <a:gd name="connsiteX259" fmla="*/ 153097 w 2099794"/>
                <a:gd name="connsiteY259" fmla="*/ 323290 h 2081735"/>
                <a:gd name="connsiteX260" fmla="*/ 156831 w 2099794"/>
                <a:gd name="connsiteY260" fmla="*/ 318727 h 2081735"/>
                <a:gd name="connsiteX261" fmla="*/ 166374 w 2099794"/>
                <a:gd name="connsiteY261" fmla="*/ 309391 h 2081735"/>
                <a:gd name="connsiteX262" fmla="*/ 199773 w 2099794"/>
                <a:gd name="connsiteY262" fmla="*/ 209816 h 2081735"/>
                <a:gd name="connsiteX263" fmla="*/ 200810 w 2099794"/>
                <a:gd name="connsiteY263" fmla="*/ 206290 h 2081735"/>
                <a:gd name="connsiteX264" fmla="*/ 218651 w 2099794"/>
                <a:gd name="connsiteY264" fmla="*/ 160858 h 2081735"/>
                <a:gd name="connsiteX265" fmla="*/ 179443 w 2099794"/>
                <a:gd name="connsiteY265" fmla="*/ 160858 h 2081735"/>
                <a:gd name="connsiteX266" fmla="*/ 172598 w 2099794"/>
                <a:gd name="connsiteY266" fmla="*/ 160029 h 2081735"/>
                <a:gd name="connsiteX267" fmla="*/ 165959 w 2099794"/>
                <a:gd name="connsiteY267" fmla="*/ 158576 h 2081735"/>
                <a:gd name="connsiteX268" fmla="*/ 165129 w 2099794"/>
                <a:gd name="connsiteY268" fmla="*/ 152146 h 2081735"/>
                <a:gd name="connsiteX269" fmla="*/ 189608 w 2099794"/>
                <a:gd name="connsiteY269" fmla="*/ 99869 h 2081735"/>
                <a:gd name="connsiteX270" fmla="*/ 202677 w 2099794"/>
                <a:gd name="connsiteY270" fmla="*/ 88459 h 2081735"/>
                <a:gd name="connsiteX271" fmla="*/ 210561 w 2099794"/>
                <a:gd name="connsiteY271" fmla="*/ 85140 h 2081735"/>
                <a:gd name="connsiteX272" fmla="*/ 220103 w 2099794"/>
                <a:gd name="connsiteY272" fmla="*/ 84932 h 2081735"/>
                <a:gd name="connsiteX273" fmla="*/ 224667 w 2099794"/>
                <a:gd name="connsiteY273" fmla="*/ 86592 h 2081735"/>
                <a:gd name="connsiteX274" fmla="*/ 229853 w 2099794"/>
                <a:gd name="connsiteY274" fmla="*/ 90533 h 2081735"/>
                <a:gd name="connsiteX275" fmla="*/ 230683 w 2099794"/>
                <a:gd name="connsiteY275" fmla="*/ 91571 h 2081735"/>
                <a:gd name="connsiteX276" fmla="*/ 240848 w 2099794"/>
                <a:gd name="connsiteY276" fmla="*/ 107337 h 2081735"/>
                <a:gd name="connsiteX277" fmla="*/ 287731 w 2099794"/>
                <a:gd name="connsiteY277" fmla="*/ 5687 h 2081735"/>
                <a:gd name="connsiteX278" fmla="*/ 283997 w 2099794"/>
                <a:gd name="connsiteY278" fmla="*/ 23527 h 2081735"/>
                <a:gd name="connsiteX279" fmla="*/ 246242 w 2099794"/>
                <a:gd name="connsiteY279" fmla="*/ 112523 h 2081735"/>
                <a:gd name="connsiteX280" fmla="*/ 246034 w 2099794"/>
                <a:gd name="connsiteY280" fmla="*/ 117709 h 2081735"/>
                <a:gd name="connsiteX281" fmla="*/ 237114 w 2099794"/>
                <a:gd name="connsiteY281" fmla="*/ 152560 h 2081735"/>
                <a:gd name="connsiteX282" fmla="*/ 222800 w 2099794"/>
                <a:gd name="connsiteY282" fmla="*/ 171023 h 2081735"/>
                <a:gd name="connsiteX283" fmla="*/ 183592 w 2099794"/>
                <a:gd name="connsiteY283" fmla="*/ 282423 h 2081735"/>
                <a:gd name="connsiteX284" fmla="*/ 181518 w 2099794"/>
                <a:gd name="connsiteY284" fmla="*/ 289476 h 2081735"/>
                <a:gd name="connsiteX285" fmla="*/ 213257 w 2099794"/>
                <a:gd name="connsiteY285" fmla="*/ 286780 h 2081735"/>
                <a:gd name="connsiteX286" fmla="*/ 236077 w 2099794"/>
                <a:gd name="connsiteY286" fmla="*/ 309806 h 2081735"/>
                <a:gd name="connsiteX287" fmla="*/ 254332 w 2099794"/>
                <a:gd name="connsiteY287" fmla="*/ 366440 h 2081735"/>
                <a:gd name="connsiteX288" fmla="*/ 251220 w 2099794"/>
                <a:gd name="connsiteY288" fmla="*/ 371626 h 2081735"/>
                <a:gd name="connsiteX289" fmla="*/ 172390 w 2099794"/>
                <a:gd name="connsiteY289" fmla="*/ 361668 h 2081735"/>
                <a:gd name="connsiteX290" fmla="*/ 161603 w 2099794"/>
                <a:gd name="connsiteY290" fmla="*/ 355030 h 2081735"/>
                <a:gd name="connsiteX291" fmla="*/ 147081 w 2099794"/>
                <a:gd name="connsiteY291" fmla="*/ 411456 h 2081735"/>
                <a:gd name="connsiteX292" fmla="*/ 116586 w 2099794"/>
                <a:gd name="connsiteY292" fmla="*/ 612474 h 2081735"/>
                <a:gd name="connsiteX293" fmla="*/ 117831 w 2099794"/>
                <a:gd name="connsiteY293" fmla="*/ 679687 h 2081735"/>
                <a:gd name="connsiteX294" fmla="*/ 123225 w 2099794"/>
                <a:gd name="connsiteY294" fmla="*/ 688608 h 2081735"/>
                <a:gd name="connsiteX295" fmla="*/ 132560 w 2099794"/>
                <a:gd name="connsiteY295" fmla="*/ 735076 h 2081735"/>
                <a:gd name="connsiteX296" fmla="*/ 130693 w 2099794"/>
                <a:gd name="connsiteY296" fmla="*/ 747108 h 2081735"/>
                <a:gd name="connsiteX297" fmla="*/ 206619 w 2099794"/>
                <a:gd name="connsiteY297" fmla="*/ 908295 h 2081735"/>
                <a:gd name="connsiteX298" fmla="*/ 327769 w 2099794"/>
                <a:gd name="connsiteY298" fmla="*/ 1081930 h 2081735"/>
                <a:gd name="connsiteX299" fmla="*/ 376934 w 2099794"/>
                <a:gd name="connsiteY299" fmla="*/ 1158686 h 2081735"/>
                <a:gd name="connsiteX300" fmla="*/ 378594 w 2099794"/>
                <a:gd name="connsiteY300" fmla="*/ 1161590 h 2081735"/>
                <a:gd name="connsiteX301" fmla="*/ 380668 w 2099794"/>
                <a:gd name="connsiteY301" fmla="*/ 1165117 h 2081735"/>
                <a:gd name="connsiteX302" fmla="*/ 380046 w 2099794"/>
                <a:gd name="connsiteY302" fmla="*/ 1160345 h 2081735"/>
                <a:gd name="connsiteX303" fmla="*/ 378801 w 2099794"/>
                <a:gd name="connsiteY303" fmla="*/ 1156611 h 2081735"/>
                <a:gd name="connsiteX304" fmla="*/ 324865 w 2099794"/>
                <a:gd name="connsiteY304" fmla="*/ 1036084 h 2081735"/>
                <a:gd name="connsiteX305" fmla="*/ 323413 w 2099794"/>
                <a:gd name="connsiteY305" fmla="*/ 1033179 h 2081735"/>
                <a:gd name="connsiteX306" fmla="*/ 294370 w 2099794"/>
                <a:gd name="connsiteY306" fmla="*/ 1006211 h 2081735"/>
                <a:gd name="connsiteX307" fmla="*/ 278396 w 2099794"/>
                <a:gd name="connsiteY307" fmla="*/ 998328 h 2081735"/>
                <a:gd name="connsiteX308" fmla="*/ 272588 w 2099794"/>
                <a:gd name="connsiteY308" fmla="*/ 952689 h 2081735"/>
                <a:gd name="connsiteX309" fmla="*/ 276529 w 2099794"/>
                <a:gd name="connsiteY309" fmla="*/ 927173 h 2081735"/>
                <a:gd name="connsiteX310" fmla="*/ 250805 w 2099794"/>
                <a:gd name="connsiteY310" fmla="*/ 838385 h 2081735"/>
                <a:gd name="connsiteX311" fmla="*/ 248109 w 2099794"/>
                <a:gd name="connsiteY311" fmla="*/ 817226 h 2081735"/>
                <a:gd name="connsiteX312" fmla="*/ 227364 w 2099794"/>
                <a:gd name="connsiteY312" fmla="*/ 820960 h 2081735"/>
                <a:gd name="connsiteX313" fmla="*/ 186497 w 2099794"/>
                <a:gd name="connsiteY313" fmla="*/ 818055 h 2081735"/>
                <a:gd name="connsiteX314" fmla="*/ 182555 w 2099794"/>
                <a:gd name="connsiteY314" fmla="*/ 812039 h 2081735"/>
                <a:gd name="connsiteX315" fmla="*/ 206619 w 2099794"/>
                <a:gd name="connsiteY315" fmla="*/ 760385 h 2081735"/>
                <a:gd name="connsiteX316" fmla="*/ 215954 w 2099794"/>
                <a:gd name="connsiteY316" fmla="*/ 751257 h 2081735"/>
                <a:gd name="connsiteX317" fmla="*/ 253502 w 2099794"/>
                <a:gd name="connsiteY317" fmla="*/ 758932 h 2081735"/>
                <a:gd name="connsiteX318" fmla="*/ 257444 w 2099794"/>
                <a:gd name="connsiteY318" fmla="*/ 766815 h 2081735"/>
                <a:gd name="connsiteX319" fmla="*/ 360338 w 2099794"/>
                <a:gd name="connsiteY319" fmla="*/ 710804 h 2081735"/>
                <a:gd name="connsiteX320" fmla="*/ 361168 w 2099794"/>
                <a:gd name="connsiteY320" fmla="*/ 712879 h 2081735"/>
                <a:gd name="connsiteX321" fmla="*/ 335652 w 2099794"/>
                <a:gd name="connsiteY321" fmla="*/ 720140 h 2081735"/>
                <a:gd name="connsiteX322" fmla="*/ 286279 w 2099794"/>
                <a:gd name="connsiteY322" fmla="*/ 743581 h 2081735"/>
                <a:gd name="connsiteX323" fmla="*/ 268854 w 2099794"/>
                <a:gd name="connsiteY323" fmla="*/ 763081 h 2081735"/>
                <a:gd name="connsiteX324" fmla="*/ 266987 w 2099794"/>
                <a:gd name="connsiteY324" fmla="*/ 783619 h 2081735"/>
                <a:gd name="connsiteX325" fmla="*/ 261800 w 2099794"/>
                <a:gd name="connsiteY325" fmla="*/ 806438 h 2081735"/>
                <a:gd name="connsiteX326" fmla="*/ 256822 w 2099794"/>
                <a:gd name="connsiteY326" fmla="*/ 816188 h 2081735"/>
                <a:gd name="connsiteX327" fmla="*/ 282960 w 2099794"/>
                <a:gd name="connsiteY327" fmla="*/ 919705 h 2081735"/>
                <a:gd name="connsiteX328" fmla="*/ 285449 w 2099794"/>
                <a:gd name="connsiteY328" fmla="*/ 916593 h 2081735"/>
                <a:gd name="connsiteX329" fmla="*/ 342705 w 2099794"/>
                <a:gd name="connsiteY329" fmla="*/ 898545 h 2081735"/>
                <a:gd name="connsiteX330" fmla="*/ 373408 w 2099794"/>
                <a:gd name="connsiteY330" fmla="*/ 920120 h 2081735"/>
                <a:gd name="connsiteX331" fmla="*/ 415934 w 2099794"/>
                <a:gd name="connsiteY331" fmla="*/ 981940 h 2081735"/>
                <a:gd name="connsiteX332" fmla="*/ 417387 w 2099794"/>
                <a:gd name="connsiteY332" fmla="*/ 987333 h 2081735"/>
                <a:gd name="connsiteX333" fmla="*/ 365525 w 2099794"/>
                <a:gd name="connsiteY333" fmla="*/ 1004966 h 2081735"/>
                <a:gd name="connsiteX334" fmla="*/ 329844 w 2099794"/>
                <a:gd name="connsiteY334" fmla="*/ 1010360 h 2081735"/>
                <a:gd name="connsiteX335" fmla="*/ 325487 w 2099794"/>
                <a:gd name="connsiteY335" fmla="*/ 1017621 h 2081735"/>
                <a:gd name="connsiteX336" fmla="*/ 383988 w 2099794"/>
                <a:gd name="connsiteY336" fmla="*/ 1146861 h 2081735"/>
                <a:gd name="connsiteX337" fmla="*/ 431286 w 2099794"/>
                <a:gd name="connsiteY337" fmla="*/ 1300166 h 2081735"/>
                <a:gd name="connsiteX338" fmla="*/ 433153 w 2099794"/>
                <a:gd name="connsiteY338" fmla="*/ 1400986 h 2081735"/>
                <a:gd name="connsiteX339" fmla="*/ 425477 w 2099794"/>
                <a:gd name="connsiteY339" fmla="*/ 1465295 h 2081735"/>
                <a:gd name="connsiteX340" fmla="*/ 425685 w 2099794"/>
                <a:gd name="connsiteY340" fmla="*/ 1471518 h 2081735"/>
                <a:gd name="connsiteX341" fmla="*/ 430041 w 2099794"/>
                <a:gd name="connsiteY341" fmla="*/ 1467369 h 2081735"/>
                <a:gd name="connsiteX342" fmla="*/ 493106 w 2099794"/>
                <a:gd name="connsiteY342" fmla="*/ 1443927 h 2081735"/>
                <a:gd name="connsiteX343" fmla="*/ 548494 w 2099794"/>
                <a:gd name="connsiteY343" fmla="*/ 1472970 h 2081735"/>
                <a:gd name="connsiteX344" fmla="*/ 627740 w 2099794"/>
                <a:gd name="connsiteY344" fmla="*/ 1582296 h 2081735"/>
                <a:gd name="connsiteX345" fmla="*/ 624420 w 2099794"/>
                <a:gd name="connsiteY345" fmla="*/ 1589556 h 2081735"/>
                <a:gd name="connsiteX346" fmla="*/ 563431 w 2099794"/>
                <a:gd name="connsiteY346" fmla="*/ 1612583 h 2081735"/>
                <a:gd name="connsiteX347" fmla="*/ 468004 w 2099794"/>
                <a:gd name="connsiteY347" fmla="*/ 1624615 h 2081735"/>
                <a:gd name="connsiteX348" fmla="*/ 413653 w 2099794"/>
                <a:gd name="connsiteY348" fmla="*/ 1607397 h 2081735"/>
                <a:gd name="connsiteX349" fmla="*/ 394982 w 2099794"/>
                <a:gd name="connsiteY349" fmla="*/ 1587897 h 2081735"/>
                <a:gd name="connsiteX350" fmla="*/ 392285 w 2099794"/>
                <a:gd name="connsiteY350" fmla="*/ 1593083 h 2081735"/>
                <a:gd name="connsiteX351" fmla="*/ 356397 w 2099794"/>
                <a:gd name="connsiteY351" fmla="*/ 1679382 h 2081735"/>
                <a:gd name="connsiteX352" fmla="*/ 276788 w 2099794"/>
                <a:gd name="connsiteY352" fmla="*/ 1813212 h 2081735"/>
                <a:gd name="connsiteX353" fmla="*/ 231210 w 2099794"/>
                <a:gd name="connsiteY353" fmla="*/ 1867225 h 2081735"/>
                <a:gd name="connsiteX354" fmla="*/ 320404 w 2099794"/>
                <a:gd name="connsiteY354" fmla="*/ 1737545 h 2081735"/>
                <a:gd name="connsiteX355" fmla="*/ 387722 w 2099794"/>
                <a:gd name="connsiteY355" fmla="*/ 1588104 h 2081735"/>
                <a:gd name="connsiteX356" fmla="*/ 390626 w 2099794"/>
                <a:gd name="connsiteY356" fmla="*/ 1570471 h 2081735"/>
                <a:gd name="connsiteX357" fmla="*/ 396227 w 2099794"/>
                <a:gd name="connsiteY357" fmla="*/ 1545992 h 2081735"/>
                <a:gd name="connsiteX358" fmla="*/ 411786 w 2099794"/>
                <a:gd name="connsiteY358" fmla="*/ 1499731 h 2081735"/>
                <a:gd name="connsiteX359" fmla="*/ 427552 w 2099794"/>
                <a:gd name="connsiteY359" fmla="*/ 1355554 h 2081735"/>
                <a:gd name="connsiteX360" fmla="*/ 416764 w 2099794"/>
                <a:gd name="connsiteY360" fmla="*/ 1317176 h 2081735"/>
                <a:gd name="connsiteX361" fmla="*/ 328599 w 2099794"/>
                <a:gd name="connsiteY361" fmla="*/ 1196026 h 2081735"/>
                <a:gd name="connsiteX362" fmla="*/ 223007 w 2099794"/>
                <a:gd name="connsiteY362" fmla="*/ 1110765 h 2081735"/>
                <a:gd name="connsiteX363" fmla="*/ 177784 w 2099794"/>
                <a:gd name="connsiteY363" fmla="*/ 1094377 h 2081735"/>
                <a:gd name="connsiteX364" fmla="*/ 114927 w 2099794"/>
                <a:gd name="connsiteY364" fmla="*/ 1122797 h 2081735"/>
                <a:gd name="connsiteX365" fmla="*/ 94597 w 2099794"/>
                <a:gd name="connsiteY365" fmla="*/ 1203495 h 2081735"/>
                <a:gd name="connsiteX366" fmla="*/ 100198 w 2099794"/>
                <a:gd name="connsiteY366" fmla="*/ 1198516 h 2081735"/>
                <a:gd name="connsiteX367" fmla="*/ 170108 w 2099794"/>
                <a:gd name="connsiteY367" fmla="*/ 1198308 h 2081735"/>
                <a:gd name="connsiteX368" fmla="*/ 200188 w 2099794"/>
                <a:gd name="connsiteY368" fmla="*/ 1266766 h 2081735"/>
                <a:gd name="connsiteX369" fmla="*/ 204544 w 2099794"/>
                <a:gd name="connsiteY369" fmla="*/ 1299336 h 2081735"/>
                <a:gd name="connsiteX370" fmla="*/ 198529 w 2099794"/>
                <a:gd name="connsiteY370" fmla="*/ 1305767 h 2081735"/>
                <a:gd name="connsiteX371" fmla="*/ 95011 w 2099794"/>
                <a:gd name="connsiteY371" fmla="*/ 1287096 h 2081735"/>
                <a:gd name="connsiteX372" fmla="*/ 100820 w 2099794"/>
                <a:gd name="connsiteY372" fmla="*/ 1341655 h 2081735"/>
                <a:gd name="connsiteX373" fmla="*/ 118246 w 2099794"/>
                <a:gd name="connsiteY373" fmla="*/ 1447869 h 2081735"/>
                <a:gd name="connsiteX374" fmla="*/ 125507 w 2099794"/>
                <a:gd name="connsiteY374" fmla="*/ 1458656 h 2081735"/>
                <a:gd name="connsiteX375" fmla="*/ 134012 w 2099794"/>
                <a:gd name="connsiteY375" fmla="*/ 1498279 h 2081735"/>
                <a:gd name="connsiteX376" fmla="*/ 131522 w 2099794"/>
                <a:gd name="connsiteY376" fmla="*/ 1511763 h 2081735"/>
                <a:gd name="connsiteX377" fmla="*/ 150400 w 2099794"/>
                <a:gd name="connsiteY377" fmla="*/ 1599099 h 2081735"/>
                <a:gd name="connsiteX378" fmla="*/ 123639 w 2099794"/>
                <a:gd name="connsiteY378" fmla="*/ 1510933 h 2081735"/>
                <a:gd name="connsiteX379" fmla="*/ 25724 w 2099794"/>
                <a:gd name="connsiteY379" fmla="*/ 1535412 h 2081735"/>
                <a:gd name="connsiteX380" fmla="*/ 18048 w 2099794"/>
                <a:gd name="connsiteY380" fmla="*/ 1527737 h 2081735"/>
                <a:gd name="connsiteX381" fmla="*/ 37963 w 2099794"/>
                <a:gd name="connsiteY381" fmla="*/ 1452848 h 2081735"/>
                <a:gd name="connsiteX382" fmla="*/ 56634 w 2099794"/>
                <a:gd name="connsiteY382" fmla="*/ 1430236 h 2081735"/>
                <a:gd name="connsiteX383" fmla="*/ 100820 w 2099794"/>
                <a:gd name="connsiteY383" fmla="*/ 1430651 h 2081735"/>
                <a:gd name="connsiteX384" fmla="*/ 107666 w 2099794"/>
                <a:gd name="connsiteY384" fmla="*/ 1436459 h 2081735"/>
                <a:gd name="connsiteX385" fmla="*/ 99575 w 2099794"/>
                <a:gd name="connsiteY385" fmla="*/ 1390198 h 2081735"/>
                <a:gd name="connsiteX386" fmla="*/ 86921 w 2099794"/>
                <a:gd name="connsiteY386" fmla="*/ 1287512 h 2081735"/>
                <a:gd name="connsiteX387" fmla="*/ 81942 w 2099794"/>
                <a:gd name="connsiteY387" fmla="*/ 1276931 h 2081735"/>
                <a:gd name="connsiteX388" fmla="*/ 72192 w 2099794"/>
                <a:gd name="connsiteY388" fmla="*/ 1265936 h 2081735"/>
                <a:gd name="connsiteX389" fmla="*/ 80490 w 2099794"/>
                <a:gd name="connsiteY389" fmla="*/ 1221542 h 2081735"/>
                <a:gd name="connsiteX390" fmla="*/ 85676 w 2099794"/>
                <a:gd name="connsiteY390" fmla="*/ 1211585 h 2081735"/>
                <a:gd name="connsiteX391" fmla="*/ 100405 w 2099794"/>
                <a:gd name="connsiteY391" fmla="*/ 1134622 h 2081735"/>
                <a:gd name="connsiteX392" fmla="*/ 157246 w 2099794"/>
                <a:gd name="connsiteY392" fmla="*/ 1086078 h 2081735"/>
                <a:gd name="connsiteX393" fmla="*/ 203922 w 2099794"/>
                <a:gd name="connsiteY393" fmla="*/ 1093547 h 2081735"/>
                <a:gd name="connsiteX394" fmla="*/ 288769 w 2099794"/>
                <a:gd name="connsiteY394" fmla="*/ 1147483 h 2081735"/>
                <a:gd name="connsiteX395" fmla="*/ 419254 w 2099794"/>
                <a:gd name="connsiteY395" fmla="*/ 1305767 h 2081735"/>
                <a:gd name="connsiteX396" fmla="*/ 425270 w 2099794"/>
                <a:gd name="connsiteY396" fmla="*/ 1316346 h 2081735"/>
                <a:gd name="connsiteX397" fmla="*/ 414690 w 2099794"/>
                <a:gd name="connsiteY397" fmla="*/ 1261580 h 2081735"/>
                <a:gd name="connsiteX398" fmla="*/ 340838 w 2099794"/>
                <a:gd name="connsiteY398" fmla="*/ 1114707 h 2081735"/>
                <a:gd name="connsiteX399" fmla="*/ 227571 w 2099794"/>
                <a:gd name="connsiteY399" fmla="*/ 954556 h 2081735"/>
                <a:gd name="connsiteX400" fmla="*/ 134219 w 2099794"/>
                <a:gd name="connsiteY400" fmla="*/ 784449 h 2081735"/>
                <a:gd name="connsiteX401" fmla="*/ 123639 w 2099794"/>
                <a:gd name="connsiteY401" fmla="*/ 752501 h 2081735"/>
                <a:gd name="connsiteX402" fmla="*/ 118661 w 2099794"/>
                <a:gd name="connsiteY402" fmla="*/ 749805 h 2081735"/>
                <a:gd name="connsiteX403" fmla="*/ 23857 w 2099794"/>
                <a:gd name="connsiteY403" fmla="*/ 774491 h 2081735"/>
                <a:gd name="connsiteX404" fmla="*/ 0 w 2099794"/>
                <a:gd name="connsiteY404" fmla="*/ 774906 h 208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2099794" h="2081735">
                  <a:moveTo>
                    <a:pt x="989322" y="1791611"/>
                  </a:moveTo>
                  <a:lnTo>
                    <a:pt x="991189" y="1792856"/>
                  </a:lnTo>
                  <a:cubicBezTo>
                    <a:pt x="992641" y="1793270"/>
                    <a:pt x="993056" y="1792441"/>
                    <a:pt x="992849" y="1791403"/>
                  </a:cubicBezTo>
                  <a:cubicBezTo>
                    <a:pt x="992641" y="1790989"/>
                    <a:pt x="991811" y="1790574"/>
                    <a:pt x="991189" y="1789952"/>
                  </a:cubicBezTo>
                  <a:cubicBezTo>
                    <a:pt x="990359" y="1790574"/>
                    <a:pt x="989945" y="1791196"/>
                    <a:pt x="989322" y="1791611"/>
                  </a:cubicBezTo>
                  <a:close/>
                  <a:moveTo>
                    <a:pt x="424025" y="1475460"/>
                  </a:moveTo>
                  <a:cubicBezTo>
                    <a:pt x="424233" y="1476290"/>
                    <a:pt x="424648" y="1476290"/>
                    <a:pt x="424855" y="1475460"/>
                  </a:cubicBezTo>
                  <a:cubicBezTo>
                    <a:pt x="425062" y="1475045"/>
                    <a:pt x="425270" y="1474630"/>
                    <a:pt x="425270" y="1474008"/>
                  </a:cubicBezTo>
                  <a:cubicBezTo>
                    <a:pt x="425477" y="1474008"/>
                    <a:pt x="424855" y="1473800"/>
                    <a:pt x="424025" y="1473385"/>
                  </a:cubicBezTo>
                  <a:cubicBezTo>
                    <a:pt x="424025" y="1474215"/>
                    <a:pt x="423818" y="1474837"/>
                    <a:pt x="424025" y="1475460"/>
                  </a:cubicBezTo>
                  <a:close/>
                  <a:moveTo>
                    <a:pt x="209514" y="1892936"/>
                  </a:moveTo>
                  <a:lnTo>
                    <a:pt x="231210" y="1867225"/>
                  </a:lnTo>
                  <a:lnTo>
                    <a:pt x="227571" y="1872516"/>
                  </a:lnTo>
                  <a:lnTo>
                    <a:pt x="209514" y="1892936"/>
                  </a:lnTo>
                  <a:close/>
                  <a:moveTo>
                    <a:pt x="197595" y="1927954"/>
                  </a:moveTo>
                  <a:lnTo>
                    <a:pt x="294784" y="1861470"/>
                  </a:lnTo>
                  <a:cubicBezTo>
                    <a:pt x="328806" y="1841088"/>
                    <a:pt x="364072" y="1822728"/>
                    <a:pt x="400583" y="1806340"/>
                  </a:cubicBezTo>
                  <a:cubicBezTo>
                    <a:pt x="423402" y="1796175"/>
                    <a:pt x="446637" y="1787255"/>
                    <a:pt x="470078" y="1778749"/>
                  </a:cubicBezTo>
                  <a:cubicBezTo>
                    <a:pt x="488749" y="1772111"/>
                    <a:pt x="507626" y="1766302"/>
                    <a:pt x="526919" y="1761531"/>
                  </a:cubicBezTo>
                  <a:cubicBezTo>
                    <a:pt x="538951" y="1758627"/>
                    <a:pt x="550776" y="1753233"/>
                    <a:pt x="563015" y="1751988"/>
                  </a:cubicBezTo>
                  <a:cubicBezTo>
                    <a:pt x="583345" y="1749706"/>
                    <a:pt x="603260" y="1744313"/>
                    <a:pt x="623590" y="1742446"/>
                  </a:cubicBezTo>
                  <a:cubicBezTo>
                    <a:pt x="624420" y="1742446"/>
                    <a:pt x="625042" y="1741823"/>
                    <a:pt x="625872" y="1741616"/>
                  </a:cubicBezTo>
                  <a:cubicBezTo>
                    <a:pt x="626909" y="1741616"/>
                    <a:pt x="628154" y="1741409"/>
                    <a:pt x="629191" y="1741409"/>
                  </a:cubicBezTo>
                  <a:cubicBezTo>
                    <a:pt x="637489" y="1740579"/>
                    <a:pt x="645787" y="1740371"/>
                    <a:pt x="653878" y="1738297"/>
                  </a:cubicBezTo>
                  <a:cubicBezTo>
                    <a:pt x="656160" y="1738297"/>
                    <a:pt x="658234" y="1738089"/>
                    <a:pt x="660516" y="1738089"/>
                  </a:cubicBezTo>
                  <a:lnTo>
                    <a:pt x="709889" y="1734978"/>
                  </a:lnTo>
                  <a:lnTo>
                    <a:pt x="741214" y="1734978"/>
                  </a:lnTo>
                  <a:lnTo>
                    <a:pt x="790586" y="1738089"/>
                  </a:lnTo>
                  <a:cubicBezTo>
                    <a:pt x="792246" y="1738089"/>
                    <a:pt x="793906" y="1738089"/>
                    <a:pt x="795565" y="1738297"/>
                  </a:cubicBezTo>
                  <a:lnTo>
                    <a:pt x="844316" y="1745142"/>
                  </a:lnTo>
                  <a:lnTo>
                    <a:pt x="882690" y="1751332"/>
                  </a:lnTo>
                  <a:lnTo>
                    <a:pt x="882901" y="1751573"/>
                  </a:lnTo>
                  <a:lnTo>
                    <a:pt x="882901" y="1752403"/>
                  </a:lnTo>
                  <a:cubicBezTo>
                    <a:pt x="883316" y="1752403"/>
                    <a:pt x="883523" y="1752196"/>
                    <a:pt x="883938" y="1752196"/>
                  </a:cubicBezTo>
                  <a:cubicBezTo>
                    <a:pt x="883523" y="1751988"/>
                    <a:pt x="883109" y="1751781"/>
                    <a:pt x="882901" y="1751573"/>
                  </a:cubicBezTo>
                  <a:lnTo>
                    <a:pt x="882901" y="1751366"/>
                  </a:lnTo>
                  <a:lnTo>
                    <a:pt x="882690" y="1751332"/>
                  </a:lnTo>
                  <a:lnTo>
                    <a:pt x="877092" y="1744935"/>
                  </a:lnTo>
                  <a:cubicBezTo>
                    <a:pt x="873566" y="1740579"/>
                    <a:pt x="869624" y="1736222"/>
                    <a:pt x="868587" y="1730829"/>
                  </a:cubicBezTo>
                  <a:cubicBezTo>
                    <a:pt x="866305" y="1719834"/>
                    <a:pt x="867757" y="1709047"/>
                    <a:pt x="874188" y="1699504"/>
                  </a:cubicBezTo>
                  <a:cubicBezTo>
                    <a:pt x="883523" y="1685605"/>
                    <a:pt x="894311" y="1673573"/>
                    <a:pt x="909869" y="1665897"/>
                  </a:cubicBezTo>
                  <a:cubicBezTo>
                    <a:pt x="923353" y="1659259"/>
                    <a:pt x="937252" y="1653450"/>
                    <a:pt x="951359" y="1650753"/>
                  </a:cubicBezTo>
                  <a:cubicBezTo>
                    <a:pt x="972934" y="1646605"/>
                    <a:pt x="995338" y="1644945"/>
                    <a:pt x="1017535" y="1644322"/>
                  </a:cubicBezTo>
                  <a:lnTo>
                    <a:pt x="1027493" y="1644322"/>
                  </a:lnTo>
                  <a:cubicBezTo>
                    <a:pt x="1031849" y="1644322"/>
                    <a:pt x="1036206" y="1644530"/>
                    <a:pt x="1040562" y="1644530"/>
                  </a:cubicBezTo>
                  <a:cubicBezTo>
                    <a:pt x="1038487" y="1694318"/>
                    <a:pt x="1028945" y="1741823"/>
                    <a:pt x="997620" y="1783935"/>
                  </a:cubicBezTo>
                  <a:cubicBezTo>
                    <a:pt x="1010067" y="1786840"/>
                    <a:pt x="1021477" y="1791611"/>
                    <a:pt x="1033301" y="1795760"/>
                  </a:cubicBezTo>
                  <a:cubicBezTo>
                    <a:pt x="1067945" y="1808414"/>
                    <a:pt x="1102174" y="1821691"/>
                    <a:pt x="1137025" y="1833723"/>
                  </a:cubicBezTo>
                  <a:cubicBezTo>
                    <a:pt x="1151962" y="1838909"/>
                    <a:pt x="1166276" y="1846377"/>
                    <a:pt x="1181627" y="1850112"/>
                  </a:cubicBezTo>
                  <a:cubicBezTo>
                    <a:pt x="1183079" y="1851563"/>
                    <a:pt x="1184946" y="1852601"/>
                    <a:pt x="1186191" y="1850734"/>
                  </a:cubicBezTo>
                  <a:cubicBezTo>
                    <a:pt x="1186813" y="1849904"/>
                    <a:pt x="1184738" y="1848867"/>
                    <a:pt x="1183494" y="1848452"/>
                  </a:cubicBezTo>
                  <a:cubicBezTo>
                    <a:pt x="1165238" y="1832063"/>
                    <a:pt x="1170425" y="1811941"/>
                    <a:pt x="1186813" y="1797627"/>
                  </a:cubicBezTo>
                  <a:cubicBezTo>
                    <a:pt x="1205483" y="1781446"/>
                    <a:pt x="1228096" y="1777919"/>
                    <a:pt x="1250915" y="1774393"/>
                  </a:cubicBezTo>
                  <a:cubicBezTo>
                    <a:pt x="1262739" y="1772526"/>
                    <a:pt x="1274771" y="1773978"/>
                    <a:pt x="1286596" y="1771903"/>
                  </a:cubicBezTo>
                  <a:cubicBezTo>
                    <a:pt x="1289708" y="1771281"/>
                    <a:pt x="1294271" y="1772733"/>
                    <a:pt x="1293649" y="1778957"/>
                  </a:cubicBezTo>
                  <a:cubicBezTo>
                    <a:pt x="1291989" y="1794308"/>
                    <a:pt x="1289500" y="1809452"/>
                    <a:pt x="1285766" y="1824595"/>
                  </a:cubicBezTo>
                  <a:cubicBezTo>
                    <a:pt x="1280995" y="1844303"/>
                    <a:pt x="1271660" y="1861314"/>
                    <a:pt x="1258175" y="1876043"/>
                  </a:cubicBezTo>
                  <a:cubicBezTo>
                    <a:pt x="1257553" y="1878739"/>
                    <a:pt x="1259628" y="1877702"/>
                    <a:pt x="1260665" y="1877910"/>
                  </a:cubicBezTo>
                  <a:cubicBezTo>
                    <a:pt x="1278090" y="1883926"/>
                    <a:pt x="1295309" y="1889942"/>
                    <a:pt x="1313564" y="1893261"/>
                  </a:cubicBezTo>
                  <a:cubicBezTo>
                    <a:pt x="1320825" y="1894713"/>
                    <a:pt x="1328085" y="1898239"/>
                    <a:pt x="1335761" y="1899692"/>
                  </a:cubicBezTo>
                  <a:cubicBezTo>
                    <a:pt x="1356299" y="1903633"/>
                    <a:pt x="1376421" y="1909235"/>
                    <a:pt x="1397166" y="1911724"/>
                  </a:cubicBezTo>
                  <a:cubicBezTo>
                    <a:pt x="1435751" y="1916288"/>
                    <a:pt x="1474337" y="1919607"/>
                    <a:pt x="1512922" y="1912761"/>
                  </a:cubicBezTo>
                  <a:cubicBezTo>
                    <a:pt x="1546736" y="1906745"/>
                    <a:pt x="1578683" y="1895750"/>
                    <a:pt x="1608971" y="1879777"/>
                  </a:cubicBezTo>
                  <a:cubicBezTo>
                    <a:pt x="1612290" y="1877910"/>
                    <a:pt x="1614157" y="1876043"/>
                    <a:pt x="1614987" y="1871894"/>
                  </a:cubicBezTo>
                  <a:cubicBezTo>
                    <a:pt x="1616232" y="1865670"/>
                    <a:pt x="1619136" y="1859862"/>
                    <a:pt x="1625774" y="1856542"/>
                  </a:cubicBezTo>
                  <a:cubicBezTo>
                    <a:pt x="1629301" y="1854883"/>
                    <a:pt x="1630961" y="1850941"/>
                    <a:pt x="1633035" y="1847622"/>
                  </a:cubicBezTo>
                  <a:cubicBezTo>
                    <a:pt x="1643200" y="1832063"/>
                    <a:pt x="1652328" y="1828330"/>
                    <a:pt x="1670791" y="1831856"/>
                  </a:cubicBezTo>
                  <a:cubicBezTo>
                    <a:pt x="1674732" y="1832686"/>
                    <a:pt x="1678259" y="1831441"/>
                    <a:pt x="1681163" y="1828952"/>
                  </a:cubicBezTo>
                  <a:cubicBezTo>
                    <a:pt x="1709376" y="1804265"/>
                    <a:pt x="1734477" y="1776675"/>
                    <a:pt x="1756674" y="1746387"/>
                  </a:cubicBezTo>
                  <a:cubicBezTo>
                    <a:pt x="1763728" y="1736637"/>
                    <a:pt x="1770366" y="1726680"/>
                    <a:pt x="1777212" y="1716722"/>
                  </a:cubicBezTo>
                  <a:cubicBezTo>
                    <a:pt x="1778249" y="1717344"/>
                    <a:pt x="1779079" y="1717967"/>
                    <a:pt x="1780116" y="1718589"/>
                  </a:cubicBezTo>
                  <a:cubicBezTo>
                    <a:pt x="1761861" y="1753233"/>
                    <a:pt x="1737797" y="1783520"/>
                    <a:pt x="1711243" y="1811941"/>
                  </a:cubicBezTo>
                  <a:cubicBezTo>
                    <a:pt x="1703568" y="1820031"/>
                    <a:pt x="1695477" y="1827292"/>
                    <a:pt x="1687179" y="1834760"/>
                  </a:cubicBezTo>
                  <a:cubicBezTo>
                    <a:pt x="1683860" y="1837665"/>
                    <a:pt x="1682823" y="1839532"/>
                    <a:pt x="1686142" y="1843888"/>
                  </a:cubicBezTo>
                  <a:cubicBezTo>
                    <a:pt x="1701493" y="1864010"/>
                    <a:pt x="1705850" y="1887867"/>
                    <a:pt x="1707924" y="1912346"/>
                  </a:cubicBezTo>
                  <a:cubicBezTo>
                    <a:pt x="1708131" y="1915250"/>
                    <a:pt x="1707094" y="1916288"/>
                    <a:pt x="1704397" y="1916288"/>
                  </a:cubicBezTo>
                  <a:cubicBezTo>
                    <a:pt x="1681786" y="1916495"/>
                    <a:pt x="1659588" y="1915458"/>
                    <a:pt x="1638636" y="1905708"/>
                  </a:cubicBezTo>
                  <a:cubicBezTo>
                    <a:pt x="1630961" y="1902181"/>
                    <a:pt x="1624322" y="1897617"/>
                    <a:pt x="1620381" y="1889734"/>
                  </a:cubicBezTo>
                  <a:cubicBezTo>
                    <a:pt x="1618721" y="1886208"/>
                    <a:pt x="1616647" y="1884963"/>
                    <a:pt x="1612705" y="1887452"/>
                  </a:cubicBezTo>
                  <a:cubicBezTo>
                    <a:pt x="1594242" y="1898447"/>
                    <a:pt x="1573705" y="1905085"/>
                    <a:pt x="1554205" y="1913383"/>
                  </a:cubicBezTo>
                  <a:cubicBezTo>
                    <a:pt x="1545699" y="1916910"/>
                    <a:pt x="1535949" y="1917325"/>
                    <a:pt x="1526821" y="1919192"/>
                  </a:cubicBezTo>
                  <a:cubicBezTo>
                    <a:pt x="1479523" y="1929357"/>
                    <a:pt x="1432432" y="1925830"/>
                    <a:pt x="1385341" y="1918155"/>
                  </a:cubicBezTo>
                  <a:cubicBezTo>
                    <a:pt x="1366464" y="1915043"/>
                    <a:pt x="1347171" y="1913591"/>
                    <a:pt x="1328915" y="1907367"/>
                  </a:cubicBezTo>
                  <a:cubicBezTo>
                    <a:pt x="1307756" y="1900107"/>
                    <a:pt x="1285766" y="1895958"/>
                    <a:pt x="1264814" y="1888075"/>
                  </a:cubicBezTo>
                  <a:cubicBezTo>
                    <a:pt x="1256308" y="1884963"/>
                    <a:pt x="1247803" y="1883096"/>
                    <a:pt x="1237846" y="1887037"/>
                  </a:cubicBezTo>
                  <a:cubicBezTo>
                    <a:pt x="1230170" y="1890149"/>
                    <a:pt x="1220420" y="1886830"/>
                    <a:pt x="1214819" y="1880814"/>
                  </a:cubicBezTo>
                  <a:cubicBezTo>
                    <a:pt x="1196771" y="1861521"/>
                    <a:pt x="1172706" y="1855505"/>
                    <a:pt x="1149265" y="1847830"/>
                  </a:cubicBezTo>
                  <a:cubicBezTo>
                    <a:pt x="1138270" y="1844303"/>
                    <a:pt x="1128105" y="1838494"/>
                    <a:pt x="1117110" y="1834553"/>
                  </a:cubicBezTo>
                  <a:cubicBezTo>
                    <a:pt x="1080599" y="1821691"/>
                    <a:pt x="1044711" y="1806547"/>
                    <a:pt x="1007785" y="1794723"/>
                  </a:cubicBezTo>
                  <a:cubicBezTo>
                    <a:pt x="1005295" y="1793893"/>
                    <a:pt x="1002599" y="1793270"/>
                    <a:pt x="999902" y="1792648"/>
                  </a:cubicBezTo>
                  <a:cubicBezTo>
                    <a:pt x="999280" y="1792441"/>
                    <a:pt x="998865" y="1792441"/>
                    <a:pt x="998242" y="1792233"/>
                  </a:cubicBezTo>
                  <a:cubicBezTo>
                    <a:pt x="997205" y="1791403"/>
                    <a:pt x="996168" y="1790781"/>
                    <a:pt x="994923" y="1791403"/>
                  </a:cubicBezTo>
                  <a:cubicBezTo>
                    <a:pt x="993886" y="1792026"/>
                    <a:pt x="994093" y="1793063"/>
                    <a:pt x="994508" y="1793893"/>
                  </a:cubicBezTo>
                  <a:cubicBezTo>
                    <a:pt x="996168" y="1794723"/>
                    <a:pt x="998035" y="1795552"/>
                    <a:pt x="999695" y="1796382"/>
                  </a:cubicBezTo>
                  <a:lnTo>
                    <a:pt x="1057573" y="1823558"/>
                  </a:lnTo>
                  <a:cubicBezTo>
                    <a:pt x="1081014" y="1834968"/>
                    <a:pt x="1104249" y="1847000"/>
                    <a:pt x="1127690" y="1858617"/>
                  </a:cubicBezTo>
                  <a:cubicBezTo>
                    <a:pt x="1152999" y="1871271"/>
                    <a:pt x="1178308" y="1883926"/>
                    <a:pt x="1204031" y="1895958"/>
                  </a:cubicBezTo>
                  <a:cubicBezTo>
                    <a:pt x="1239505" y="1912761"/>
                    <a:pt x="1275186" y="1929149"/>
                    <a:pt x="1312112" y="1942634"/>
                  </a:cubicBezTo>
                  <a:cubicBezTo>
                    <a:pt x="1326011" y="1947820"/>
                    <a:pt x="1340118" y="1953421"/>
                    <a:pt x="1354432" y="1956948"/>
                  </a:cubicBezTo>
                  <a:cubicBezTo>
                    <a:pt x="1375591" y="1962134"/>
                    <a:pt x="1395921" y="1970846"/>
                    <a:pt x="1417911" y="1973543"/>
                  </a:cubicBezTo>
                  <a:cubicBezTo>
                    <a:pt x="1419570" y="1974996"/>
                    <a:pt x="1420815" y="1975203"/>
                    <a:pt x="1421852" y="1972921"/>
                  </a:cubicBezTo>
                  <a:cubicBezTo>
                    <a:pt x="1428283" y="1966698"/>
                    <a:pt x="1431602" y="1958400"/>
                    <a:pt x="1439486" y="1953214"/>
                  </a:cubicBezTo>
                  <a:cubicBezTo>
                    <a:pt x="1457741" y="1941182"/>
                    <a:pt x="1474752" y="1941182"/>
                    <a:pt x="1491763" y="1954458"/>
                  </a:cubicBezTo>
                  <a:cubicBezTo>
                    <a:pt x="1501720" y="1962134"/>
                    <a:pt x="1509396" y="1971676"/>
                    <a:pt x="1514997" y="1982671"/>
                  </a:cubicBezTo>
                  <a:cubicBezTo>
                    <a:pt x="1517486" y="1987442"/>
                    <a:pt x="1520183" y="1989102"/>
                    <a:pt x="1525577" y="1989517"/>
                  </a:cubicBezTo>
                  <a:cubicBezTo>
                    <a:pt x="1603577" y="1994081"/>
                    <a:pt x="1680956" y="1987650"/>
                    <a:pt x="1758126" y="1976033"/>
                  </a:cubicBezTo>
                  <a:cubicBezTo>
                    <a:pt x="1761446" y="1975618"/>
                    <a:pt x="1764557" y="1974788"/>
                    <a:pt x="1766217" y="1971261"/>
                  </a:cubicBezTo>
                  <a:cubicBezTo>
                    <a:pt x="1768706" y="1966283"/>
                    <a:pt x="1773270" y="1964001"/>
                    <a:pt x="1778041" y="1964001"/>
                  </a:cubicBezTo>
                  <a:cubicBezTo>
                    <a:pt x="1787377" y="1964208"/>
                    <a:pt x="1794845" y="1959852"/>
                    <a:pt x="1802935" y="1956533"/>
                  </a:cubicBezTo>
                  <a:cubicBezTo>
                    <a:pt x="1814553" y="1951761"/>
                    <a:pt x="1826170" y="1950517"/>
                    <a:pt x="1837164" y="1958400"/>
                  </a:cubicBezTo>
                  <a:cubicBezTo>
                    <a:pt x="1839446" y="1960059"/>
                    <a:pt x="1842558" y="1960474"/>
                    <a:pt x="1844633" y="1959644"/>
                  </a:cubicBezTo>
                  <a:cubicBezTo>
                    <a:pt x="1851686" y="1956533"/>
                    <a:pt x="1859361" y="1956325"/>
                    <a:pt x="1866829" y="1954666"/>
                  </a:cubicBezTo>
                  <a:cubicBezTo>
                    <a:pt x="1879069" y="1951554"/>
                    <a:pt x="1890893" y="1948027"/>
                    <a:pt x="1903340" y="1945538"/>
                  </a:cubicBezTo>
                  <a:cubicBezTo>
                    <a:pt x="1917862" y="1942426"/>
                    <a:pt x="1931968" y="1938070"/>
                    <a:pt x="1946282" y="1934336"/>
                  </a:cubicBezTo>
                  <a:cubicBezTo>
                    <a:pt x="1958314" y="1931017"/>
                    <a:pt x="1970554" y="1927697"/>
                    <a:pt x="1982586" y="1923963"/>
                  </a:cubicBezTo>
                  <a:cubicBezTo>
                    <a:pt x="2000219" y="1918570"/>
                    <a:pt x="2018059" y="1913591"/>
                    <a:pt x="2035278" y="1907160"/>
                  </a:cubicBezTo>
                  <a:cubicBezTo>
                    <a:pt x="2050629" y="1901351"/>
                    <a:pt x="2066810" y="1897202"/>
                    <a:pt x="2081954" y="1890356"/>
                  </a:cubicBezTo>
                  <a:cubicBezTo>
                    <a:pt x="2086725" y="1888075"/>
                    <a:pt x="2092741" y="1883511"/>
                    <a:pt x="2099794" y="1886623"/>
                  </a:cubicBezTo>
                  <a:cubicBezTo>
                    <a:pt x="2098550" y="1889527"/>
                    <a:pt x="2095230" y="1889942"/>
                    <a:pt x="2092741" y="1890979"/>
                  </a:cubicBezTo>
                  <a:cubicBezTo>
                    <a:pt x="2044820" y="1912968"/>
                    <a:pt x="1994825" y="1928735"/>
                    <a:pt x="1944415" y="1943256"/>
                  </a:cubicBezTo>
                  <a:cubicBezTo>
                    <a:pt x="1913920" y="1951969"/>
                    <a:pt x="1883218" y="1959852"/>
                    <a:pt x="1852100" y="1966698"/>
                  </a:cubicBezTo>
                  <a:cubicBezTo>
                    <a:pt x="1847744" y="1967735"/>
                    <a:pt x="1845462" y="1968565"/>
                    <a:pt x="1847744" y="1973958"/>
                  </a:cubicBezTo>
                  <a:cubicBezTo>
                    <a:pt x="1852308" y="1984953"/>
                    <a:pt x="1851478" y="1996570"/>
                    <a:pt x="1850026" y="2007980"/>
                  </a:cubicBezTo>
                  <a:cubicBezTo>
                    <a:pt x="1847537" y="2026028"/>
                    <a:pt x="1841521" y="2043039"/>
                    <a:pt x="1833430" y="2059220"/>
                  </a:cubicBezTo>
                  <a:cubicBezTo>
                    <a:pt x="1831771" y="2062539"/>
                    <a:pt x="1830526" y="2064613"/>
                    <a:pt x="1826170" y="2061917"/>
                  </a:cubicBezTo>
                  <a:cubicBezTo>
                    <a:pt x="1809159" y="2051959"/>
                    <a:pt x="1792770" y="2041172"/>
                    <a:pt x="1779286" y="2026236"/>
                  </a:cubicBezTo>
                  <a:cubicBezTo>
                    <a:pt x="1769536" y="2015241"/>
                    <a:pt x="1762483" y="2003209"/>
                    <a:pt x="1761861" y="1988272"/>
                  </a:cubicBezTo>
                  <a:cubicBezTo>
                    <a:pt x="1761653" y="1982049"/>
                    <a:pt x="1757711" y="1984538"/>
                    <a:pt x="1755015" y="1984953"/>
                  </a:cubicBezTo>
                  <a:cubicBezTo>
                    <a:pt x="1702945" y="1993044"/>
                    <a:pt x="1650668" y="1997815"/>
                    <a:pt x="1597976" y="1998852"/>
                  </a:cubicBezTo>
                  <a:lnTo>
                    <a:pt x="1535534" y="1997815"/>
                  </a:lnTo>
                  <a:cubicBezTo>
                    <a:pt x="1531593" y="1997607"/>
                    <a:pt x="1527444" y="1997815"/>
                    <a:pt x="1522880" y="1997815"/>
                  </a:cubicBezTo>
                  <a:cubicBezTo>
                    <a:pt x="1533045" y="2024991"/>
                    <a:pt x="1538439" y="2052789"/>
                    <a:pt x="1539476" y="2081417"/>
                  </a:cubicBezTo>
                  <a:cubicBezTo>
                    <a:pt x="1507943" y="2082454"/>
                    <a:pt x="1476411" y="2081417"/>
                    <a:pt x="1446124" y="2071252"/>
                  </a:cubicBezTo>
                  <a:cubicBezTo>
                    <a:pt x="1429321" y="2065651"/>
                    <a:pt x="1413969" y="2057353"/>
                    <a:pt x="1402352" y="2043454"/>
                  </a:cubicBezTo>
                  <a:cubicBezTo>
                    <a:pt x="1383474" y="2020634"/>
                    <a:pt x="1388246" y="1998437"/>
                    <a:pt x="1414799" y="1985368"/>
                  </a:cubicBezTo>
                  <a:cubicBezTo>
                    <a:pt x="1415421" y="1984953"/>
                    <a:pt x="1415836" y="1984331"/>
                    <a:pt x="1416251" y="1983708"/>
                  </a:cubicBezTo>
                  <a:cubicBezTo>
                    <a:pt x="1416251" y="1982256"/>
                    <a:pt x="1415214" y="1981634"/>
                    <a:pt x="1414177" y="1981427"/>
                  </a:cubicBezTo>
                  <a:cubicBezTo>
                    <a:pt x="1333064" y="1962964"/>
                    <a:pt x="1257346" y="1930394"/>
                    <a:pt x="1183079" y="1894091"/>
                  </a:cubicBezTo>
                  <a:cubicBezTo>
                    <a:pt x="1118770" y="1862559"/>
                    <a:pt x="1055913" y="1828122"/>
                    <a:pt x="989945" y="1799702"/>
                  </a:cubicBezTo>
                  <a:cubicBezTo>
                    <a:pt x="985173" y="1797627"/>
                    <a:pt x="981439" y="1797212"/>
                    <a:pt x="976460" y="1799909"/>
                  </a:cubicBezTo>
                  <a:cubicBezTo>
                    <a:pt x="960279" y="1808829"/>
                    <a:pt x="944306" y="1807170"/>
                    <a:pt x="929162" y="1797212"/>
                  </a:cubicBezTo>
                  <a:cubicBezTo>
                    <a:pt x="920034" y="1791196"/>
                    <a:pt x="912566" y="1783520"/>
                    <a:pt x="906965" y="1774393"/>
                  </a:cubicBezTo>
                  <a:cubicBezTo>
                    <a:pt x="903231" y="1768169"/>
                    <a:pt x="898252" y="1765473"/>
                    <a:pt x="891614" y="1763605"/>
                  </a:cubicBezTo>
                  <a:cubicBezTo>
                    <a:pt x="826267" y="1744727"/>
                    <a:pt x="759469" y="1739127"/>
                    <a:pt x="691634" y="1742238"/>
                  </a:cubicBezTo>
                  <a:cubicBezTo>
                    <a:pt x="512813" y="1750536"/>
                    <a:pt x="356397" y="1816090"/>
                    <a:pt x="213257" y="1918155"/>
                  </a:cubicBezTo>
                  <a:cubicBezTo>
                    <a:pt x="210560" y="1920022"/>
                    <a:pt x="208175" y="1922511"/>
                    <a:pt x="205530" y="1924586"/>
                  </a:cubicBezTo>
                  <a:lnTo>
                    <a:pt x="197595" y="1927954"/>
                  </a:lnTo>
                  <a:close/>
                  <a:moveTo>
                    <a:pt x="196246" y="1928527"/>
                  </a:moveTo>
                  <a:lnTo>
                    <a:pt x="197595" y="1927954"/>
                  </a:lnTo>
                  <a:lnTo>
                    <a:pt x="196454" y="1928735"/>
                  </a:lnTo>
                  <a:lnTo>
                    <a:pt x="196246" y="1928527"/>
                  </a:lnTo>
                  <a:close/>
                  <a:moveTo>
                    <a:pt x="170523" y="1937032"/>
                  </a:moveTo>
                  <a:lnTo>
                    <a:pt x="209514" y="1892936"/>
                  </a:lnTo>
                  <a:lnTo>
                    <a:pt x="176331" y="1932261"/>
                  </a:lnTo>
                  <a:cubicBezTo>
                    <a:pt x="174879" y="1934751"/>
                    <a:pt x="174050" y="1938277"/>
                    <a:pt x="170523" y="1937032"/>
                  </a:cubicBezTo>
                  <a:close/>
                  <a:moveTo>
                    <a:pt x="154965" y="1967736"/>
                  </a:moveTo>
                  <a:cubicBezTo>
                    <a:pt x="169071" y="1958608"/>
                    <a:pt x="183178" y="1949065"/>
                    <a:pt x="197492" y="1940352"/>
                  </a:cubicBezTo>
                  <a:cubicBezTo>
                    <a:pt x="306402" y="1873762"/>
                    <a:pt x="424233" y="1832272"/>
                    <a:pt x="550569" y="1815054"/>
                  </a:cubicBezTo>
                  <a:cubicBezTo>
                    <a:pt x="605335" y="1807585"/>
                    <a:pt x="660309" y="1805718"/>
                    <a:pt x="715283" y="1807793"/>
                  </a:cubicBezTo>
                  <a:cubicBezTo>
                    <a:pt x="720054" y="1808000"/>
                    <a:pt x="722959" y="1806963"/>
                    <a:pt x="725863" y="1802607"/>
                  </a:cubicBezTo>
                  <a:cubicBezTo>
                    <a:pt x="746193" y="1770452"/>
                    <a:pt x="776273" y="1769415"/>
                    <a:pt x="796810" y="1801570"/>
                  </a:cubicBezTo>
                  <a:cubicBezTo>
                    <a:pt x="804278" y="1813394"/>
                    <a:pt x="812576" y="1817543"/>
                    <a:pt x="825646" y="1819617"/>
                  </a:cubicBezTo>
                  <a:cubicBezTo>
                    <a:pt x="853858" y="1823767"/>
                    <a:pt x="881449" y="1830197"/>
                    <a:pt x="907588" y="1842229"/>
                  </a:cubicBezTo>
                  <a:cubicBezTo>
                    <a:pt x="915263" y="1845756"/>
                    <a:pt x="922732" y="1849905"/>
                    <a:pt x="929370" y="1855299"/>
                  </a:cubicBezTo>
                  <a:cubicBezTo>
                    <a:pt x="948248" y="1870650"/>
                    <a:pt x="948663" y="1888905"/>
                    <a:pt x="930407" y="1905294"/>
                  </a:cubicBezTo>
                  <a:cubicBezTo>
                    <a:pt x="924806" y="1910273"/>
                    <a:pt x="918790" y="1914421"/>
                    <a:pt x="912152" y="1917948"/>
                  </a:cubicBezTo>
                  <a:cubicBezTo>
                    <a:pt x="862779" y="1943257"/>
                    <a:pt x="809257" y="1951762"/>
                    <a:pt x="753661" y="1959230"/>
                  </a:cubicBezTo>
                  <a:cubicBezTo>
                    <a:pt x="757395" y="1954667"/>
                    <a:pt x="761337" y="1954459"/>
                    <a:pt x="764863" y="1953629"/>
                  </a:cubicBezTo>
                  <a:cubicBezTo>
                    <a:pt x="795566" y="1945954"/>
                    <a:pt x="826890" y="1940352"/>
                    <a:pt x="857178" y="1930810"/>
                  </a:cubicBezTo>
                  <a:cubicBezTo>
                    <a:pt x="877923" y="1924379"/>
                    <a:pt x="898253" y="1917326"/>
                    <a:pt x="916508" y="1905086"/>
                  </a:cubicBezTo>
                  <a:cubicBezTo>
                    <a:pt x="941609" y="1888076"/>
                    <a:pt x="941402" y="1871480"/>
                    <a:pt x="915471" y="1855921"/>
                  </a:cubicBezTo>
                  <a:cubicBezTo>
                    <a:pt x="889955" y="1840777"/>
                    <a:pt x="861119" y="1834554"/>
                    <a:pt x="832491" y="1828745"/>
                  </a:cubicBezTo>
                  <a:cubicBezTo>
                    <a:pt x="825231" y="1827293"/>
                    <a:pt x="817970" y="1826256"/>
                    <a:pt x="809672" y="1824804"/>
                  </a:cubicBezTo>
                  <a:cubicBezTo>
                    <a:pt x="815896" y="1843681"/>
                    <a:pt x="820252" y="1861937"/>
                    <a:pt x="821497" y="1880607"/>
                  </a:cubicBezTo>
                  <a:cubicBezTo>
                    <a:pt x="822326" y="1891187"/>
                    <a:pt x="822326" y="1891187"/>
                    <a:pt x="811747" y="1891187"/>
                  </a:cubicBezTo>
                  <a:cubicBezTo>
                    <a:pt x="788305" y="1891395"/>
                    <a:pt x="765278" y="1889320"/>
                    <a:pt x="743081" y="1881437"/>
                  </a:cubicBezTo>
                  <a:cubicBezTo>
                    <a:pt x="732086" y="1877496"/>
                    <a:pt x="722129" y="1872102"/>
                    <a:pt x="713831" y="1863804"/>
                  </a:cubicBezTo>
                  <a:cubicBezTo>
                    <a:pt x="697442" y="1847416"/>
                    <a:pt x="696613" y="1833517"/>
                    <a:pt x="711549" y="1815469"/>
                  </a:cubicBezTo>
                  <a:cubicBezTo>
                    <a:pt x="687485" y="1814017"/>
                    <a:pt x="663836" y="1814017"/>
                    <a:pt x="639979" y="1814639"/>
                  </a:cubicBezTo>
                  <a:cubicBezTo>
                    <a:pt x="492898" y="1819410"/>
                    <a:pt x="354945" y="1856958"/>
                    <a:pt x="225497" y="1926661"/>
                  </a:cubicBezTo>
                  <a:cubicBezTo>
                    <a:pt x="203923" y="1938278"/>
                    <a:pt x="182970" y="1951140"/>
                    <a:pt x="162225" y="1964624"/>
                  </a:cubicBezTo>
                  <a:cubicBezTo>
                    <a:pt x="160151" y="1966284"/>
                    <a:pt x="158076" y="1968566"/>
                    <a:pt x="154965" y="1967736"/>
                  </a:cubicBezTo>
                  <a:close/>
                  <a:moveTo>
                    <a:pt x="0" y="774906"/>
                  </a:moveTo>
                  <a:lnTo>
                    <a:pt x="0" y="756858"/>
                  </a:lnTo>
                  <a:cubicBezTo>
                    <a:pt x="3527" y="753954"/>
                    <a:pt x="2489" y="749597"/>
                    <a:pt x="3319" y="745863"/>
                  </a:cubicBezTo>
                  <a:cubicBezTo>
                    <a:pt x="8713" y="715783"/>
                    <a:pt x="17011" y="686740"/>
                    <a:pt x="38378" y="663299"/>
                  </a:cubicBezTo>
                  <a:cubicBezTo>
                    <a:pt x="43772" y="659565"/>
                    <a:pt x="49165" y="655623"/>
                    <a:pt x="54559" y="651889"/>
                  </a:cubicBezTo>
                  <a:lnTo>
                    <a:pt x="64517" y="648777"/>
                  </a:lnTo>
                  <a:cubicBezTo>
                    <a:pt x="67836" y="648570"/>
                    <a:pt x="70947" y="648362"/>
                    <a:pt x="74267" y="648362"/>
                  </a:cubicBezTo>
                  <a:cubicBezTo>
                    <a:pt x="78001" y="649400"/>
                    <a:pt x="81942" y="650437"/>
                    <a:pt x="85676" y="651682"/>
                  </a:cubicBezTo>
                  <a:cubicBezTo>
                    <a:pt x="89411" y="653964"/>
                    <a:pt x="92937" y="656245"/>
                    <a:pt x="96671" y="658527"/>
                  </a:cubicBezTo>
                  <a:cubicBezTo>
                    <a:pt x="100613" y="662054"/>
                    <a:pt x="104554" y="665581"/>
                    <a:pt x="108911" y="669315"/>
                  </a:cubicBezTo>
                  <a:cubicBezTo>
                    <a:pt x="107458" y="650852"/>
                    <a:pt x="108081" y="632389"/>
                    <a:pt x="107873" y="613926"/>
                  </a:cubicBezTo>
                  <a:cubicBezTo>
                    <a:pt x="107873" y="584883"/>
                    <a:pt x="107251" y="556048"/>
                    <a:pt x="106836" y="527005"/>
                  </a:cubicBezTo>
                  <a:lnTo>
                    <a:pt x="106836" y="522026"/>
                  </a:lnTo>
                  <a:cubicBezTo>
                    <a:pt x="107043" y="507297"/>
                    <a:pt x="107458" y="492361"/>
                    <a:pt x="105591" y="477632"/>
                  </a:cubicBezTo>
                  <a:cubicBezTo>
                    <a:pt x="105384" y="468919"/>
                    <a:pt x="105177" y="459999"/>
                    <a:pt x="104969" y="451286"/>
                  </a:cubicBezTo>
                  <a:cubicBezTo>
                    <a:pt x="105177" y="448797"/>
                    <a:pt x="105799" y="446100"/>
                    <a:pt x="103932" y="443196"/>
                  </a:cubicBezTo>
                  <a:cubicBezTo>
                    <a:pt x="96256" y="447552"/>
                    <a:pt x="87543" y="448382"/>
                    <a:pt x="79038" y="449834"/>
                  </a:cubicBezTo>
                  <a:lnTo>
                    <a:pt x="69081" y="449834"/>
                  </a:lnTo>
                  <a:cubicBezTo>
                    <a:pt x="49788" y="448175"/>
                    <a:pt x="31325" y="442781"/>
                    <a:pt x="13277" y="436558"/>
                  </a:cubicBezTo>
                  <a:cubicBezTo>
                    <a:pt x="12239" y="434690"/>
                    <a:pt x="8091" y="435520"/>
                    <a:pt x="9128" y="431786"/>
                  </a:cubicBezTo>
                  <a:cubicBezTo>
                    <a:pt x="11202" y="427637"/>
                    <a:pt x="13069" y="423281"/>
                    <a:pt x="15351" y="419339"/>
                  </a:cubicBezTo>
                  <a:cubicBezTo>
                    <a:pt x="28628" y="395690"/>
                    <a:pt x="43150" y="373286"/>
                    <a:pt x="70947" y="364158"/>
                  </a:cubicBezTo>
                  <a:cubicBezTo>
                    <a:pt x="77586" y="363743"/>
                    <a:pt x="84224" y="363743"/>
                    <a:pt x="90448" y="366233"/>
                  </a:cubicBezTo>
                  <a:cubicBezTo>
                    <a:pt x="93767" y="368722"/>
                    <a:pt x="96878" y="371418"/>
                    <a:pt x="101235" y="374738"/>
                  </a:cubicBezTo>
                  <a:cubicBezTo>
                    <a:pt x="100198" y="366440"/>
                    <a:pt x="101028" y="359386"/>
                    <a:pt x="98953" y="352333"/>
                  </a:cubicBezTo>
                  <a:cubicBezTo>
                    <a:pt x="98746" y="349014"/>
                    <a:pt x="98538" y="345695"/>
                    <a:pt x="98331" y="342376"/>
                  </a:cubicBezTo>
                  <a:cubicBezTo>
                    <a:pt x="97708" y="334700"/>
                    <a:pt x="97708" y="326817"/>
                    <a:pt x="95634" y="319349"/>
                  </a:cubicBezTo>
                  <a:cubicBezTo>
                    <a:pt x="95426" y="316652"/>
                    <a:pt x="95219" y="313955"/>
                    <a:pt x="94804" y="311051"/>
                  </a:cubicBezTo>
                  <a:cubicBezTo>
                    <a:pt x="93974" y="304413"/>
                    <a:pt x="93974" y="297774"/>
                    <a:pt x="91900" y="291344"/>
                  </a:cubicBezTo>
                  <a:cubicBezTo>
                    <a:pt x="91900" y="290721"/>
                    <a:pt x="91693" y="290306"/>
                    <a:pt x="91693" y="289684"/>
                  </a:cubicBezTo>
                  <a:cubicBezTo>
                    <a:pt x="89203" y="270599"/>
                    <a:pt x="85676" y="251721"/>
                    <a:pt x="78001" y="234088"/>
                  </a:cubicBezTo>
                  <a:cubicBezTo>
                    <a:pt x="69703" y="214795"/>
                    <a:pt x="60575" y="213965"/>
                    <a:pt x="48543" y="231183"/>
                  </a:cubicBezTo>
                  <a:cubicBezTo>
                    <a:pt x="35681" y="249439"/>
                    <a:pt x="27591" y="269976"/>
                    <a:pt x="20538" y="291136"/>
                  </a:cubicBezTo>
                  <a:cubicBezTo>
                    <a:pt x="19915" y="292796"/>
                    <a:pt x="19293" y="294455"/>
                    <a:pt x="18671" y="295907"/>
                  </a:cubicBezTo>
                  <a:cubicBezTo>
                    <a:pt x="18256" y="297152"/>
                    <a:pt x="18048" y="298189"/>
                    <a:pt x="17633" y="299434"/>
                  </a:cubicBezTo>
                  <a:cubicBezTo>
                    <a:pt x="16181" y="300679"/>
                    <a:pt x="15974" y="302546"/>
                    <a:pt x="15766" y="304413"/>
                  </a:cubicBezTo>
                  <a:cubicBezTo>
                    <a:pt x="13899" y="310014"/>
                    <a:pt x="11825" y="315408"/>
                    <a:pt x="9958" y="321009"/>
                  </a:cubicBezTo>
                  <a:lnTo>
                    <a:pt x="7883" y="321009"/>
                  </a:lnTo>
                  <a:cubicBezTo>
                    <a:pt x="8298" y="318312"/>
                    <a:pt x="8713" y="315822"/>
                    <a:pt x="9128" y="313126"/>
                  </a:cubicBezTo>
                  <a:cubicBezTo>
                    <a:pt x="9335" y="311881"/>
                    <a:pt x="9543" y="310636"/>
                    <a:pt x="9543" y="309599"/>
                  </a:cubicBezTo>
                  <a:cubicBezTo>
                    <a:pt x="11617" y="302131"/>
                    <a:pt x="13692" y="294455"/>
                    <a:pt x="15766" y="286987"/>
                  </a:cubicBezTo>
                  <a:cubicBezTo>
                    <a:pt x="15974" y="286365"/>
                    <a:pt x="15974" y="285742"/>
                    <a:pt x="16181" y="285120"/>
                  </a:cubicBezTo>
                  <a:cubicBezTo>
                    <a:pt x="16803" y="283668"/>
                    <a:pt x="17633" y="282216"/>
                    <a:pt x="18048" y="280764"/>
                  </a:cubicBezTo>
                  <a:cubicBezTo>
                    <a:pt x="25724" y="259189"/>
                    <a:pt x="33607" y="237614"/>
                    <a:pt x="48336" y="219566"/>
                  </a:cubicBezTo>
                  <a:cubicBezTo>
                    <a:pt x="48958" y="219566"/>
                    <a:pt x="49165" y="219151"/>
                    <a:pt x="49373" y="218529"/>
                  </a:cubicBezTo>
                  <a:cubicBezTo>
                    <a:pt x="55596" y="213550"/>
                    <a:pt x="62027" y="209816"/>
                    <a:pt x="70533" y="212513"/>
                  </a:cubicBezTo>
                  <a:lnTo>
                    <a:pt x="70740" y="212928"/>
                  </a:lnTo>
                  <a:lnTo>
                    <a:pt x="71155" y="212928"/>
                  </a:lnTo>
                  <a:lnTo>
                    <a:pt x="80075" y="221226"/>
                  </a:lnTo>
                  <a:cubicBezTo>
                    <a:pt x="82979" y="227034"/>
                    <a:pt x="85884" y="233051"/>
                    <a:pt x="88996" y="238859"/>
                  </a:cubicBezTo>
                  <a:cubicBezTo>
                    <a:pt x="89203" y="239481"/>
                    <a:pt x="89203" y="240104"/>
                    <a:pt x="89411" y="240933"/>
                  </a:cubicBezTo>
                  <a:cubicBezTo>
                    <a:pt x="91278" y="246950"/>
                    <a:pt x="92937" y="252965"/>
                    <a:pt x="94804" y="258982"/>
                  </a:cubicBezTo>
                  <a:cubicBezTo>
                    <a:pt x="95219" y="260641"/>
                    <a:pt x="95426" y="262093"/>
                    <a:pt x="95841" y="263753"/>
                  </a:cubicBezTo>
                  <a:cubicBezTo>
                    <a:pt x="96671" y="267694"/>
                    <a:pt x="97501" y="271428"/>
                    <a:pt x="98538" y="275370"/>
                  </a:cubicBezTo>
                  <a:cubicBezTo>
                    <a:pt x="98746" y="276407"/>
                    <a:pt x="98953" y="277652"/>
                    <a:pt x="98953" y="278689"/>
                  </a:cubicBezTo>
                  <a:cubicBezTo>
                    <a:pt x="99990" y="284083"/>
                    <a:pt x="100820" y="289684"/>
                    <a:pt x="101857" y="295078"/>
                  </a:cubicBezTo>
                  <a:cubicBezTo>
                    <a:pt x="102065" y="296737"/>
                    <a:pt x="102272" y="298397"/>
                    <a:pt x="102272" y="300056"/>
                  </a:cubicBezTo>
                  <a:cubicBezTo>
                    <a:pt x="103102" y="306695"/>
                    <a:pt x="104139" y="313126"/>
                    <a:pt x="104969" y="319764"/>
                  </a:cubicBezTo>
                  <a:cubicBezTo>
                    <a:pt x="105177" y="322461"/>
                    <a:pt x="105384" y="325158"/>
                    <a:pt x="105591" y="328062"/>
                  </a:cubicBezTo>
                  <a:cubicBezTo>
                    <a:pt x="106421" y="336360"/>
                    <a:pt x="106214" y="344658"/>
                    <a:pt x="108288" y="352748"/>
                  </a:cubicBezTo>
                  <a:cubicBezTo>
                    <a:pt x="108496" y="356482"/>
                    <a:pt x="108703" y="360424"/>
                    <a:pt x="108911" y="364158"/>
                  </a:cubicBezTo>
                  <a:cubicBezTo>
                    <a:pt x="109740" y="375153"/>
                    <a:pt x="110570" y="386147"/>
                    <a:pt x="111400" y="397142"/>
                  </a:cubicBezTo>
                  <a:cubicBezTo>
                    <a:pt x="110155" y="402121"/>
                    <a:pt x="112230" y="405855"/>
                    <a:pt x="115964" y="408967"/>
                  </a:cubicBezTo>
                  <a:cubicBezTo>
                    <a:pt x="120528" y="418094"/>
                    <a:pt x="121980" y="427222"/>
                    <a:pt x="114304" y="435520"/>
                  </a:cubicBezTo>
                  <a:cubicBezTo>
                    <a:pt x="113060" y="436765"/>
                    <a:pt x="113060" y="438425"/>
                    <a:pt x="113267" y="440084"/>
                  </a:cubicBezTo>
                  <a:cubicBezTo>
                    <a:pt x="114097" y="467467"/>
                    <a:pt x="114927" y="494851"/>
                    <a:pt x="115757" y="522026"/>
                  </a:cubicBezTo>
                  <a:cubicBezTo>
                    <a:pt x="120528" y="496303"/>
                    <a:pt x="126129" y="470579"/>
                    <a:pt x="130485" y="444855"/>
                  </a:cubicBezTo>
                  <a:cubicBezTo>
                    <a:pt x="131522" y="443196"/>
                    <a:pt x="131730" y="441536"/>
                    <a:pt x="131522" y="439669"/>
                  </a:cubicBezTo>
                  <a:lnTo>
                    <a:pt x="137746" y="413531"/>
                  </a:lnTo>
                  <a:cubicBezTo>
                    <a:pt x="137746" y="412908"/>
                    <a:pt x="137954" y="412494"/>
                    <a:pt x="137954" y="411871"/>
                  </a:cubicBezTo>
                  <a:lnTo>
                    <a:pt x="144177" y="386977"/>
                  </a:lnTo>
                  <a:cubicBezTo>
                    <a:pt x="144384" y="385940"/>
                    <a:pt x="144592" y="384695"/>
                    <a:pt x="144799" y="383658"/>
                  </a:cubicBezTo>
                  <a:cubicBezTo>
                    <a:pt x="146666" y="376605"/>
                    <a:pt x="148741" y="369551"/>
                    <a:pt x="150608" y="362706"/>
                  </a:cubicBezTo>
                  <a:lnTo>
                    <a:pt x="151853" y="357727"/>
                  </a:lnTo>
                  <a:cubicBezTo>
                    <a:pt x="154342" y="352126"/>
                    <a:pt x="155586" y="346732"/>
                    <a:pt x="151853" y="340924"/>
                  </a:cubicBezTo>
                  <a:cubicBezTo>
                    <a:pt x="149778" y="337812"/>
                    <a:pt x="150400" y="333663"/>
                    <a:pt x="150608" y="329929"/>
                  </a:cubicBezTo>
                  <a:cubicBezTo>
                    <a:pt x="150815" y="328684"/>
                    <a:pt x="151230" y="327647"/>
                    <a:pt x="151438" y="326402"/>
                  </a:cubicBezTo>
                  <a:cubicBezTo>
                    <a:pt x="152060" y="325365"/>
                    <a:pt x="152475" y="324328"/>
                    <a:pt x="153097" y="323290"/>
                  </a:cubicBezTo>
                  <a:cubicBezTo>
                    <a:pt x="154342" y="321838"/>
                    <a:pt x="155586" y="320179"/>
                    <a:pt x="156831" y="318727"/>
                  </a:cubicBezTo>
                  <a:cubicBezTo>
                    <a:pt x="159943" y="315615"/>
                    <a:pt x="164714" y="314578"/>
                    <a:pt x="166374" y="309391"/>
                  </a:cubicBezTo>
                  <a:cubicBezTo>
                    <a:pt x="177369" y="276200"/>
                    <a:pt x="188571" y="243008"/>
                    <a:pt x="199773" y="209816"/>
                  </a:cubicBezTo>
                  <a:cubicBezTo>
                    <a:pt x="200188" y="208572"/>
                    <a:pt x="200396" y="207534"/>
                    <a:pt x="200810" y="206290"/>
                  </a:cubicBezTo>
                  <a:cubicBezTo>
                    <a:pt x="206619" y="191561"/>
                    <a:pt x="212427" y="176832"/>
                    <a:pt x="218651" y="160858"/>
                  </a:cubicBezTo>
                  <a:cubicBezTo>
                    <a:pt x="204544" y="162726"/>
                    <a:pt x="191890" y="162311"/>
                    <a:pt x="179443" y="160858"/>
                  </a:cubicBezTo>
                  <a:cubicBezTo>
                    <a:pt x="177161" y="160651"/>
                    <a:pt x="174879" y="160236"/>
                    <a:pt x="172598" y="160029"/>
                  </a:cubicBezTo>
                  <a:cubicBezTo>
                    <a:pt x="170523" y="158369"/>
                    <a:pt x="168241" y="158576"/>
                    <a:pt x="165959" y="158576"/>
                  </a:cubicBezTo>
                  <a:cubicBezTo>
                    <a:pt x="163055" y="156709"/>
                    <a:pt x="165544" y="154220"/>
                    <a:pt x="165129" y="152146"/>
                  </a:cubicBezTo>
                  <a:cubicBezTo>
                    <a:pt x="170730" y="133475"/>
                    <a:pt x="177784" y="115635"/>
                    <a:pt x="189608" y="99869"/>
                  </a:cubicBezTo>
                  <a:cubicBezTo>
                    <a:pt x="193965" y="96134"/>
                    <a:pt x="198321" y="92193"/>
                    <a:pt x="202677" y="88459"/>
                  </a:cubicBezTo>
                  <a:cubicBezTo>
                    <a:pt x="205374" y="87422"/>
                    <a:pt x="207864" y="86384"/>
                    <a:pt x="210561" y="85140"/>
                  </a:cubicBezTo>
                  <a:cubicBezTo>
                    <a:pt x="213672" y="85140"/>
                    <a:pt x="216991" y="84932"/>
                    <a:pt x="220103" y="84932"/>
                  </a:cubicBezTo>
                  <a:cubicBezTo>
                    <a:pt x="221555" y="85555"/>
                    <a:pt x="223215" y="86177"/>
                    <a:pt x="224667" y="86592"/>
                  </a:cubicBezTo>
                  <a:cubicBezTo>
                    <a:pt x="226327" y="87837"/>
                    <a:pt x="227986" y="89081"/>
                    <a:pt x="229853" y="90533"/>
                  </a:cubicBezTo>
                  <a:cubicBezTo>
                    <a:pt x="229853" y="91156"/>
                    <a:pt x="230268" y="91363"/>
                    <a:pt x="230683" y="91571"/>
                  </a:cubicBezTo>
                  <a:cubicBezTo>
                    <a:pt x="234002" y="96757"/>
                    <a:pt x="237114" y="101736"/>
                    <a:pt x="240848" y="107337"/>
                  </a:cubicBezTo>
                  <a:cubicBezTo>
                    <a:pt x="255370" y="72278"/>
                    <a:pt x="271343" y="38879"/>
                    <a:pt x="287731" y="5687"/>
                  </a:cubicBezTo>
                  <a:cubicBezTo>
                    <a:pt x="294922" y="-8281"/>
                    <a:pt x="290912" y="5721"/>
                    <a:pt x="283997" y="23527"/>
                  </a:cubicBezTo>
                  <a:cubicBezTo>
                    <a:pt x="271550" y="53193"/>
                    <a:pt x="258896" y="82858"/>
                    <a:pt x="246242" y="112523"/>
                  </a:cubicBezTo>
                  <a:cubicBezTo>
                    <a:pt x="245412" y="114390"/>
                    <a:pt x="244997" y="115635"/>
                    <a:pt x="246034" y="117709"/>
                  </a:cubicBezTo>
                  <a:cubicBezTo>
                    <a:pt x="254332" y="134305"/>
                    <a:pt x="252465" y="143847"/>
                    <a:pt x="237114" y="152560"/>
                  </a:cubicBezTo>
                  <a:cubicBezTo>
                    <a:pt x="229231" y="157124"/>
                    <a:pt x="225704" y="163348"/>
                    <a:pt x="222800" y="171023"/>
                  </a:cubicBezTo>
                  <a:cubicBezTo>
                    <a:pt x="208901" y="207949"/>
                    <a:pt x="195417" y="244875"/>
                    <a:pt x="183592" y="282423"/>
                  </a:cubicBezTo>
                  <a:cubicBezTo>
                    <a:pt x="182970" y="284290"/>
                    <a:pt x="182555" y="285950"/>
                    <a:pt x="181518" y="289476"/>
                  </a:cubicBezTo>
                  <a:cubicBezTo>
                    <a:pt x="192512" y="282838"/>
                    <a:pt x="202677" y="280971"/>
                    <a:pt x="213257" y="286780"/>
                  </a:cubicBezTo>
                  <a:cubicBezTo>
                    <a:pt x="223215" y="292173"/>
                    <a:pt x="230476" y="300264"/>
                    <a:pt x="236077" y="309806"/>
                  </a:cubicBezTo>
                  <a:cubicBezTo>
                    <a:pt x="246242" y="327440"/>
                    <a:pt x="251428" y="346525"/>
                    <a:pt x="254332" y="366440"/>
                  </a:cubicBezTo>
                  <a:cubicBezTo>
                    <a:pt x="254747" y="368929"/>
                    <a:pt x="255162" y="371418"/>
                    <a:pt x="251220" y="371626"/>
                  </a:cubicBezTo>
                  <a:cubicBezTo>
                    <a:pt x="224252" y="373078"/>
                    <a:pt x="197491" y="374323"/>
                    <a:pt x="172390" y="361668"/>
                  </a:cubicBezTo>
                  <a:cubicBezTo>
                    <a:pt x="169071" y="360009"/>
                    <a:pt x="165959" y="357727"/>
                    <a:pt x="161603" y="355030"/>
                  </a:cubicBezTo>
                  <a:cubicBezTo>
                    <a:pt x="156624" y="374323"/>
                    <a:pt x="151645" y="392786"/>
                    <a:pt x="147081" y="411456"/>
                  </a:cubicBezTo>
                  <a:cubicBezTo>
                    <a:pt x="131107" y="477632"/>
                    <a:pt x="119490" y="544431"/>
                    <a:pt x="116586" y="612474"/>
                  </a:cubicBezTo>
                  <a:cubicBezTo>
                    <a:pt x="115757" y="634878"/>
                    <a:pt x="115549" y="657282"/>
                    <a:pt x="117831" y="679687"/>
                  </a:cubicBezTo>
                  <a:cubicBezTo>
                    <a:pt x="118246" y="683836"/>
                    <a:pt x="119283" y="686326"/>
                    <a:pt x="123225" y="688608"/>
                  </a:cubicBezTo>
                  <a:cubicBezTo>
                    <a:pt x="142102" y="699810"/>
                    <a:pt x="145629" y="717235"/>
                    <a:pt x="132560" y="735076"/>
                  </a:cubicBezTo>
                  <a:cubicBezTo>
                    <a:pt x="129655" y="739017"/>
                    <a:pt x="129241" y="742336"/>
                    <a:pt x="130693" y="747108"/>
                  </a:cubicBezTo>
                  <a:cubicBezTo>
                    <a:pt x="147081" y="804986"/>
                    <a:pt x="174672" y="857678"/>
                    <a:pt x="206619" y="908295"/>
                  </a:cubicBezTo>
                  <a:cubicBezTo>
                    <a:pt x="244375" y="968040"/>
                    <a:pt x="287731" y="1023844"/>
                    <a:pt x="327769" y="1081930"/>
                  </a:cubicBezTo>
                  <a:cubicBezTo>
                    <a:pt x="344987" y="1107031"/>
                    <a:pt x="361376" y="1132547"/>
                    <a:pt x="376934" y="1158686"/>
                  </a:cubicBezTo>
                  <a:cubicBezTo>
                    <a:pt x="377557" y="1159723"/>
                    <a:pt x="377972" y="1160760"/>
                    <a:pt x="378594" y="1161590"/>
                  </a:cubicBezTo>
                  <a:cubicBezTo>
                    <a:pt x="379631" y="1162627"/>
                    <a:pt x="379424" y="1165739"/>
                    <a:pt x="380668" y="1165117"/>
                  </a:cubicBezTo>
                  <a:cubicBezTo>
                    <a:pt x="382535" y="1164080"/>
                    <a:pt x="381498" y="1161797"/>
                    <a:pt x="380046" y="1160345"/>
                  </a:cubicBezTo>
                  <a:lnTo>
                    <a:pt x="378801" y="1156611"/>
                  </a:lnTo>
                  <a:cubicBezTo>
                    <a:pt x="362620" y="1115536"/>
                    <a:pt x="343120" y="1076121"/>
                    <a:pt x="324865" y="1036084"/>
                  </a:cubicBezTo>
                  <a:cubicBezTo>
                    <a:pt x="324450" y="1035046"/>
                    <a:pt x="323827" y="1034217"/>
                    <a:pt x="323413" y="1033179"/>
                  </a:cubicBezTo>
                  <a:cubicBezTo>
                    <a:pt x="318434" y="1019280"/>
                    <a:pt x="312210" y="1007041"/>
                    <a:pt x="294370" y="1006211"/>
                  </a:cubicBezTo>
                  <a:cubicBezTo>
                    <a:pt x="288561" y="1006004"/>
                    <a:pt x="283167" y="1001855"/>
                    <a:pt x="278396" y="998328"/>
                  </a:cubicBezTo>
                  <a:cubicBezTo>
                    <a:pt x="262008" y="986711"/>
                    <a:pt x="259518" y="967626"/>
                    <a:pt x="272588" y="952689"/>
                  </a:cubicBezTo>
                  <a:cubicBezTo>
                    <a:pt x="279641" y="944599"/>
                    <a:pt x="280056" y="936301"/>
                    <a:pt x="276529" y="927173"/>
                  </a:cubicBezTo>
                  <a:cubicBezTo>
                    <a:pt x="265327" y="898338"/>
                    <a:pt x="255370" y="869088"/>
                    <a:pt x="250805" y="838385"/>
                  </a:cubicBezTo>
                  <a:cubicBezTo>
                    <a:pt x="249768" y="831332"/>
                    <a:pt x="248938" y="824279"/>
                    <a:pt x="248109" y="817226"/>
                  </a:cubicBezTo>
                  <a:cubicBezTo>
                    <a:pt x="241263" y="818470"/>
                    <a:pt x="234417" y="820130"/>
                    <a:pt x="227364" y="820960"/>
                  </a:cubicBezTo>
                  <a:cubicBezTo>
                    <a:pt x="213672" y="822619"/>
                    <a:pt x="199981" y="820545"/>
                    <a:pt x="186497" y="818055"/>
                  </a:cubicBezTo>
                  <a:cubicBezTo>
                    <a:pt x="182762" y="817433"/>
                    <a:pt x="181518" y="815981"/>
                    <a:pt x="182555" y="812039"/>
                  </a:cubicBezTo>
                  <a:cubicBezTo>
                    <a:pt x="187741" y="793369"/>
                    <a:pt x="194380" y="775528"/>
                    <a:pt x="206619" y="760385"/>
                  </a:cubicBezTo>
                  <a:cubicBezTo>
                    <a:pt x="209316" y="757065"/>
                    <a:pt x="212427" y="753746"/>
                    <a:pt x="215954" y="751257"/>
                  </a:cubicBezTo>
                  <a:cubicBezTo>
                    <a:pt x="230683" y="739847"/>
                    <a:pt x="244375" y="742751"/>
                    <a:pt x="253502" y="758932"/>
                  </a:cubicBezTo>
                  <a:cubicBezTo>
                    <a:pt x="254747" y="761214"/>
                    <a:pt x="255992" y="763704"/>
                    <a:pt x="257444" y="766815"/>
                  </a:cubicBezTo>
                  <a:cubicBezTo>
                    <a:pt x="280263" y="725948"/>
                    <a:pt x="319056" y="715991"/>
                    <a:pt x="360338" y="710804"/>
                  </a:cubicBezTo>
                  <a:cubicBezTo>
                    <a:pt x="360546" y="711427"/>
                    <a:pt x="360961" y="712049"/>
                    <a:pt x="361168" y="712879"/>
                  </a:cubicBezTo>
                  <a:lnTo>
                    <a:pt x="335652" y="720140"/>
                  </a:lnTo>
                  <a:cubicBezTo>
                    <a:pt x="318019" y="725326"/>
                    <a:pt x="301008" y="731964"/>
                    <a:pt x="286279" y="743581"/>
                  </a:cubicBezTo>
                  <a:cubicBezTo>
                    <a:pt x="279434" y="749182"/>
                    <a:pt x="273625" y="755613"/>
                    <a:pt x="268854" y="763081"/>
                  </a:cubicBezTo>
                  <a:cubicBezTo>
                    <a:pt x="264912" y="769512"/>
                    <a:pt x="261385" y="775321"/>
                    <a:pt x="266987" y="783619"/>
                  </a:cubicBezTo>
                  <a:cubicBezTo>
                    <a:pt x="272173" y="791502"/>
                    <a:pt x="268231" y="800007"/>
                    <a:pt x="261800" y="806438"/>
                  </a:cubicBezTo>
                  <a:cubicBezTo>
                    <a:pt x="259103" y="809135"/>
                    <a:pt x="256614" y="811624"/>
                    <a:pt x="256822" y="816188"/>
                  </a:cubicBezTo>
                  <a:cubicBezTo>
                    <a:pt x="258896" y="852077"/>
                    <a:pt x="270098" y="885891"/>
                    <a:pt x="282960" y="919705"/>
                  </a:cubicBezTo>
                  <a:cubicBezTo>
                    <a:pt x="284205" y="918253"/>
                    <a:pt x="284827" y="917423"/>
                    <a:pt x="285449" y="916593"/>
                  </a:cubicBezTo>
                  <a:cubicBezTo>
                    <a:pt x="299763" y="893359"/>
                    <a:pt x="317811" y="887758"/>
                    <a:pt x="342705" y="898545"/>
                  </a:cubicBezTo>
                  <a:cubicBezTo>
                    <a:pt x="354530" y="903524"/>
                    <a:pt x="364488" y="911200"/>
                    <a:pt x="373408" y="920120"/>
                  </a:cubicBezTo>
                  <a:cubicBezTo>
                    <a:pt x="391248" y="938168"/>
                    <a:pt x="405355" y="958913"/>
                    <a:pt x="415934" y="981940"/>
                  </a:cubicBezTo>
                  <a:cubicBezTo>
                    <a:pt x="416764" y="983599"/>
                    <a:pt x="417802" y="985259"/>
                    <a:pt x="417387" y="987333"/>
                  </a:cubicBezTo>
                  <a:cubicBezTo>
                    <a:pt x="399961" y="993142"/>
                    <a:pt x="383365" y="1000817"/>
                    <a:pt x="365525" y="1004966"/>
                  </a:cubicBezTo>
                  <a:cubicBezTo>
                    <a:pt x="353700" y="1007663"/>
                    <a:pt x="341876" y="1010360"/>
                    <a:pt x="329844" y="1010360"/>
                  </a:cubicBezTo>
                  <a:cubicBezTo>
                    <a:pt x="322998" y="1010360"/>
                    <a:pt x="322998" y="1012227"/>
                    <a:pt x="325487" y="1017621"/>
                  </a:cubicBezTo>
                  <a:cubicBezTo>
                    <a:pt x="345609" y="1060355"/>
                    <a:pt x="365732" y="1103090"/>
                    <a:pt x="383988" y="1146861"/>
                  </a:cubicBezTo>
                  <a:cubicBezTo>
                    <a:pt x="404525" y="1196441"/>
                    <a:pt x="422781" y="1246851"/>
                    <a:pt x="431286" y="1300166"/>
                  </a:cubicBezTo>
                  <a:cubicBezTo>
                    <a:pt x="436680" y="1333772"/>
                    <a:pt x="435850" y="1367172"/>
                    <a:pt x="433153" y="1400986"/>
                  </a:cubicBezTo>
                  <a:cubicBezTo>
                    <a:pt x="431493" y="1422560"/>
                    <a:pt x="428796" y="1443927"/>
                    <a:pt x="425477" y="1465295"/>
                  </a:cubicBezTo>
                  <a:cubicBezTo>
                    <a:pt x="425270" y="1467162"/>
                    <a:pt x="424025" y="1469444"/>
                    <a:pt x="425685" y="1471518"/>
                  </a:cubicBezTo>
                  <a:cubicBezTo>
                    <a:pt x="428381" y="1471518"/>
                    <a:pt x="429004" y="1468821"/>
                    <a:pt x="430041" y="1467369"/>
                  </a:cubicBezTo>
                  <a:cubicBezTo>
                    <a:pt x="445807" y="1445587"/>
                    <a:pt x="467382" y="1438741"/>
                    <a:pt x="493106" y="1443927"/>
                  </a:cubicBezTo>
                  <a:cubicBezTo>
                    <a:pt x="514265" y="1448284"/>
                    <a:pt x="532313" y="1458864"/>
                    <a:pt x="548494" y="1472970"/>
                  </a:cubicBezTo>
                  <a:cubicBezTo>
                    <a:pt x="583138" y="1503465"/>
                    <a:pt x="608447" y="1540806"/>
                    <a:pt x="627740" y="1582296"/>
                  </a:cubicBezTo>
                  <a:cubicBezTo>
                    <a:pt x="629814" y="1586652"/>
                    <a:pt x="628155" y="1587689"/>
                    <a:pt x="624420" y="1589556"/>
                  </a:cubicBezTo>
                  <a:cubicBezTo>
                    <a:pt x="604920" y="1599306"/>
                    <a:pt x="584175" y="1607190"/>
                    <a:pt x="563431" y="1612583"/>
                  </a:cubicBezTo>
                  <a:cubicBezTo>
                    <a:pt x="532313" y="1620881"/>
                    <a:pt x="500781" y="1626897"/>
                    <a:pt x="468004" y="1624615"/>
                  </a:cubicBezTo>
                  <a:cubicBezTo>
                    <a:pt x="448297" y="1623163"/>
                    <a:pt x="430456" y="1617354"/>
                    <a:pt x="413653" y="1607397"/>
                  </a:cubicBezTo>
                  <a:cubicBezTo>
                    <a:pt x="405562" y="1602626"/>
                    <a:pt x="401413" y="1594535"/>
                    <a:pt x="394982" y="1587897"/>
                  </a:cubicBezTo>
                  <a:cubicBezTo>
                    <a:pt x="393323" y="1589141"/>
                    <a:pt x="392908" y="1591216"/>
                    <a:pt x="392285" y="1593083"/>
                  </a:cubicBezTo>
                  <a:cubicBezTo>
                    <a:pt x="381913" y="1622541"/>
                    <a:pt x="369881" y="1651168"/>
                    <a:pt x="356397" y="1679382"/>
                  </a:cubicBezTo>
                  <a:cubicBezTo>
                    <a:pt x="333578" y="1726576"/>
                    <a:pt x="306920" y="1771125"/>
                    <a:pt x="276788" y="1813212"/>
                  </a:cubicBezTo>
                  <a:lnTo>
                    <a:pt x="231210" y="1867225"/>
                  </a:lnTo>
                  <a:lnTo>
                    <a:pt x="320404" y="1737545"/>
                  </a:lnTo>
                  <a:cubicBezTo>
                    <a:pt x="347321" y="1690272"/>
                    <a:pt x="369985" y="1640588"/>
                    <a:pt x="387722" y="1588104"/>
                  </a:cubicBezTo>
                  <a:cubicBezTo>
                    <a:pt x="389589" y="1582296"/>
                    <a:pt x="391248" y="1576694"/>
                    <a:pt x="390626" y="1570471"/>
                  </a:cubicBezTo>
                  <a:cubicBezTo>
                    <a:pt x="389796" y="1561758"/>
                    <a:pt x="391456" y="1553045"/>
                    <a:pt x="396227" y="1545992"/>
                  </a:cubicBezTo>
                  <a:cubicBezTo>
                    <a:pt x="406184" y="1531886"/>
                    <a:pt x="408259" y="1515705"/>
                    <a:pt x="411786" y="1499731"/>
                  </a:cubicBezTo>
                  <a:cubicBezTo>
                    <a:pt x="421743" y="1452226"/>
                    <a:pt x="426929" y="1404097"/>
                    <a:pt x="427552" y="1355554"/>
                  </a:cubicBezTo>
                  <a:cubicBezTo>
                    <a:pt x="427759" y="1341655"/>
                    <a:pt x="422781" y="1329208"/>
                    <a:pt x="416764" y="1317176"/>
                  </a:cubicBezTo>
                  <a:cubicBezTo>
                    <a:pt x="394360" y="1271745"/>
                    <a:pt x="363035" y="1232745"/>
                    <a:pt x="328599" y="1196026"/>
                  </a:cubicBezTo>
                  <a:cubicBezTo>
                    <a:pt x="297274" y="1162835"/>
                    <a:pt x="263460" y="1132547"/>
                    <a:pt x="223007" y="1110765"/>
                  </a:cubicBezTo>
                  <a:cubicBezTo>
                    <a:pt x="208694" y="1103090"/>
                    <a:pt x="193757" y="1097074"/>
                    <a:pt x="177784" y="1094377"/>
                  </a:cubicBezTo>
                  <a:cubicBezTo>
                    <a:pt x="151023" y="1089813"/>
                    <a:pt x="129033" y="1099563"/>
                    <a:pt x="114927" y="1122797"/>
                  </a:cubicBezTo>
                  <a:cubicBezTo>
                    <a:pt x="103517" y="1141675"/>
                    <a:pt x="95011" y="1175074"/>
                    <a:pt x="94597" y="1203495"/>
                  </a:cubicBezTo>
                  <a:cubicBezTo>
                    <a:pt x="97916" y="1203495"/>
                    <a:pt x="98746" y="1200383"/>
                    <a:pt x="100198" y="1198516"/>
                  </a:cubicBezTo>
                  <a:cubicBezTo>
                    <a:pt x="121980" y="1174037"/>
                    <a:pt x="148326" y="1173830"/>
                    <a:pt x="170108" y="1198308"/>
                  </a:cubicBezTo>
                  <a:cubicBezTo>
                    <a:pt x="187326" y="1217808"/>
                    <a:pt x="194794" y="1241873"/>
                    <a:pt x="200188" y="1266766"/>
                  </a:cubicBezTo>
                  <a:cubicBezTo>
                    <a:pt x="202470" y="1277554"/>
                    <a:pt x="203715" y="1288341"/>
                    <a:pt x="204544" y="1299336"/>
                  </a:cubicBezTo>
                  <a:cubicBezTo>
                    <a:pt x="204959" y="1304522"/>
                    <a:pt x="203715" y="1305767"/>
                    <a:pt x="198529" y="1305767"/>
                  </a:cubicBezTo>
                  <a:cubicBezTo>
                    <a:pt x="163262" y="1306182"/>
                    <a:pt x="128411" y="1303692"/>
                    <a:pt x="95011" y="1287096"/>
                  </a:cubicBezTo>
                  <a:cubicBezTo>
                    <a:pt x="97086" y="1305974"/>
                    <a:pt x="98538" y="1323815"/>
                    <a:pt x="100820" y="1341655"/>
                  </a:cubicBezTo>
                  <a:cubicBezTo>
                    <a:pt x="105384" y="1377129"/>
                    <a:pt x="111400" y="1412603"/>
                    <a:pt x="118246" y="1447869"/>
                  </a:cubicBezTo>
                  <a:cubicBezTo>
                    <a:pt x="119075" y="1452640"/>
                    <a:pt x="120943" y="1455960"/>
                    <a:pt x="125507" y="1458656"/>
                  </a:cubicBezTo>
                  <a:cubicBezTo>
                    <a:pt x="140443" y="1467784"/>
                    <a:pt x="143762" y="1483342"/>
                    <a:pt x="134012" y="1498279"/>
                  </a:cubicBezTo>
                  <a:cubicBezTo>
                    <a:pt x="130900" y="1502843"/>
                    <a:pt x="130278" y="1506577"/>
                    <a:pt x="131522" y="1511763"/>
                  </a:cubicBezTo>
                  <a:cubicBezTo>
                    <a:pt x="138368" y="1540806"/>
                    <a:pt x="144799" y="1569849"/>
                    <a:pt x="150400" y="1599099"/>
                  </a:cubicBezTo>
                  <a:cubicBezTo>
                    <a:pt x="137746" y="1571093"/>
                    <a:pt x="131937" y="1541013"/>
                    <a:pt x="123639" y="1510933"/>
                  </a:cubicBezTo>
                  <a:cubicBezTo>
                    <a:pt x="93974" y="1532715"/>
                    <a:pt x="59953" y="1534790"/>
                    <a:pt x="25724" y="1535412"/>
                  </a:cubicBezTo>
                  <a:cubicBezTo>
                    <a:pt x="20123" y="1535412"/>
                    <a:pt x="17426" y="1534582"/>
                    <a:pt x="18048" y="1527737"/>
                  </a:cubicBezTo>
                  <a:cubicBezTo>
                    <a:pt x="20538" y="1501598"/>
                    <a:pt x="25516" y="1476290"/>
                    <a:pt x="37963" y="1452848"/>
                  </a:cubicBezTo>
                  <a:cubicBezTo>
                    <a:pt x="42735" y="1444135"/>
                    <a:pt x="48543" y="1436252"/>
                    <a:pt x="56634" y="1430236"/>
                  </a:cubicBezTo>
                  <a:cubicBezTo>
                    <a:pt x="71362" y="1419034"/>
                    <a:pt x="86714" y="1419034"/>
                    <a:pt x="100820" y="1430651"/>
                  </a:cubicBezTo>
                  <a:cubicBezTo>
                    <a:pt x="102687" y="1432103"/>
                    <a:pt x="104554" y="1433762"/>
                    <a:pt x="107666" y="1436459"/>
                  </a:cubicBezTo>
                  <a:cubicBezTo>
                    <a:pt x="104762" y="1419863"/>
                    <a:pt x="102065" y="1405135"/>
                    <a:pt x="99575" y="1390198"/>
                  </a:cubicBezTo>
                  <a:cubicBezTo>
                    <a:pt x="93974" y="1356177"/>
                    <a:pt x="89203" y="1321948"/>
                    <a:pt x="86921" y="1287512"/>
                  </a:cubicBezTo>
                  <a:cubicBezTo>
                    <a:pt x="86714" y="1283155"/>
                    <a:pt x="85261" y="1279836"/>
                    <a:pt x="81942" y="1276931"/>
                  </a:cubicBezTo>
                  <a:cubicBezTo>
                    <a:pt x="78208" y="1273612"/>
                    <a:pt x="74889" y="1269878"/>
                    <a:pt x="72192" y="1265936"/>
                  </a:cubicBezTo>
                  <a:cubicBezTo>
                    <a:pt x="60368" y="1249133"/>
                    <a:pt x="63479" y="1232745"/>
                    <a:pt x="80490" y="1221542"/>
                  </a:cubicBezTo>
                  <a:cubicBezTo>
                    <a:pt x="84639" y="1218846"/>
                    <a:pt x="85469" y="1215942"/>
                    <a:pt x="85676" y="1211585"/>
                  </a:cubicBezTo>
                  <a:cubicBezTo>
                    <a:pt x="87128" y="1185239"/>
                    <a:pt x="90240" y="1159100"/>
                    <a:pt x="100405" y="1134622"/>
                  </a:cubicBezTo>
                  <a:cubicBezTo>
                    <a:pt x="110985" y="1108898"/>
                    <a:pt x="127581" y="1089605"/>
                    <a:pt x="157246" y="1086078"/>
                  </a:cubicBezTo>
                  <a:cubicBezTo>
                    <a:pt x="173427" y="1084004"/>
                    <a:pt x="188778" y="1087738"/>
                    <a:pt x="203922" y="1093547"/>
                  </a:cubicBezTo>
                  <a:cubicBezTo>
                    <a:pt x="235869" y="1105786"/>
                    <a:pt x="263252" y="1125286"/>
                    <a:pt x="288769" y="1147483"/>
                  </a:cubicBezTo>
                  <a:cubicBezTo>
                    <a:pt x="341046" y="1192915"/>
                    <a:pt x="385647" y="1244777"/>
                    <a:pt x="419254" y="1305767"/>
                  </a:cubicBezTo>
                  <a:cubicBezTo>
                    <a:pt x="421121" y="1309294"/>
                    <a:pt x="422988" y="1313027"/>
                    <a:pt x="425270" y="1316346"/>
                  </a:cubicBezTo>
                  <a:cubicBezTo>
                    <a:pt x="423818" y="1297676"/>
                    <a:pt x="420084" y="1279421"/>
                    <a:pt x="414690" y="1261580"/>
                  </a:cubicBezTo>
                  <a:cubicBezTo>
                    <a:pt x="398509" y="1208473"/>
                    <a:pt x="371333" y="1160760"/>
                    <a:pt x="340838" y="1114707"/>
                  </a:cubicBezTo>
                  <a:cubicBezTo>
                    <a:pt x="304742" y="1060148"/>
                    <a:pt x="264497" y="1008493"/>
                    <a:pt x="227571" y="954556"/>
                  </a:cubicBezTo>
                  <a:cubicBezTo>
                    <a:pt x="190645" y="901035"/>
                    <a:pt x="156831" y="845853"/>
                    <a:pt x="134219" y="784449"/>
                  </a:cubicBezTo>
                  <a:cubicBezTo>
                    <a:pt x="130278" y="773869"/>
                    <a:pt x="127166" y="763289"/>
                    <a:pt x="123639" y="752501"/>
                  </a:cubicBezTo>
                  <a:cubicBezTo>
                    <a:pt x="122810" y="749805"/>
                    <a:pt x="123017" y="746693"/>
                    <a:pt x="118661" y="749805"/>
                  </a:cubicBezTo>
                  <a:cubicBezTo>
                    <a:pt x="90240" y="769720"/>
                    <a:pt x="57256" y="772832"/>
                    <a:pt x="23857" y="774491"/>
                  </a:cubicBezTo>
                  <a:cubicBezTo>
                    <a:pt x="15974" y="774906"/>
                    <a:pt x="7883" y="774699"/>
                    <a:pt x="0" y="774906"/>
                  </a:cubicBezTo>
                  <a:close/>
                </a:path>
              </a:pathLst>
            </a:custGeom>
            <a:solidFill>
              <a:schemeClr val="accent2"/>
            </a:solidFill>
            <a:ln w="9525" cap="flat">
              <a:solidFill>
                <a:schemeClr val="accent1">
                  <a:shade val="50000"/>
                </a:schemeClr>
              </a:solidFill>
              <a:prstDash val="solid"/>
              <a:miter/>
            </a:ln>
          </p:spPr>
          <p:txBody>
            <a:bodyPr rtlCol="0" anchor="ctr"/>
            <a:lstStyle/>
            <a:p>
              <a:endParaRPr lang="en-US" dirty="0">
                <a:solidFill>
                  <a:prstClr val="white"/>
                </a:solidFill>
              </a:endParaRPr>
            </a:p>
          </p:txBody>
        </p:sp>
        <p:sp>
          <p:nvSpPr>
            <p:cNvPr id="11" name="Freeform: Shape 10">
              <a:extLst>
                <a:ext uri="{FF2B5EF4-FFF2-40B4-BE49-F238E27FC236}">
                  <a16:creationId xmlns="" xmlns:a16="http://schemas.microsoft.com/office/drawing/2014/main" id="{BF3AE325-79EA-43B5-82E5-27E1361FEBFF}"/>
                </a:ext>
              </a:extLst>
            </p:cNvPr>
            <p:cNvSpPr/>
            <p:nvPr/>
          </p:nvSpPr>
          <p:spPr>
            <a:xfrm rot="16200000" flipH="1">
              <a:off x="8889180" y="192712"/>
              <a:ext cx="3126748" cy="3095094"/>
            </a:xfrm>
            <a:custGeom>
              <a:avLst/>
              <a:gdLst>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197595 w 2099794"/>
                <a:gd name="connsiteY13" fmla="*/ 1924756 h 2078537"/>
                <a:gd name="connsiteX14" fmla="*/ 294784 w 2099794"/>
                <a:gd name="connsiteY14" fmla="*/ 1858272 h 2078537"/>
                <a:gd name="connsiteX15" fmla="*/ 400583 w 2099794"/>
                <a:gd name="connsiteY15" fmla="*/ 1803142 h 2078537"/>
                <a:gd name="connsiteX16" fmla="*/ 470078 w 2099794"/>
                <a:gd name="connsiteY16" fmla="*/ 1775551 h 2078537"/>
                <a:gd name="connsiteX17" fmla="*/ 526919 w 2099794"/>
                <a:gd name="connsiteY17" fmla="*/ 1758333 h 2078537"/>
                <a:gd name="connsiteX18" fmla="*/ 563015 w 2099794"/>
                <a:gd name="connsiteY18" fmla="*/ 1748790 h 2078537"/>
                <a:gd name="connsiteX19" fmla="*/ 623590 w 2099794"/>
                <a:gd name="connsiteY19" fmla="*/ 1739248 h 2078537"/>
                <a:gd name="connsiteX20" fmla="*/ 625872 w 2099794"/>
                <a:gd name="connsiteY20" fmla="*/ 1738418 h 2078537"/>
                <a:gd name="connsiteX21" fmla="*/ 629191 w 2099794"/>
                <a:gd name="connsiteY21" fmla="*/ 1738211 h 2078537"/>
                <a:gd name="connsiteX22" fmla="*/ 653878 w 2099794"/>
                <a:gd name="connsiteY22" fmla="*/ 1735099 h 2078537"/>
                <a:gd name="connsiteX23" fmla="*/ 660516 w 2099794"/>
                <a:gd name="connsiteY23" fmla="*/ 1734891 h 2078537"/>
                <a:gd name="connsiteX24" fmla="*/ 709889 w 2099794"/>
                <a:gd name="connsiteY24" fmla="*/ 1731780 h 2078537"/>
                <a:gd name="connsiteX25" fmla="*/ 741214 w 2099794"/>
                <a:gd name="connsiteY25" fmla="*/ 1731780 h 2078537"/>
                <a:gd name="connsiteX26" fmla="*/ 790586 w 2099794"/>
                <a:gd name="connsiteY26" fmla="*/ 1734891 h 2078537"/>
                <a:gd name="connsiteX27" fmla="*/ 795565 w 2099794"/>
                <a:gd name="connsiteY27" fmla="*/ 1735099 h 2078537"/>
                <a:gd name="connsiteX28" fmla="*/ 844316 w 2099794"/>
                <a:gd name="connsiteY28" fmla="*/ 1741944 h 2078537"/>
                <a:gd name="connsiteX29" fmla="*/ 882690 w 2099794"/>
                <a:gd name="connsiteY29" fmla="*/ 1748134 h 2078537"/>
                <a:gd name="connsiteX30" fmla="*/ 882901 w 2099794"/>
                <a:gd name="connsiteY30" fmla="*/ 1748375 h 2078537"/>
                <a:gd name="connsiteX31" fmla="*/ 882901 w 2099794"/>
                <a:gd name="connsiteY31" fmla="*/ 1749205 h 2078537"/>
                <a:gd name="connsiteX32" fmla="*/ 883938 w 2099794"/>
                <a:gd name="connsiteY32" fmla="*/ 1748998 h 2078537"/>
                <a:gd name="connsiteX33" fmla="*/ 882901 w 2099794"/>
                <a:gd name="connsiteY33" fmla="*/ 1748375 h 2078537"/>
                <a:gd name="connsiteX34" fmla="*/ 882901 w 2099794"/>
                <a:gd name="connsiteY34" fmla="*/ 1748168 h 2078537"/>
                <a:gd name="connsiteX35" fmla="*/ 882690 w 2099794"/>
                <a:gd name="connsiteY35" fmla="*/ 1748134 h 2078537"/>
                <a:gd name="connsiteX36" fmla="*/ 877092 w 2099794"/>
                <a:gd name="connsiteY36" fmla="*/ 1741737 h 2078537"/>
                <a:gd name="connsiteX37" fmla="*/ 868587 w 2099794"/>
                <a:gd name="connsiteY37" fmla="*/ 1727631 h 2078537"/>
                <a:gd name="connsiteX38" fmla="*/ 874188 w 2099794"/>
                <a:gd name="connsiteY38" fmla="*/ 1696306 h 2078537"/>
                <a:gd name="connsiteX39" fmla="*/ 909869 w 2099794"/>
                <a:gd name="connsiteY39" fmla="*/ 1662699 h 2078537"/>
                <a:gd name="connsiteX40" fmla="*/ 951359 w 2099794"/>
                <a:gd name="connsiteY40" fmla="*/ 1647555 h 2078537"/>
                <a:gd name="connsiteX41" fmla="*/ 1017535 w 2099794"/>
                <a:gd name="connsiteY41" fmla="*/ 1641124 h 2078537"/>
                <a:gd name="connsiteX42" fmla="*/ 1027493 w 2099794"/>
                <a:gd name="connsiteY42" fmla="*/ 1641124 h 2078537"/>
                <a:gd name="connsiteX43" fmla="*/ 1040562 w 2099794"/>
                <a:gd name="connsiteY43" fmla="*/ 1641332 h 2078537"/>
                <a:gd name="connsiteX44" fmla="*/ 997620 w 2099794"/>
                <a:gd name="connsiteY44" fmla="*/ 1780737 h 2078537"/>
                <a:gd name="connsiteX45" fmla="*/ 1033301 w 2099794"/>
                <a:gd name="connsiteY45" fmla="*/ 1792562 h 2078537"/>
                <a:gd name="connsiteX46" fmla="*/ 1137025 w 2099794"/>
                <a:gd name="connsiteY46" fmla="*/ 1830525 h 2078537"/>
                <a:gd name="connsiteX47" fmla="*/ 1181627 w 2099794"/>
                <a:gd name="connsiteY47" fmla="*/ 1846914 h 2078537"/>
                <a:gd name="connsiteX48" fmla="*/ 1186191 w 2099794"/>
                <a:gd name="connsiteY48" fmla="*/ 1847536 h 2078537"/>
                <a:gd name="connsiteX49" fmla="*/ 1183494 w 2099794"/>
                <a:gd name="connsiteY49" fmla="*/ 1845254 h 2078537"/>
                <a:gd name="connsiteX50" fmla="*/ 1186813 w 2099794"/>
                <a:gd name="connsiteY50" fmla="*/ 1794429 h 2078537"/>
                <a:gd name="connsiteX51" fmla="*/ 1250915 w 2099794"/>
                <a:gd name="connsiteY51" fmla="*/ 1771195 h 2078537"/>
                <a:gd name="connsiteX52" fmla="*/ 1286596 w 2099794"/>
                <a:gd name="connsiteY52" fmla="*/ 1768705 h 2078537"/>
                <a:gd name="connsiteX53" fmla="*/ 1293649 w 2099794"/>
                <a:gd name="connsiteY53" fmla="*/ 1775759 h 2078537"/>
                <a:gd name="connsiteX54" fmla="*/ 1285766 w 2099794"/>
                <a:gd name="connsiteY54" fmla="*/ 1821397 h 2078537"/>
                <a:gd name="connsiteX55" fmla="*/ 1258175 w 2099794"/>
                <a:gd name="connsiteY55" fmla="*/ 1872845 h 2078537"/>
                <a:gd name="connsiteX56" fmla="*/ 1260665 w 2099794"/>
                <a:gd name="connsiteY56" fmla="*/ 1874712 h 2078537"/>
                <a:gd name="connsiteX57" fmla="*/ 1313564 w 2099794"/>
                <a:gd name="connsiteY57" fmla="*/ 1890063 h 2078537"/>
                <a:gd name="connsiteX58" fmla="*/ 1335761 w 2099794"/>
                <a:gd name="connsiteY58" fmla="*/ 1896494 h 2078537"/>
                <a:gd name="connsiteX59" fmla="*/ 1397166 w 2099794"/>
                <a:gd name="connsiteY59" fmla="*/ 1908526 h 2078537"/>
                <a:gd name="connsiteX60" fmla="*/ 1512922 w 2099794"/>
                <a:gd name="connsiteY60" fmla="*/ 1909563 h 2078537"/>
                <a:gd name="connsiteX61" fmla="*/ 1608971 w 2099794"/>
                <a:gd name="connsiteY61" fmla="*/ 1876579 h 2078537"/>
                <a:gd name="connsiteX62" fmla="*/ 1614987 w 2099794"/>
                <a:gd name="connsiteY62" fmla="*/ 1868696 h 2078537"/>
                <a:gd name="connsiteX63" fmla="*/ 1625774 w 2099794"/>
                <a:gd name="connsiteY63" fmla="*/ 1853344 h 2078537"/>
                <a:gd name="connsiteX64" fmla="*/ 1633035 w 2099794"/>
                <a:gd name="connsiteY64" fmla="*/ 1844424 h 2078537"/>
                <a:gd name="connsiteX65" fmla="*/ 1670791 w 2099794"/>
                <a:gd name="connsiteY65" fmla="*/ 1828658 h 2078537"/>
                <a:gd name="connsiteX66" fmla="*/ 1681163 w 2099794"/>
                <a:gd name="connsiteY66" fmla="*/ 1825754 h 2078537"/>
                <a:gd name="connsiteX67" fmla="*/ 1756674 w 2099794"/>
                <a:gd name="connsiteY67" fmla="*/ 1743189 h 2078537"/>
                <a:gd name="connsiteX68" fmla="*/ 1777212 w 2099794"/>
                <a:gd name="connsiteY68" fmla="*/ 1713524 h 2078537"/>
                <a:gd name="connsiteX69" fmla="*/ 1780116 w 2099794"/>
                <a:gd name="connsiteY69" fmla="*/ 1715391 h 2078537"/>
                <a:gd name="connsiteX70" fmla="*/ 1711243 w 2099794"/>
                <a:gd name="connsiteY70" fmla="*/ 1808743 h 2078537"/>
                <a:gd name="connsiteX71" fmla="*/ 1687179 w 2099794"/>
                <a:gd name="connsiteY71" fmla="*/ 1831562 h 2078537"/>
                <a:gd name="connsiteX72" fmla="*/ 1686142 w 2099794"/>
                <a:gd name="connsiteY72" fmla="*/ 1840690 h 2078537"/>
                <a:gd name="connsiteX73" fmla="*/ 1707924 w 2099794"/>
                <a:gd name="connsiteY73" fmla="*/ 1909148 h 2078537"/>
                <a:gd name="connsiteX74" fmla="*/ 1704397 w 2099794"/>
                <a:gd name="connsiteY74" fmla="*/ 1913090 h 2078537"/>
                <a:gd name="connsiteX75" fmla="*/ 1638636 w 2099794"/>
                <a:gd name="connsiteY75" fmla="*/ 1902510 h 2078537"/>
                <a:gd name="connsiteX76" fmla="*/ 1620381 w 2099794"/>
                <a:gd name="connsiteY76" fmla="*/ 1886536 h 2078537"/>
                <a:gd name="connsiteX77" fmla="*/ 1612705 w 2099794"/>
                <a:gd name="connsiteY77" fmla="*/ 1884254 h 2078537"/>
                <a:gd name="connsiteX78" fmla="*/ 1554205 w 2099794"/>
                <a:gd name="connsiteY78" fmla="*/ 1910185 h 2078537"/>
                <a:gd name="connsiteX79" fmla="*/ 1526821 w 2099794"/>
                <a:gd name="connsiteY79" fmla="*/ 1915994 h 2078537"/>
                <a:gd name="connsiteX80" fmla="*/ 1385341 w 2099794"/>
                <a:gd name="connsiteY80" fmla="*/ 1914957 h 2078537"/>
                <a:gd name="connsiteX81" fmla="*/ 1328915 w 2099794"/>
                <a:gd name="connsiteY81" fmla="*/ 1904169 h 2078537"/>
                <a:gd name="connsiteX82" fmla="*/ 1264814 w 2099794"/>
                <a:gd name="connsiteY82" fmla="*/ 1884877 h 2078537"/>
                <a:gd name="connsiteX83" fmla="*/ 1237846 w 2099794"/>
                <a:gd name="connsiteY83" fmla="*/ 1883839 h 2078537"/>
                <a:gd name="connsiteX84" fmla="*/ 1214819 w 2099794"/>
                <a:gd name="connsiteY84" fmla="*/ 1877616 h 2078537"/>
                <a:gd name="connsiteX85" fmla="*/ 1149265 w 2099794"/>
                <a:gd name="connsiteY85" fmla="*/ 1844632 h 2078537"/>
                <a:gd name="connsiteX86" fmla="*/ 1117110 w 2099794"/>
                <a:gd name="connsiteY86" fmla="*/ 1831355 h 2078537"/>
                <a:gd name="connsiteX87" fmla="*/ 1007785 w 2099794"/>
                <a:gd name="connsiteY87" fmla="*/ 1791525 h 2078537"/>
                <a:gd name="connsiteX88" fmla="*/ 999902 w 2099794"/>
                <a:gd name="connsiteY88" fmla="*/ 1789450 h 2078537"/>
                <a:gd name="connsiteX89" fmla="*/ 998242 w 2099794"/>
                <a:gd name="connsiteY89" fmla="*/ 1789035 h 2078537"/>
                <a:gd name="connsiteX90" fmla="*/ 994923 w 2099794"/>
                <a:gd name="connsiteY90" fmla="*/ 1788205 h 2078537"/>
                <a:gd name="connsiteX91" fmla="*/ 994508 w 2099794"/>
                <a:gd name="connsiteY91" fmla="*/ 1790695 h 2078537"/>
                <a:gd name="connsiteX92" fmla="*/ 999695 w 2099794"/>
                <a:gd name="connsiteY92" fmla="*/ 1793184 h 2078537"/>
                <a:gd name="connsiteX93" fmla="*/ 1057573 w 2099794"/>
                <a:gd name="connsiteY93" fmla="*/ 1820360 h 2078537"/>
                <a:gd name="connsiteX94" fmla="*/ 1127690 w 2099794"/>
                <a:gd name="connsiteY94" fmla="*/ 1855419 h 2078537"/>
                <a:gd name="connsiteX95" fmla="*/ 1204031 w 2099794"/>
                <a:gd name="connsiteY95" fmla="*/ 1892760 h 2078537"/>
                <a:gd name="connsiteX96" fmla="*/ 1312112 w 2099794"/>
                <a:gd name="connsiteY96" fmla="*/ 1939436 h 2078537"/>
                <a:gd name="connsiteX97" fmla="*/ 1354432 w 2099794"/>
                <a:gd name="connsiteY97" fmla="*/ 1953750 h 2078537"/>
                <a:gd name="connsiteX98" fmla="*/ 1417911 w 2099794"/>
                <a:gd name="connsiteY98" fmla="*/ 1970345 h 2078537"/>
                <a:gd name="connsiteX99" fmla="*/ 1421852 w 2099794"/>
                <a:gd name="connsiteY99" fmla="*/ 1969723 h 2078537"/>
                <a:gd name="connsiteX100" fmla="*/ 1439486 w 2099794"/>
                <a:gd name="connsiteY100" fmla="*/ 1950016 h 2078537"/>
                <a:gd name="connsiteX101" fmla="*/ 1491763 w 2099794"/>
                <a:gd name="connsiteY101" fmla="*/ 1951260 h 2078537"/>
                <a:gd name="connsiteX102" fmla="*/ 1514997 w 2099794"/>
                <a:gd name="connsiteY102" fmla="*/ 1979473 h 2078537"/>
                <a:gd name="connsiteX103" fmla="*/ 1525577 w 2099794"/>
                <a:gd name="connsiteY103" fmla="*/ 1986319 h 2078537"/>
                <a:gd name="connsiteX104" fmla="*/ 1758126 w 2099794"/>
                <a:gd name="connsiteY104" fmla="*/ 1972835 h 2078537"/>
                <a:gd name="connsiteX105" fmla="*/ 1766217 w 2099794"/>
                <a:gd name="connsiteY105" fmla="*/ 1968063 h 2078537"/>
                <a:gd name="connsiteX106" fmla="*/ 1778041 w 2099794"/>
                <a:gd name="connsiteY106" fmla="*/ 1960803 h 2078537"/>
                <a:gd name="connsiteX107" fmla="*/ 1802935 w 2099794"/>
                <a:gd name="connsiteY107" fmla="*/ 1953335 h 2078537"/>
                <a:gd name="connsiteX108" fmla="*/ 1837164 w 2099794"/>
                <a:gd name="connsiteY108" fmla="*/ 1955202 h 2078537"/>
                <a:gd name="connsiteX109" fmla="*/ 1844633 w 2099794"/>
                <a:gd name="connsiteY109" fmla="*/ 1956446 h 2078537"/>
                <a:gd name="connsiteX110" fmla="*/ 1866829 w 2099794"/>
                <a:gd name="connsiteY110" fmla="*/ 1951468 h 2078537"/>
                <a:gd name="connsiteX111" fmla="*/ 1903340 w 2099794"/>
                <a:gd name="connsiteY111" fmla="*/ 1942340 h 2078537"/>
                <a:gd name="connsiteX112" fmla="*/ 1946282 w 2099794"/>
                <a:gd name="connsiteY112" fmla="*/ 1931138 h 2078537"/>
                <a:gd name="connsiteX113" fmla="*/ 1982586 w 2099794"/>
                <a:gd name="connsiteY113" fmla="*/ 1920765 h 2078537"/>
                <a:gd name="connsiteX114" fmla="*/ 2035278 w 2099794"/>
                <a:gd name="connsiteY114" fmla="*/ 1903962 h 2078537"/>
                <a:gd name="connsiteX115" fmla="*/ 2081954 w 2099794"/>
                <a:gd name="connsiteY115" fmla="*/ 1887158 h 2078537"/>
                <a:gd name="connsiteX116" fmla="*/ 2099794 w 2099794"/>
                <a:gd name="connsiteY116" fmla="*/ 1883425 h 2078537"/>
                <a:gd name="connsiteX117" fmla="*/ 2092741 w 2099794"/>
                <a:gd name="connsiteY117" fmla="*/ 1887781 h 2078537"/>
                <a:gd name="connsiteX118" fmla="*/ 1944415 w 2099794"/>
                <a:gd name="connsiteY118" fmla="*/ 1940058 h 2078537"/>
                <a:gd name="connsiteX119" fmla="*/ 1852100 w 2099794"/>
                <a:gd name="connsiteY119" fmla="*/ 1963500 h 2078537"/>
                <a:gd name="connsiteX120" fmla="*/ 1847744 w 2099794"/>
                <a:gd name="connsiteY120" fmla="*/ 1970760 h 2078537"/>
                <a:gd name="connsiteX121" fmla="*/ 1850026 w 2099794"/>
                <a:gd name="connsiteY121" fmla="*/ 2004782 h 2078537"/>
                <a:gd name="connsiteX122" fmla="*/ 1833430 w 2099794"/>
                <a:gd name="connsiteY122" fmla="*/ 2056022 h 2078537"/>
                <a:gd name="connsiteX123" fmla="*/ 1826170 w 2099794"/>
                <a:gd name="connsiteY123" fmla="*/ 2058719 h 2078537"/>
                <a:gd name="connsiteX124" fmla="*/ 1779286 w 2099794"/>
                <a:gd name="connsiteY124" fmla="*/ 2023038 h 2078537"/>
                <a:gd name="connsiteX125" fmla="*/ 1761861 w 2099794"/>
                <a:gd name="connsiteY125" fmla="*/ 1985074 h 2078537"/>
                <a:gd name="connsiteX126" fmla="*/ 1755015 w 2099794"/>
                <a:gd name="connsiteY126" fmla="*/ 1981755 h 2078537"/>
                <a:gd name="connsiteX127" fmla="*/ 1597976 w 2099794"/>
                <a:gd name="connsiteY127" fmla="*/ 1995654 h 2078537"/>
                <a:gd name="connsiteX128" fmla="*/ 1535534 w 2099794"/>
                <a:gd name="connsiteY128" fmla="*/ 1994617 h 2078537"/>
                <a:gd name="connsiteX129" fmla="*/ 1522880 w 2099794"/>
                <a:gd name="connsiteY129" fmla="*/ 1994617 h 2078537"/>
                <a:gd name="connsiteX130" fmla="*/ 1539476 w 2099794"/>
                <a:gd name="connsiteY130" fmla="*/ 2078219 h 2078537"/>
                <a:gd name="connsiteX131" fmla="*/ 1446124 w 2099794"/>
                <a:gd name="connsiteY131" fmla="*/ 2068054 h 2078537"/>
                <a:gd name="connsiteX132" fmla="*/ 1402352 w 2099794"/>
                <a:gd name="connsiteY132" fmla="*/ 2040256 h 2078537"/>
                <a:gd name="connsiteX133" fmla="*/ 1414799 w 2099794"/>
                <a:gd name="connsiteY133" fmla="*/ 1982170 h 2078537"/>
                <a:gd name="connsiteX134" fmla="*/ 1416251 w 2099794"/>
                <a:gd name="connsiteY134" fmla="*/ 1980510 h 2078537"/>
                <a:gd name="connsiteX135" fmla="*/ 1414177 w 2099794"/>
                <a:gd name="connsiteY135" fmla="*/ 1978229 h 2078537"/>
                <a:gd name="connsiteX136" fmla="*/ 1183079 w 2099794"/>
                <a:gd name="connsiteY136" fmla="*/ 1890893 h 2078537"/>
                <a:gd name="connsiteX137" fmla="*/ 989945 w 2099794"/>
                <a:gd name="connsiteY137" fmla="*/ 1796504 h 2078537"/>
                <a:gd name="connsiteX138" fmla="*/ 976460 w 2099794"/>
                <a:gd name="connsiteY138" fmla="*/ 1796711 h 2078537"/>
                <a:gd name="connsiteX139" fmla="*/ 929162 w 2099794"/>
                <a:gd name="connsiteY139" fmla="*/ 1794014 h 2078537"/>
                <a:gd name="connsiteX140" fmla="*/ 906965 w 2099794"/>
                <a:gd name="connsiteY140" fmla="*/ 1771195 h 2078537"/>
                <a:gd name="connsiteX141" fmla="*/ 891614 w 2099794"/>
                <a:gd name="connsiteY141" fmla="*/ 1760407 h 2078537"/>
                <a:gd name="connsiteX142" fmla="*/ 691634 w 2099794"/>
                <a:gd name="connsiteY142" fmla="*/ 1739040 h 2078537"/>
                <a:gd name="connsiteX143" fmla="*/ 213257 w 2099794"/>
                <a:gd name="connsiteY143" fmla="*/ 1914957 h 2078537"/>
                <a:gd name="connsiteX144" fmla="*/ 205530 w 2099794"/>
                <a:gd name="connsiteY144" fmla="*/ 1921388 h 2078537"/>
                <a:gd name="connsiteX145" fmla="*/ 196246 w 2099794"/>
                <a:gd name="connsiteY145" fmla="*/ 1925329 h 2078537"/>
                <a:gd name="connsiteX146" fmla="*/ 197595 w 2099794"/>
                <a:gd name="connsiteY146" fmla="*/ 1924756 h 2078537"/>
                <a:gd name="connsiteX147" fmla="*/ 196454 w 2099794"/>
                <a:gd name="connsiteY147" fmla="*/ 1925537 h 2078537"/>
                <a:gd name="connsiteX148" fmla="*/ 196246 w 2099794"/>
                <a:gd name="connsiteY148" fmla="*/ 1925329 h 2078537"/>
                <a:gd name="connsiteX149" fmla="*/ 170523 w 2099794"/>
                <a:gd name="connsiteY149" fmla="*/ 1933834 h 2078537"/>
                <a:gd name="connsiteX150" fmla="*/ 209514 w 2099794"/>
                <a:gd name="connsiteY150" fmla="*/ 1889738 h 2078537"/>
                <a:gd name="connsiteX151" fmla="*/ 176331 w 2099794"/>
                <a:gd name="connsiteY151" fmla="*/ 1929063 h 2078537"/>
                <a:gd name="connsiteX152" fmla="*/ 170523 w 2099794"/>
                <a:gd name="connsiteY152" fmla="*/ 1933834 h 2078537"/>
                <a:gd name="connsiteX153" fmla="*/ 154965 w 2099794"/>
                <a:gd name="connsiteY153" fmla="*/ 1964538 h 2078537"/>
                <a:gd name="connsiteX154" fmla="*/ 197492 w 2099794"/>
                <a:gd name="connsiteY154" fmla="*/ 1937154 h 2078537"/>
                <a:gd name="connsiteX155" fmla="*/ 550569 w 2099794"/>
                <a:gd name="connsiteY155" fmla="*/ 1811856 h 2078537"/>
                <a:gd name="connsiteX156" fmla="*/ 715283 w 2099794"/>
                <a:gd name="connsiteY156" fmla="*/ 1804595 h 2078537"/>
                <a:gd name="connsiteX157" fmla="*/ 725863 w 2099794"/>
                <a:gd name="connsiteY157" fmla="*/ 1799409 h 2078537"/>
                <a:gd name="connsiteX158" fmla="*/ 796810 w 2099794"/>
                <a:gd name="connsiteY158" fmla="*/ 1798372 h 2078537"/>
                <a:gd name="connsiteX159" fmla="*/ 825646 w 2099794"/>
                <a:gd name="connsiteY159" fmla="*/ 1816419 h 2078537"/>
                <a:gd name="connsiteX160" fmla="*/ 907588 w 2099794"/>
                <a:gd name="connsiteY160" fmla="*/ 1839031 h 2078537"/>
                <a:gd name="connsiteX161" fmla="*/ 929370 w 2099794"/>
                <a:gd name="connsiteY161" fmla="*/ 1852101 h 2078537"/>
                <a:gd name="connsiteX162" fmla="*/ 930407 w 2099794"/>
                <a:gd name="connsiteY162" fmla="*/ 1902096 h 2078537"/>
                <a:gd name="connsiteX163" fmla="*/ 912152 w 2099794"/>
                <a:gd name="connsiteY163" fmla="*/ 1914750 h 2078537"/>
                <a:gd name="connsiteX164" fmla="*/ 753661 w 2099794"/>
                <a:gd name="connsiteY164" fmla="*/ 1956032 h 2078537"/>
                <a:gd name="connsiteX165" fmla="*/ 764863 w 2099794"/>
                <a:gd name="connsiteY165" fmla="*/ 1950431 h 2078537"/>
                <a:gd name="connsiteX166" fmla="*/ 857178 w 2099794"/>
                <a:gd name="connsiteY166" fmla="*/ 1927612 h 2078537"/>
                <a:gd name="connsiteX167" fmla="*/ 916508 w 2099794"/>
                <a:gd name="connsiteY167" fmla="*/ 1901888 h 2078537"/>
                <a:gd name="connsiteX168" fmla="*/ 915471 w 2099794"/>
                <a:gd name="connsiteY168" fmla="*/ 1852723 h 2078537"/>
                <a:gd name="connsiteX169" fmla="*/ 832491 w 2099794"/>
                <a:gd name="connsiteY169" fmla="*/ 1825547 h 2078537"/>
                <a:gd name="connsiteX170" fmla="*/ 809672 w 2099794"/>
                <a:gd name="connsiteY170" fmla="*/ 1821606 h 2078537"/>
                <a:gd name="connsiteX171" fmla="*/ 821497 w 2099794"/>
                <a:gd name="connsiteY171" fmla="*/ 1877409 h 2078537"/>
                <a:gd name="connsiteX172" fmla="*/ 811747 w 2099794"/>
                <a:gd name="connsiteY172" fmla="*/ 1887989 h 2078537"/>
                <a:gd name="connsiteX173" fmla="*/ 743081 w 2099794"/>
                <a:gd name="connsiteY173" fmla="*/ 1878239 h 2078537"/>
                <a:gd name="connsiteX174" fmla="*/ 713831 w 2099794"/>
                <a:gd name="connsiteY174" fmla="*/ 1860606 h 2078537"/>
                <a:gd name="connsiteX175" fmla="*/ 711549 w 2099794"/>
                <a:gd name="connsiteY175" fmla="*/ 1812271 h 2078537"/>
                <a:gd name="connsiteX176" fmla="*/ 639979 w 2099794"/>
                <a:gd name="connsiteY176" fmla="*/ 1811441 h 2078537"/>
                <a:gd name="connsiteX177" fmla="*/ 225497 w 2099794"/>
                <a:gd name="connsiteY177" fmla="*/ 1923463 h 2078537"/>
                <a:gd name="connsiteX178" fmla="*/ 162225 w 2099794"/>
                <a:gd name="connsiteY178" fmla="*/ 1961426 h 2078537"/>
                <a:gd name="connsiteX179" fmla="*/ 154965 w 2099794"/>
                <a:gd name="connsiteY179" fmla="*/ 1964538 h 2078537"/>
                <a:gd name="connsiteX180" fmla="*/ 0 w 2099794"/>
                <a:gd name="connsiteY180" fmla="*/ 771708 h 2078537"/>
                <a:gd name="connsiteX181" fmla="*/ 0 w 2099794"/>
                <a:gd name="connsiteY181" fmla="*/ 753660 h 2078537"/>
                <a:gd name="connsiteX182" fmla="*/ 3319 w 2099794"/>
                <a:gd name="connsiteY182" fmla="*/ 742665 h 2078537"/>
                <a:gd name="connsiteX183" fmla="*/ 38378 w 2099794"/>
                <a:gd name="connsiteY183" fmla="*/ 660101 h 2078537"/>
                <a:gd name="connsiteX184" fmla="*/ 54559 w 2099794"/>
                <a:gd name="connsiteY184" fmla="*/ 648691 h 2078537"/>
                <a:gd name="connsiteX185" fmla="*/ 64517 w 2099794"/>
                <a:gd name="connsiteY185" fmla="*/ 645579 h 2078537"/>
                <a:gd name="connsiteX186" fmla="*/ 74267 w 2099794"/>
                <a:gd name="connsiteY186" fmla="*/ 645164 h 2078537"/>
                <a:gd name="connsiteX187" fmla="*/ 85676 w 2099794"/>
                <a:gd name="connsiteY187" fmla="*/ 648484 h 2078537"/>
                <a:gd name="connsiteX188" fmla="*/ 96671 w 2099794"/>
                <a:gd name="connsiteY188" fmla="*/ 655329 h 2078537"/>
                <a:gd name="connsiteX189" fmla="*/ 108911 w 2099794"/>
                <a:gd name="connsiteY189" fmla="*/ 666117 h 2078537"/>
                <a:gd name="connsiteX190" fmla="*/ 107873 w 2099794"/>
                <a:gd name="connsiteY190" fmla="*/ 610728 h 2078537"/>
                <a:gd name="connsiteX191" fmla="*/ 106836 w 2099794"/>
                <a:gd name="connsiteY191" fmla="*/ 523807 h 2078537"/>
                <a:gd name="connsiteX192" fmla="*/ 106836 w 2099794"/>
                <a:gd name="connsiteY192" fmla="*/ 518828 h 2078537"/>
                <a:gd name="connsiteX193" fmla="*/ 105591 w 2099794"/>
                <a:gd name="connsiteY193" fmla="*/ 474434 h 2078537"/>
                <a:gd name="connsiteX194" fmla="*/ 104969 w 2099794"/>
                <a:gd name="connsiteY194" fmla="*/ 448088 h 2078537"/>
                <a:gd name="connsiteX195" fmla="*/ 103932 w 2099794"/>
                <a:gd name="connsiteY195" fmla="*/ 439998 h 2078537"/>
                <a:gd name="connsiteX196" fmla="*/ 79038 w 2099794"/>
                <a:gd name="connsiteY196" fmla="*/ 446636 h 2078537"/>
                <a:gd name="connsiteX197" fmla="*/ 69081 w 2099794"/>
                <a:gd name="connsiteY197" fmla="*/ 446636 h 2078537"/>
                <a:gd name="connsiteX198" fmla="*/ 13277 w 2099794"/>
                <a:gd name="connsiteY198" fmla="*/ 433360 h 2078537"/>
                <a:gd name="connsiteX199" fmla="*/ 9128 w 2099794"/>
                <a:gd name="connsiteY199" fmla="*/ 428588 h 2078537"/>
                <a:gd name="connsiteX200" fmla="*/ 15351 w 2099794"/>
                <a:gd name="connsiteY200" fmla="*/ 416141 h 2078537"/>
                <a:gd name="connsiteX201" fmla="*/ 70947 w 2099794"/>
                <a:gd name="connsiteY201" fmla="*/ 360960 h 2078537"/>
                <a:gd name="connsiteX202" fmla="*/ 90448 w 2099794"/>
                <a:gd name="connsiteY202" fmla="*/ 363035 h 2078537"/>
                <a:gd name="connsiteX203" fmla="*/ 101235 w 2099794"/>
                <a:gd name="connsiteY203" fmla="*/ 371540 h 2078537"/>
                <a:gd name="connsiteX204" fmla="*/ 98953 w 2099794"/>
                <a:gd name="connsiteY204" fmla="*/ 349135 h 2078537"/>
                <a:gd name="connsiteX205" fmla="*/ 98331 w 2099794"/>
                <a:gd name="connsiteY205" fmla="*/ 339178 h 2078537"/>
                <a:gd name="connsiteX206" fmla="*/ 95634 w 2099794"/>
                <a:gd name="connsiteY206" fmla="*/ 316151 h 2078537"/>
                <a:gd name="connsiteX207" fmla="*/ 94804 w 2099794"/>
                <a:gd name="connsiteY207" fmla="*/ 307853 h 2078537"/>
                <a:gd name="connsiteX208" fmla="*/ 91900 w 2099794"/>
                <a:gd name="connsiteY208" fmla="*/ 288146 h 2078537"/>
                <a:gd name="connsiteX209" fmla="*/ 91693 w 2099794"/>
                <a:gd name="connsiteY209" fmla="*/ 286486 h 2078537"/>
                <a:gd name="connsiteX210" fmla="*/ 78001 w 2099794"/>
                <a:gd name="connsiteY210" fmla="*/ 230890 h 2078537"/>
                <a:gd name="connsiteX211" fmla="*/ 48543 w 2099794"/>
                <a:gd name="connsiteY211" fmla="*/ 227985 h 2078537"/>
                <a:gd name="connsiteX212" fmla="*/ 20538 w 2099794"/>
                <a:gd name="connsiteY212" fmla="*/ 287938 h 2078537"/>
                <a:gd name="connsiteX213" fmla="*/ 18671 w 2099794"/>
                <a:gd name="connsiteY213" fmla="*/ 292709 h 2078537"/>
                <a:gd name="connsiteX214" fmla="*/ 17633 w 2099794"/>
                <a:gd name="connsiteY214" fmla="*/ 296236 h 2078537"/>
                <a:gd name="connsiteX215" fmla="*/ 15766 w 2099794"/>
                <a:gd name="connsiteY215" fmla="*/ 301215 h 2078537"/>
                <a:gd name="connsiteX216" fmla="*/ 9958 w 2099794"/>
                <a:gd name="connsiteY216" fmla="*/ 317811 h 2078537"/>
                <a:gd name="connsiteX217" fmla="*/ 7883 w 2099794"/>
                <a:gd name="connsiteY217" fmla="*/ 317811 h 2078537"/>
                <a:gd name="connsiteX218" fmla="*/ 9128 w 2099794"/>
                <a:gd name="connsiteY218" fmla="*/ 309928 h 2078537"/>
                <a:gd name="connsiteX219" fmla="*/ 9543 w 2099794"/>
                <a:gd name="connsiteY219" fmla="*/ 306401 h 2078537"/>
                <a:gd name="connsiteX220" fmla="*/ 15766 w 2099794"/>
                <a:gd name="connsiteY220" fmla="*/ 283789 h 2078537"/>
                <a:gd name="connsiteX221" fmla="*/ 16181 w 2099794"/>
                <a:gd name="connsiteY221" fmla="*/ 281922 h 2078537"/>
                <a:gd name="connsiteX222" fmla="*/ 18048 w 2099794"/>
                <a:gd name="connsiteY222" fmla="*/ 277566 h 2078537"/>
                <a:gd name="connsiteX223" fmla="*/ 48336 w 2099794"/>
                <a:gd name="connsiteY223" fmla="*/ 216368 h 2078537"/>
                <a:gd name="connsiteX224" fmla="*/ 49373 w 2099794"/>
                <a:gd name="connsiteY224" fmla="*/ 215331 h 2078537"/>
                <a:gd name="connsiteX225" fmla="*/ 70533 w 2099794"/>
                <a:gd name="connsiteY225" fmla="*/ 209315 h 2078537"/>
                <a:gd name="connsiteX226" fmla="*/ 70740 w 2099794"/>
                <a:gd name="connsiteY226" fmla="*/ 209730 h 2078537"/>
                <a:gd name="connsiteX227" fmla="*/ 71155 w 2099794"/>
                <a:gd name="connsiteY227" fmla="*/ 209730 h 2078537"/>
                <a:gd name="connsiteX228" fmla="*/ 80075 w 2099794"/>
                <a:gd name="connsiteY228" fmla="*/ 218028 h 2078537"/>
                <a:gd name="connsiteX229" fmla="*/ 88996 w 2099794"/>
                <a:gd name="connsiteY229" fmla="*/ 235661 h 2078537"/>
                <a:gd name="connsiteX230" fmla="*/ 89411 w 2099794"/>
                <a:gd name="connsiteY230" fmla="*/ 237735 h 2078537"/>
                <a:gd name="connsiteX231" fmla="*/ 94804 w 2099794"/>
                <a:gd name="connsiteY231" fmla="*/ 255784 h 2078537"/>
                <a:gd name="connsiteX232" fmla="*/ 95841 w 2099794"/>
                <a:gd name="connsiteY232" fmla="*/ 260555 h 2078537"/>
                <a:gd name="connsiteX233" fmla="*/ 98538 w 2099794"/>
                <a:gd name="connsiteY233" fmla="*/ 272172 h 2078537"/>
                <a:gd name="connsiteX234" fmla="*/ 98953 w 2099794"/>
                <a:gd name="connsiteY234" fmla="*/ 275491 h 2078537"/>
                <a:gd name="connsiteX235" fmla="*/ 101857 w 2099794"/>
                <a:gd name="connsiteY235" fmla="*/ 291880 h 2078537"/>
                <a:gd name="connsiteX236" fmla="*/ 102272 w 2099794"/>
                <a:gd name="connsiteY236" fmla="*/ 296858 h 2078537"/>
                <a:gd name="connsiteX237" fmla="*/ 104969 w 2099794"/>
                <a:gd name="connsiteY237" fmla="*/ 316566 h 2078537"/>
                <a:gd name="connsiteX238" fmla="*/ 105591 w 2099794"/>
                <a:gd name="connsiteY238" fmla="*/ 324864 h 2078537"/>
                <a:gd name="connsiteX239" fmla="*/ 108288 w 2099794"/>
                <a:gd name="connsiteY239" fmla="*/ 349550 h 2078537"/>
                <a:gd name="connsiteX240" fmla="*/ 108911 w 2099794"/>
                <a:gd name="connsiteY240" fmla="*/ 360960 h 2078537"/>
                <a:gd name="connsiteX241" fmla="*/ 111400 w 2099794"/>
                <a:gd name="connsiteY241" fmla="*/ 393944 h 2078537"/>
                <a:gd name="connsiteX242" fmla="*/ 115964 w 2099794"/>
                <a:gd name="connsiteY242" fmla="*/ 405769 h 2078537"/>
                <a:gd name="connsiteX243" fmla="*/ 114304 w 2099794"/>
                <a:gd name="connsiteY243" fmla="*/ 432322 h 2078537"/>
                <a:gd name="connsiteX244" fmla="*/ 113267 w 2099794"/>
                <a:gd name="connsiteY244" fmla="*/ 436886 h 2078537"/>
                <a:gd name="connsiteX245" fmla="*/ 115757 w 2099794"/>
                <a:gd name="connsiteY245" fmla="*/ 518828 h 2078537"/>
                <a:gd name="connsiteX246" fmla="*/ 130485 w 2099794"/>
                <a:gd name="connsiteY246" fmla="*/ 441657 h 2078537"/>
                <a:gd name="connsiteX247" fmla="*/ 131522 w 2099794"/>
                <a:gd name="connsiteY247" fmla="*/ 436471 h 2078537"/>
                <a:gd name="connsiteX248" fmla="*/ 137746 w 2099794"/>
                <a:gd name="connsiteY248" fmla="*/ 410333 h 2078537"/>
                <a:gd name="connsiteX249" fmla="*/ 137954 w 2099794"/>
                <a:gd name="connsiteY249" fmla="*/ 408673 h 2078537"/>
                <a:gd name="connsiteX250" fmla="*/ 144177 w 2099794"/>
                <a:gd name="connsiteY250" fmla="*/ 383779 h 2078537"/>
                <a:gd name="connsiteX251" fmla="*/ 144799 w 2099794"/>
                <a:gd name="connsiteY251" fmla="*/ 380460 h 2078537"/>
                <a:gd name="connsiteX252" fmla="*/ 150608 w 2099794"/>
                <a:gd name="connsiteY252" fmla="*/ 359508 h 2078537"/>
                <a:gd name="connsiteX253" fmla="*/ 151853 w 2099794"/>
                <a:gd name="connsiteY253" fmla="*/ 354529 h 2078537"/>
                <a:gd name="connsiteX254" fmla="*/ 151853 w 2099794"/>
                <a:gd name="connsiteY254" fmla="*/ 337726 h 2078537"/>
                <a:gd name="connsiteX255" fmla="*/ 150608 w 2099794"/>
                <a:gd name="connsiteY255" fmla="*/ 326731 h 2078537"/>
                <a:gd name="connsiteX256" fmla="*/ 151438 w 2099794"/>
                <a:gd name="connsiteY256" fmla="*/ 323204 h 2078537"/>
                <a:gd name="connsiteX257" fmla="*/ 153097 w 2099794"/>
                <a:gd name="connsiteY257" fmla="*/ 320092 h 2078537"/>
                <a:gd name="connsiteX258" fmla="*/ 156831 w 2099794"/>
                <a:gd name="connsiteY258" fmla="*/ 315529 h 2078537"/>
                <a:gd name="connsiteX259" fmla="*/ 166374 w 2099794"/>
                <a:gd name="connsiteY259" fmla="*/ 306193 h 2078537"/>
                <a:gd name="connsiteX260" fmla="*/ 199773 w 2099794"/>
                <a:gd name="connsiteY260" fmla="*/ 206618 h 2078537"/>
                <a:gd name="connsiteX261" fmla="*/ 200810 w 2099794"/>
                <a:gd name="connsiteY261" fmla="*/ 203092 h 2078537"/>
                <a:gd name="connsiteX262" fmla="*/ 218651 w 2099794"/>
                <a:gd name="connsiteY262" fmla="*/ 157660 h 2078537"/>
                <a:gd name="connsiteX263" fmla="*/ 179443 w 2099794"/>
                <a:gd name="connsiteY263" fmla="*/ 157660 h 2078537"/>
                <a:gd name="connsiteX264" fmla="*/ 172598 w 2099794"/>
                <a:gd name="connsiteY264" fmla="*/ 156831 h 2078537"/>
                <a:gd name="connsiteX265" fmla="*/ 165959 w 2099794"/>
                <a:gd name="connsiteY265" fmla="*/ 155378 h 2078537"/>
                <a:gd name="connsiteX266" fmla="*/ 165129 w 2099794"/>
                <a:gd name="connsiteY266" fmla="*/ 148948 h 2078537"/>
                <a:gd name="connsiteX267" fmla="*/ 189608 w 2099794"/>
                <a:gd name="connsiteY267" fmla="*/ 96671 h 2078537"/>
                <a:gd name="connsiteX268" fmla="*/ 202677 w 2099794"/>
                <a:gd name="connsiteY268" fmla="*/ 85261 h 2078537"/>
                <a:gd name="connsiteX269" fmla="*/ 210561 w 2099794"/>
                <a:gd name="connsiteY269" fmla="*/ 81942 h 2078537"/>
                <a:gd name="connsiteX270" fmla="*/ 220103 w 2099794"/>
                <a:gd name="connsiteY270" fmla="*/ 81734 h 2078537"/>
                <a:gd name="connsiteX271" fmla="*/ 224667 w 2099794"/>
                <a:gd name="connsiteY271" fmla="*/ 83394 h 2078537"/>
                <a:gd name="connsiteX272" fmla="*/ 229853 w 2099794"/>
                <a:gd name="connsiteY272" fmla="*/ 87335 h 2078537"/>
                <a:gd name="connsiteX273" fmla="*/ 230683 w 2099794"/>
                <a:gd name="connsiteY273" fmla="*/ 88373 h 2078537"/>
                <a:gd name="connsiteX274" fmla="*/ 240848 w 2099794"/>
                <a:gd name="connsiteY274" fmla="*/ 104139 h 2078537"/>
                <a:gd name="connsiteX275" fmla="*/ 287731 w 2099794"/>
                <a:gd name="connsiteY275" fmla="*/ 2489 h 2078537"/>
                <a:gd name="connsiteX276" fmla="*/ 289598 w 2099794"/>
                <a:gd name="connsiteY276" fmla="*/ 0 h 2078537"/>
                <a:gd name="connsiteX277" fmla="*/ 290428 w 2099794"/>
                <a:gd name="connsiteY277" fmla="*/ 6638 h 2078537"/>
                <a:gd name="connsiteX278" fmla="*/ 289598 w 2099794"/>
                <a:gd name="connsiteY278" fmla="*/ 6016 h 2078537"/>
                <a:gd name="connsiteX279" fmla="*/ 283997 w 2099794"/>
                <a:gd name="connsiteY279" fmla="*/ 20329 h 2078537"/>
                <a:gd name="connsiteX280" fmla="*/ 246242 w 2099794"/>
                <a:gd name="connsiteY280" fmla="*/ 109325 h 2078537"/>
                <a:gd name="connsiteX281" fmla="*/ 246034 w 2099794"/>
                <a:gd name="connsiteY281" fmla="*/ 114511 h 2078537"/>
                <a:gd name="connsiteX282" fmla="*/ 237114 w 2099794"/>
                <a:gd name="connsiteY282" fmla="*/ 149362 h 2078537"/>
                <a:gd name="connsiteX283" fmla="*/ 222800 w 2099794"/>
                <a:gd name="connsiteY283" fmla="*/ 167825 h 2078537"/>
                <a:gd name="connsiteX284" fmla="*/ 183592 w 2099794"/>
                <a:gd name="connsiteY284" fmla="*/ 279225 h 2078537"/>
                <a:gd name="connsiteX285" fmla="*/ 181518 w 2099794"/>
                <a:gd name="connsiteY285" fmla="*/ 286278 h 2078537"/>
                <a:gd name="connsiteX286" fmla="*/ 213257 w 2099794"/>
                <a:gd name="connsiteY286" fmla="*/ 283582 h 2078537"/>
                <a:gd name="connsiteX287" fmla="*/ 236077 w 2099794"/>
                <a:gd name="connsiteY287" fmla="*/ 306608 h 2078537"/>
                <a:gd name="connsiteX288" fmla="*/ 254332 w 2099794"/>
                <a:gd name="connsiteY288" fmla="*/ 363242 h 2078537"/>
                <a:gd name="connsiteX289" fmla="*/ 251220 w 2099794"/>
                <a:gd name="connsiteY289" fmla="*/ 368428 h 2078537"/>
                <a:gd name="connsiteX290" fmla="*/ 172390 w 2099794"/>
                <a:gd name="connsiteY290" fmla="*/ 358470 h 2078537"/>
                <a:gd name="connsiteX291" fmla="*/ 161603 w 2099794"/>
                <a:gd name="connsiteY291" fmla="*/ 351832 h 2078537"/>
                <a:gd name="connsiteX292" fmla="*/ 147081 w 2099794"/>
                <a:gd name="connsiteY292" fmla="*/ 408258 h 2078537"/>
                <a:gd name="connsiteX293" fmla="*/ 116586 w 2099794"/>
                <a:gd name="connsiteY293" fmla="*/ 609276 h 2078537"/>
                <a:gd name="connsiteX294" fmla="*/ 117831 w 2099794"/>
                <a:gd name="connsiteY294" fmla="*/ 676489 h 2078537"/>
                <a:gd name="connsiteX295" fmla="*/ 123225 w 2099794"/>
                <a:gd name="connsiteY295" fmla="*/ 685410 h 2078537"/>
                <a:gd name="connsiteX296" fmla="*/ 132560 w 2099794"/>
                <a:gd name="connsiteY296" fmla="*/ 731878 h 2078537"/>
                <a:gd name="connsiteX297" fmla="*/ 130693 w 2099794"/>
                <a:gd name="connsiteY297" fmla="*/ 743910 h 2078537"/>
                <a:gd name="connsiteX298" fmla="*/ 206619 w 2099794"/>
                <a:gd name="connsiteY298" fmla="*/ 905097 h 2078537"/>
                <a:gd name="connsiteX299" fmla="*/ 327769 w 2099794"/>
                <a:gd name="connsiteY299" fmla="*/ 1078732 h 2078537"/>
                <a:gd name="connsiteX300" fmla="*/ 376934 w 2099794"/>
                <a:gd name="connsiteY300" fmla="*/ 1155488 h 2078537"/>
                <a:gd name="connsiteX301" fmla="*/ 378594 w 2099794"/>
                <a:gd name="connsiteY301" fmla="*/ 1158392 h 2078537"/>
                <a:gd name="connsiteX302" fmla="*/ 380668 w 2099794"/>
                <a:gd name="connsiteY302" fmla="*/ 1161919 h 2078537"/>
                <a:gd name="connsiteX303" fmla="*/ 380046 w 2099794"/>
                <a:gd name="connsiteY303" fmla="*/ 1157147 h 2078537"/>
                <a:gd name="connsiteX304" fmla="*/ 378801 w 2099794"/>
                <a:gd name="connsiteY304" fmla="*/ 1153413 h 2078537"/>
                <a:gd name="connsiteX305" fmla="*/ 324865 w 2099794"/>
                <a:gd name="connsiteY305" fmla="*/ 1032886 h 2078537"/>
                <a:gd name="connsiteX306" fmla="*/ 323413 w 2099794"/>
                <a:gd name="connsiteY306" fmla="*/ 1029981 h 2078537"/>
                <a:gd name="connsiteX307" fmla="*/ 294370 w 2099794"/>
                <a:gd name="connsiteY307" fmla="*/ 1003013 h 2078537"/>
                <a:gd name="connsiteX308" fmla="*/ 278396 w 2099794"/>
                <a:gd name="connsiteY308" fmla="*/ 995130 h 2078537"/>
                <a:gd name="connsiteX309" fmla="*/ 272588 w 2099794"/>
                <a:gd name="connsiteY309" fmla="*/ 949491 h 2078537"/>
                <a:gd name="connsiteX310" fmla="*/ 276529 w 2099794"/>
                <a:gd name="connsiteY310" fmla="*/ 923975 h 2078537"/>
                <a:gd name="connsiteX311" fmla="*/ 250805 w 2099794"/>
                <a:gd name="connsiteY311" fmla="*/ 835187 h 2078537"/>
                <a:gd name="connsiteX312" fmla="*/ 248109 w 2099794"/>
                <a:gd name="connsiteY312" fmla="*/ 814028 h 2078537"/>
                <a:gd name="connsiteX313" fmla="*/ 227364 w 2099794"/>
                <a:gd name="connsiteY313" fmla="*/ 817762 h 2078537"/>
                <a:gd name="connsiteX314" fmla="*/ 186497 w 2099794"/>
                <a:gd name="connsiteY314" fmla="*/ 814857 h 2078537"/>
                <a:gd name="connsiteX315" fmla="*/ 182555 w 2099794"/>
                <a:gd name="connsiteY315" fmla="*/ 808841 h 2078537"/>
                <a:gd name="connsiteX316" fmla="*/ 206619 w 2099794"/>
                <a:gd name="connsiteY316" fmla="*/ 757187 h 2078537"/>
                <a:gd name="connsiteX317" fmla="*/ 215954 w 2099794"/>
                <a:gd name="connsiteY317" fmla="*/ 748059 h 2078537"/>
                <a:gd name="connsiteX318" fmla="*/ 253502 w 2099794"/>
                <a:gd name="connsiteY318" fmla="*/ 755734 h 2078537"/>
                <a:gd name="connsiteX319" fmla="*/ 257444 w 2099794"/>
                <a:gd name="connsiteY319" fmla="*/ 763617 h 2078537"/>
                <a:gd name="connsiteX320" fmla="*/ 360338 w 2099794"/>
                <a:gd name="connsiteY320" fmla="*/ 707606 h 2078537"/>
                <a:gd name="connsiteX321" fmla="*/ 361168 w 2099794"/>
                <a:gd name="connsiteY321" fmla="*/ 709681 h 2078537"/>
                <a:gd name="connsiteX322" fmla="*/ 335652 w 2099794"/>
                <a:gd name="connsiteY322" fmla="*/ 716942 h 2078537"/>
                <a:gd name="connsiteX323" fmla="*/ 286279 w 2099794"/>
                <a:gd name="connsiteY323" fmla="*/ 740383 h 2078537"/>
                <a:gd name="connsiteX324" fmla="*/ 268854 w 2099794"/>
                <a:gd name="connsiteY324" fmla="*/ 759883 h 2078537"/>
                <a:gd name="connsiteX325" fmla="*/ 266987 w 2099794"/>
                <a:gd name="connsiteY325" fmla="*/ 780421 h 2078537"/>
                <a:gd name="connsiteX326" fmla="*/ 261800 w 2099794"/>
                <a:gd name="connsiteY326" fmla="*/ 803240 h 2078537"/>
                <a:gd name="connsiteX327" fmla="*/ 256822 w 2099794"/>
                <a:gd name="connsiteY327" fmla="*/ 812990 h 2078537"/>
                <a:gd name="connsiteX328" fmla="*/ 282960 w 2099794"/>
                <a:gd name="connsiteY328" fmla="*/ 916507 h 2078537"/>
                <a:gd name="connsiteX329" fmla="*/ 285449 w 2099794"/>
                <a:gd name="connsiteY329" fmla="*/ 913395 h 2078537"/>
                <a:gd name="connsiteX330" fmla="*/ 342705 w 2099794"/>
                <a:gd name="connsiteY330" fmla="*/ 895347 h 2078537"/>
                <a:gd name="connsiteX331" fmla="*/ 373408 w 2099794"/>
                <a:gd name="connsiteY331" fmla="*/ 916922 h 2078537"/>
                <a:gd name="connsiteX332" fmla="*/ 415934 w 2099794"/>
                <a:gd name="connsiteY332" fmla="*/ 978742 h 2078537"/>
                <a:gd name="connsiteX333" fmla="*/ 417387 w 2099794"/>
                <a:gd name="connsiteY333" fmla="*/ 984135 h 2078537"/>
                <a:gd name="connsiteX334" fmla="*/ 365525 w 2099794"/>
                <a:gd name="connsiteY334" fmla="*/ 1001768 h 2078537"/>
                <a:gd name="connsiteX335" fmla="*/ 329844 w 2099794"/>
                <a:gd name="connsiteY335" fmla="*/ 1007162 h 2078537"/>
                <a:gd name="connsiteX336" fmla="*/ 325487 w 2099794"/>
                <a:gd name="connsiteY336" fmla="*/ 1014423 h 2078537"/>
                <a:gd name="connsiteX337" fmla="*/ 383988 w 2099794"/>
                <a:gd name="connsiteY337" fmla="*/ 1143663 h 2078537"/>
                <a:gd name="connsiteX338" fmla="*/ 431286 w 2099794"/>
                <a:gd name="connsiteY338" fmla="*/ 1296968 h 2078537"/>
                <a:gd name="connsiteX339" fmla="*/ 433153 w 2099794"/>
                <a:gd name="connsiteY339" fmla="*/ 1397788 h 2078537"/>
                <a:gd name="connsiteX340" fmla="*/ 425477 w 2099794"/>
                <a:gd name="connsiteY340" fmla="*/ 1462097 h 2078537"/>
                <a:gd name="connsiteX341" fmla="*/ 425685 w 2099794"/>
                <a:gd name="connsiteY341" fmla="*/ 1468320 h 2078537"/>
                <a:gd name="connsiteX342" fmla="*/ 430041 w 2099794"/>
                <a:gd name="connsiteY342" fmla="*/ 1464171 h 2078537"/>
                <a:gd name="connsiteX343" fmla="*/ 493106 w 2099794"/>
                <a:gd name="connsiteY343" fmla="*/ 1440729 h 2078537"/>
                <a:gd name="connsiteX344" fmla="*/ 548494 w 2099794"/>
                <a:gd name="connsiteY344" fmla="*/ 1469772 h 2078537"/>
                <a:gd name="connsiteX345" fmla="*/ 627740 w 2099794"/>
                <a:gd name="connsiteY345" fmla="*/ 1579098 h 2078537"/>
                <a:gd name="connsiteX346" fmla="*/ 624420 w 2099794"/>
                <a:gd name="connsiteY346" fmla="*/ 1586358 h 2078537"/>
                <a:gd name="connsiteX347" fmla="*/ 563431 w 2099794"/>
                <a:gd name="connsiteY347" fmla="*/ 1609385 h 2078537"/>
                <a:gd name="connsiteX348" fmla="*/ 468004 w 2099794"/>
                <a:gd name="connsiteY348" fmla="*/ 1621417 h 2078537"/>
                <a:gd name="connsiteX349" fmla="*/ 413653 w 2099794"/>
                <a:gd name="connsiteY349" fmla="*/ 1604199 h 2078537"/>
                <a:gd name="connsiteX350" fmla="*/ 394982 w 2099794"/>
                <a:gd name="connsiteY350" fmla="*/ 1584699 h 2078537"/>
                <a:gd name="connsiteX351" fmla="*/ 392285 w 2099794"/>
                <a:gd name="connsiteY351" fmla="*/ 1589885 h 2078537"/>
                <a:gd name="connsiteX352" fmla="*/ 356397 w 2099794"/>
                <a:gd name="connsiteY352" fmla="*/ 1676184 h 2078537"/>
                <a:gd name="connsiteX353" fmla="*/ 276788 w 2099794"/>
                <a:gd name="connsiteY353" fmla="*/ 1810014 h 2078537"/>
                <a:gd name="connsiteX354" fmla="*/ 231210 w 2099794"/>
                <a:gd name="connsiteY354" fmla="*/ 1864027 h 2078537"/>
                <a:gd name="connsiteX355" fmla="*/ 320404 w 2099794"/>
                <a:gd name="connsiteY355" fmla="*/ 1734347 h 2078537"/>
                <a:gd name="connsiteX356" fmla="*/ 387722 w 2099794"/>
                <a:gd name="connsiteY356" fmla="*/ 1584906 h 2078537"/>
                <a:gd name="connsiteX357" fmla="*/ 390626 w 2099794"/>
                <a:gd name="connsiteY357" fmla="*/ 1567273 h 2078537"/>
                <a:gd name="connsiteX358" fmla="*/ 396227 w 2099794"/>
                <a:gd name="connsiteY358" fmla="*/ 1542794 h 2078537"/>
                <a:gd name="connsiteX359" fmla="*/ 411786 w 2099794"/>
                <a:gd name="connsiteY359" fmla="*/ 1496533 h 2078537"/>
                <a:gd name="connsiteX360" fmla="*/ 427552 w 2099794"/>
                <a:gd name="connsiteY360" fmla="*/ 1352356 h 2078537"/>
                <a:gd name="connsiteX361" fmla="*/ 416764 w 2099794"/>
                <a:gd name="connsiteY361" fmla="*/ 1313978 h 2078537"/>
                <a:gd name="connsiteX362" fmla="*/ 328599 w 2099794"/>
                <a:gd name="connsiteY362" fmla="*/ 1192828 h 2078537"/>
                <a:gd name="connsiteX363" fmla="*/ 223007 w 2099794"/>
                <a:gd name="connsiteY363" fmla="*/ 1107567 h 2078537"/>
                <a:gd name="connsiteX364" fmla="*/ 177784 w 2099794"/>
                <a:gd name="connsiteY364" fmla="*/ 1091179 h 2078537"/>
                <a:gd name="connsiteX365" fmla="*/ 114927 w 2099794"/>
                <a:gd name="connsiteY365" fmla="*/ 1119599 h 2078537"/>
                <a:gd name="connsiteX366" fmla="*/ 94597 w 2099794"/>
                <a:gd name="connsiteY366" fmla="*/ 1200297 h 2078537"/>
                <a:gd name="connsiteX367" fmla="*/ 100198 w 2099794"/>
                <a:gd name="connsiteY367" fmla="*/ 1195318 h 2078537"/>
                <a:gd name="connsiteX368" fmla="*/ 170108 w 2099794"/>
                <a:gd name="connsiteY368" fmla="*/ 1195110 h 2078537"/>
                <a:gd name="connsiteX369" fmla="*/ 200188 w 2099794"/>
                <a:gd name="connsiteY369" fmla="*/ 1263568 h 2078537"/>
                <a:gd name="connsiteX370" fmla="*/ 204544 w 2099794"/>
                <a:gd name="connsiteY370" fmla="*/ 1296138 h 2078537"/>
                <a:gd name="connsiteX371" fmla="*/ 198529 w 2099794"/>
                <a:gd name="connsiteY371" fmla="*/ 1302569 h 2078537"/>
                <a:gd name="connsiteX372" fmla="*/ 95011 w 2099794"/>
                <a:gd name="connsiteY372" fmla="*/ 1283898 h 2078537"/>
                <a:gd name="connsiteX373" fmla="*/ 100820 w 2099794"/>
                <a:gd name="connsiteY373" fmla="*/ 1338457 h 2078537"/>
                <a:gd name="connsiteX374" fmla="*/ 118246 w 2099794"/>
                <a:gd name="connsiteY374" fmla="*/ 1444671 h 2078537"/>
                <a:gd name="connsiteX375" fmla="*/ 125507 w 2099794"/>
                <a:gd name="connsiteY375" fmla="*/ 1455458 h 2078537"/>
                <a:gd name="connsiteX376" fmla="*/ 134012 w 2099794"/>
                <a:gd name="connsiteY376" fmla="*/ 1495081 h 2078537"/>
                <a:gd name="connsiteX377" fmla="*/ 131522 w 2099794"/>
                <a:gd name="connsiteY377" fmla="*/ 1508565 h 2078537"/>
                <a:gd name="connsiteX378" fmla="*/ 150400 w 2099794"/>
                <a:gd name="connsiteY378" fmla="*/ 1595901 h 2078537"/>
                <a:gd name="connsiteX379" fmla="*/ 123639 w 2099794"/>
                <a:gd name="connsiteY379" fmla="*/ 1507735 h 2078537"/>
                <a:gd name="connsiteX380" fmla="*/ 25724 w 2099794"/>
                <a:gd name="connsiteY380" fmla="*/ 1532214 h 2078537"/>
                <a:gd name="connsiteX381" fmla="*/ 18048 w 2099794"/>
                <a:gd name="connsiteY381" fmla="*/ 1524539 h 2078537"/>
                <a:gd name="connsiteX382" fmla="*/ 37963 w 2099794"/>
                <a:gd name="connsiteY382" fmla="*/ 1449650 h 2078537"/>
                <a:gd name="connsiteX383" fmla="*/ 56634 w 2099794"/>
                <a:gd name="connsiteY383" fmla="*/ 1427038 h 2078537"/>
                <a:gd name="connsiteX384" fmla="*/ 100820 w 2099794"/>
                <a:gd name="connsiteY384" fmla="*/ 1427453 h 2078537"/>
                <a:gd name="connsiteX385" fmla="*/ 107666 w 2099794"/>
                <a:gd name="connsiteY385" fmla="*/ 1433261 h 2078537"/>
                <a:gd name="connsiteX386" fmla="*/ 99575 w 2099794"/>
                <a:gd name="connsiteY386" fmla="*/ 1387000 h 2078537"/>
                <a:gd name="connsiteX387" fmla="*/ 86921 w 2099794"/>
                <a:gd name="connsiteY387" fmla="*/ 1284314 h 2078537"/>
                <a:gd name="connsiteX388" fmla="*/ 81942 w 2099794"/>
                <a:gd name="connsiteY388" fmla="*/ 1273733 h 2078537"/>
                <a:gd name="connsiteX389" fmla="*/ 72192 w 2099794"/>
                <a:gd name="connsiteY389" fmla="*/ 1262738 h 2078537"/>
                <a:gd name="connsiteX390" fmla="*/ 80490 w 2099794"/>
                <a:gd name="connsiteY390" fmla="*/ 1218344 h 2078537"/>
                <a:gd name="connsiteX391" fmla="*/ 85676 w 2099794"/>
                <a:gd name="connsiteY391" fmla="*/ 1208387 h 2078537"/>
                <a:gd name="connsiteX392" fmla="*/ 100405 w 2099794"/>
                <a:gd name="connsiteY392" fmla="*/ 1131424 h 2078537"/>
                <a:gd name="connsiteX393" fmla="*/ 157246 w 2099794"/>
                <a:gd name="connsiteY393" fmla="*/ 1082880 h 2078537"/>
                <a:gd name="connsiteX394" fmla="*/ 203922 w 2099794"/>
                <a:gd name="connsiteY394" fmla="*/ 1090349 h 2078537"/>
                <a:gd name="connsiteX395" fmla="*/ 288769 w 2099794"/>
                <a:gd name="connsiteY395" fmla="*/ 1144285 h 2078537"/>
                <a:gd name="connsiteX396" fmla="*/ 419254 w 2099794"/>
                <a:gd name="connsiteY396" fmla="*/ 1302569 h 2078537"/>
                <a:gd name="connsiteX397" fmla="*/ 425270 w 2099794"/>
                <a:gd name="connsiteY397" fmla="*/ 1313148 h 2078537"/>
                <a:gd name="connsiteX398" fmla="*/ 414690 w 2099794"/>
                <a:gd name="connsiteY398" fmla="*/ 1258382 h 2078537"/>
                <a:gd name="connsiteX399" fmla="*/ 340838 w 2099794"/>
                <a:gd name="connsiteY399" fmla="*/ 1111509 h 2078537"/>
                <a:gd name="connsiteX400" fmla="*/ 227571 w 2099794"/>
                <a:gd name="connsiteY400" fmla="*/ 951358 h 2078537"/>
                <a:gd name="connsiteX401" fmla="*/ 134219 w 2099794"/>
                <a:gd name="connsiteY401" fmla="*/ 781251 h 2078537"/>
                <a:gd name="connsiteX402" fmla="*/ 123639 w 2099794"/>
                <a:gd name="connsiteY402" fmla="*/ 749303 h 2078537"/>
                <a:gd name="connsiteX403" fmla="*/ 118661 w 2099794"/>
                <a:gd name="connsiteY403" fmla="*/ 746607 h 2078537"/>
                <a:gd name="connsiteX404" fmla="*/ 23857 w 2099794"/>
                <a:gd name="connsiteY404" fmla="*/ 771293 h 2078537"/>
                <a:gd name="connsiteX405" fmla="*/ 0 w 2099794"/>
                <a:gd name="connsiteY405" fmla="*/ 771708 h 2078537"/>
                <a:gd name="connsiteX0" fmla="*/ 989322 w 2099794"/>
                <a:gd name="connsiteY0" fmla="*/ 1788413 h 2078537"/>
                <a:gd name="connsiteX1" fmla="*/ 991189 w 2099794"/>
                <a:gd name="connsiteY1" fmla="*/ 1789658 h 2078537"/>
                <a:gd name="connsiteX2" fmla="*/ 992849 w 2099794"/>
                <a:gd name="connsiteY2" fmla="*/ 1788205 h 2078537"/>
                <a:gd name="connsiteX3" fmla="*/ 991189 w 2099794"/>
                <a:gd name="connsiteY3" fmla="*/ 1786754 h 2078537"/>
                <a:gd name="connsiteX4" fmla="*/ 989322 w 2099794"/>
                <a:gd name="connsiteY4" fmla="*/ 1788413 h 2078537"/>
                <a:gd name="connsiteX5" fmla="*/ 424025 w 2099794"/>
                <a:gd name="connsiteY5" fmla="*/ 1472262 h 2078537"/>
                <a:gd name="connsiteX6" fmla="*/ 424855 w 2099794"/>
                <a:gd name="connsiteY6" fmla="*/ 1472262 h 2078537"/>
                <a:gd name="connsiteX7" fmla="*/ 425270 w 2099794"/>
                <a:gd name="connsiteY7" fmla="*/ 1470810 h 2078537"/>
                <a:gd name="connsiteX8" fmla="*/ 424025 w 2099794"/>
                <a:gd name="connsiteY8" fmla="*/ 1470187 h 2078537"/>
                <a:gd name="connsiteX9" fmla="*/ 424025 w 2099794"/>
                <a:gd name="connsiteY9" fmla="*/ 1472262 h 2078537"/>
                <a:gd name="connsiteX10" fmla="*/ 209514 w 2099794"/>
                <a:gd name="connsiteY10" fmla="*/ 1889738 h 2078537"/>
                <a:gd name="connsiteX11" fmla="*/ 231210 w 2099794"/>
                <a:gd name="connsiteY11" fmla="*/ 1864027 h 2078537"/>
                <a:gd name="connsiteX12" fmla="*/ 227571 w 2099794"/>
                <a:gd name="connsiteY12" fmla="*/ 1869318 h 2078537"/>
                <a:gd name="connsiteX13" fmla="*/ 209514 w 2099794"/>
                <a:gd name="connsiteY13" fmla="*/ 1889738 h 2078537"/>
                <a:gd name="connsiteX14" fmla="*/ 197595 w 2099794"/>
                <a:gd name="connsiteY14" fmla="*/ 1924756 h 2078537"/>
                <a:gd name="connsiteX15" fmla="*/ 294784 w 2099794"/>
                <a:gd name="connsiteY15" fmla="*/ 1858272 h 2078537"/>
                <a:gd name="connsiteX16" fmla="*/ 400583 w 2099794"/>
                <a:gd name="connsiteY16" fmla="*/ 1803142 h 2078537"/>
                <a:gd name="connsiteX17" fmla="*/ 470078 w 2099794"/>
                <a:gd name="connsiteY17" fmla="*/ 1775551 h 2078537"/>
                <a:gd name="connsiteX18" fmla="*/ 526919 w 2099794"/>
                <a:gd name="connsiteY18" fmla="*/ 1758333 h 2078537"/>
                <a:gd name="connsiteX19" fmla="*/ 563015 w 2099794"/>
                <a:gd name="connsiteY19" fmla="*/ 1748790 h 2078537"/>
                <a:gd name="connsiteX20" fmla="*/ 623590 w 2099794"/>
                <a:gd name="connsiteY20" fmla="*/ 1739248 h 2078537"/>
                <a:gd name="connsiteX21" fmla="*/ 625872 w 2099794"/>
                <a:gd name="connsiteY21" fmla="*/ 1738418 h 2078537"/>
                <a:gd name="connsiteX22" fmla="*/ 629191 w 2099794"/>
                <a:gd name="connsiteY22" fmla="*/ 1738211 h 2078537"/>
                <a:gd name="connsiteX23" fmla="*/ 653878 w 2099794"/>
                <a:gd name="connsiteY23" fmla="*/ 1735099 h 2078537"/>
                <a:gd name="connsiteX24" fmla="*/ 660516 w 2099794"/>
                <a:gd name="connsiteY24" fmla="*/ 1734891 h 2078537"/>
                <a:gd name="connsiteX25" fmla="*/ 709889 w 2099794"/>
                <a:gd name="connsiteY25" fmla="*/ 1731780 h 2078537"/>
                <a:gd name="connsiteX26" fmla="*/ 741214 w 2099794"/>
                <a:gd name="connsiteY26" fmla="*/ 1731780 h 2078537"/>
                <a:gd name="connsiteX27" fmla="*/ 790586 w 2099794"/>
                <a:gd name="connsiteY27" fmla="*/ 1734891 h 2078537"/>
                <a:gd name="connsiteX28" fmla="*/ 795565 w 2099794"/>
                <a:gd name="connsiteY28" fmla="*/ 1735099 h 2078537"/>
                <a:gd name="connsiteX29" fmla="*/ 844316 w 2099794"/>
                <a:gd name="connsiteY29" fmla="*/ 1741944 h 2078537"/>
                <a:gd name="connsiteX30" fmla="*/ 882690 w 2099794"/>
                <a:gd name="connsiteY30" fmla="*/ 1748134 h 2078537"/>
                <a:gd name="connsiteX31" fmla="*/ 882901 w 2099794"/>
                <a:gd name="connsiteY31" fmla="*/ 1748375 h 2078537"/>
                <a:gd name="connsiteX32" fmla="*/ 882901 w 2099794"/>
                <a:gd name="connsiteY32" fmla="*/ 1749205 h 2078537"/>
                <a:gd name="connsiteX33" fmla="*/ 883938 w 2099794"/>
                <a:gd name="connsiteY33" fmla="*/ 1748998 h 2078537"/>
                <a:gd name="connsiteX34" fmla="*/ 882901 w 2099794"/>
                <a:gd name="connsiteY34" fmla="*/ 1748375 h 2078537"/>
                <a:gd name="connsiteX35" fmla="*/ 882901 w 2099794"/>
                <a:gd name="connsiteY35" fmla="*/ 1748168 h 2078537"/>
                <a:gd name="connsiteX36" fmla="*/ 882690 w 2099794"/>
                <a:gd name="connsiteY36" fmla="*/ 1748134 h 2078537"/>
                <a:gd name="connsiteX37" fmla="*/ 877092 w 2099794"/>
                <a:gd name="connsiteY37" fmla="*/ 1741737 h 2078537"/>
                <a:gd name="connsiteX38" fmla="*/ 868587 w 2099794"/>
                <a:gd name="connsiteY38" fmla="*/ 1727631 h 2078537"/>
                <a:gd name="connsiteX39" fmla="*/ 874188 w 2099794"/>
                <a:gd name="connsiteY39" fmla="*/ 1696306 h 2078537"/>
                <a:gd name="connsiteX40" fmla="*/ 909869 w 2099794"/>
                <a:gd name="connsiteY40" fmla="*/ 1662699 h 2078537"/>
                <a:gd name="connsiteX41" fmla="*/ 951359 w 2099794"/>
                <a:gd name="connsiteY41" fmla="*/ 1647555 h 2078537"/>
                <a:gd name="connsiteX42" fmla="*/ 1017535 w 2099794"/>
                <a:gd name="connsiteY42" fmla="*/ 1641124 h 2078537"/>
                <a:gd name="connsiteX43" fmla="*/ 1027493 w 2099794"/>
                <a:gd name="connsiteY43" fmla="*/ 1641124 h 2078537"/>
                <a:gd name="connsiteX44" fmla="*/ 1040562 w 2099794"/>
                <a:gd name="connsiteY44" fmla="*/ 1641332 h 2078537"/>
                <a:gd name="connsiteX45" fmla="*/ 997620 w 2099794"/>
                <a:gd name="connsiteY45" fmla="*/ 1780737 h 2078537"/>
                <a:gd name="connsiteX46" fmla="*/ 1033301 w 2099794"/>
                <a:gd name="connsiteY46" fmla="*/ 1792562 h 2078537"/>
                <a:gd name="connsiteX47" fmla="*/ 1137025 w 2099794"/>
                <a:gd name="connsiteY47" fmla="*/ 1830525 h 2078537"/>
                <a:gd name="connsiteX48" fmla="*/ 1181627 w 2099794"/>
                <a:gd name="connsiteY48" fmla="*/ 1846914 h 2078537"/>
                <a:gd name="connsiteX49" fmla="*/ 1186191 w 2099794"/>
                <a:gd name="connsiteY49" fmla="*/ 1847536 h 2078537"/>
                <a:gd name="connsiteX50" fmla="*/ 1183494 w 2099794"/>
                <a:gd name="connsiteY50" fmla="*/ 1845254 h 2078537"/>
                <a:gd name="connsiteX51" fmla="*/ 1186813 w 2099794"/>
                <a:gd name="connsiteY51" fmla="*/ 1794429 h 2078537"/>
                <a:gd name="connsiteX52" fmla="*/ 1250915 w 2099794"/>
                <a:gd name="connsiteY52" fmla="*/ 1771195 h 2078537"/>
                <a:gd name="connsiteX53" fmla="*/ 1286596 w 2099794"/>
                <a:gd name="connsiteY53" fmla="*/ 1768705 h 2078537"/>
                <a:gd name="connsiteX54" fmla="*/ 1293649 w 2099794"/>
                <a:gd name="connsiteY54" fmla="*/ 1775759 h 2078537"/>
                <a:gd name="connsiteX55" fmla="*/ 1285766 w 2099794"/>
                <a:gd name="connsiteY55" fmla="*/ 1821397 h 2078537"/>
                <a:gd name="connsiteX56" fmla="*/ 1258175 w 2099794"/>
                <a:gd name="connsiteY56" fmla="*/ 1872845 h 2078537"/>
                <a:gd name="connsiteX57" fmla="*/ 1260665 w 2099794"/>
                <a:gd name="connsiteY57" fmla="*/ 1874712 h 2078537"/>
                <a:gd name="connsiteX58" fmla="*/ 1313564 w 2099794"/>
                <a:gd name="connsiteY58" fmla="*/ 1890063 h 2078537"/>
                <a:gd name="connsiteX59" fmla="*/ 1335761 w 2099794"/>
                <a:gd name="connsiteY59" fmla="*/ 1896494 h 2078537"/>
                <a:gd name="connsiteX60" fmla="*/ 1397166 w 2099794"/>
                <a:gd name="connsiteY60" fmla="*/ 1908526 h 2078537"/>
                <a:gd name="connsiteX61" fmla="*/ 1512922 w 2099794"/>
                <a:gd name="connsiteY61" fmla="*/ 1909563 h 2078537"/>
                <a:gd name="connsiteX62" fmla="*/ 1608971 w 2099794"/>
                <a:gd name="connsiteY62" fmla="*/ 1876579 h 2078537"/>
                <a:gd name="connsiteX63" fmla="*/ 1614987 w 2099794"/>
                <a:gd name="connsiteY63" fmla="*/ 1868696 h 2078537"/>
                <a:gd name="connsiteX64" fmla="*/ 1625774 w 2099794"/>
                <a:gd name="connsiteY64" fmla="*/ 1853344 h 2078537"/>
                <a:gd name="connsiteX65" fmla="*/ 1633035 w 2099794"/>
                <a:gd name="connsiteY65" fmla="*/ 1844424 h 2078537"/>
                <a:gd name="connsiteX66" fmla="*/ 1670791 w 2099794"/>
                <a:gd name="connsiteY66" fmla="*/ 1828658 h 2078537"/>
                <a:gd name="connsiteX67" fmla="*/ 1681163 w 2099794"/>
                <a:gd name="connsiteY67" fmla="*/ 1825754 h 2078537"/>
                <a:gd name="connsiteX68" fmla="*/ 1756674 w 2099794"/>
                <a:gd name="connsiteY68" fmla="*/ 1743189 h 2078537"/>
                <a:gd name="connsiteX69" fmla="*/ 1777212 w 2099794"/>
                <a:gd name="connsiteY69" fmla="*/ 1713524 h 2078537"/>
                <a:gd name="connsiteX70" fmla="*/ 1780116 w 2099794"/>
                <a:gd name="connsiteY70" fmla="*/ 1715391 h 2078537"/>
                <a:gd name="connsiteX71" fmla="*/ 1711243 w 2099794"/>
                <a:gd name="connsiteY71" fmla="*/ 1808743 h 2078537"/>
                <a:gd name="connsiteX72" fmla="*/ 1687179 w 2099794"/>
                <a:gd name="connsiteY72" fmla="*/ 1831562 h 2078537"/>
                <a:gd name="connsiteX73" fmla="*/ 1686142 w 2099794"/>
                <a:gd name="connsiteY73" fmla="*/ 1840690 h 2078537"/>
                <a:gd name="connsiteX74" fmla="*/ 1707924 w 2099794"/>
                <a:gd name="connsiteY74" fmla="*/ 1909148 h 2078537"/>
                <a:gd name="connsiteX75" fmla="*/ 1704397 w 2099794"/>
                <a:gd name="connsiteY75" fmla="*/ 1913090 h 2078537"/>
                <a:gd name="connsiteX76" fmla="*/ 1638636 w 2099794"/>
                <a:gd name="connsiteY76" fmla="*/ 1902510 h 2078537"/>
                <a:gd name="connsiteX77" fmla="*/ 1620381 w 2099794"/>
                <a:gd name="connsiteY77" fmla="*/ 1886536 h 2078537"/>
                <a:gd name="connsiteX78" fmla="*/ 1612705 w 2099794"/>
                <a:gd name="connsiteY78" fmla="*/ 1884254 h 2078537"/>
                <a:gd name="connsiteX79" fmla="*/ 1554205 w 2099794"/>
                <a:gd name="connsiteY79" fmla="*/ 1910185 h 2078537"/>
                <a:gd name="connsiteX80" fmla="*/ 1526821 w 2099794"/>
                <a:gd name="connsiteY80" fmla="*/ 1915994 h 2078537"/>
                <a:gd name="connsiteX81" fmla="*/ 1385341 w 2099794"/>
                <a:gd name="connsiteY81" fmla="*/ 1914957 h 2078537"/>
                <a:gd name="connsiteX82" fmla="*/ 1328915 w 2099794"/>
                <a:gd name="connsiteY82" fmla="*/ 1904169 h 2078537"/>
                <a:gd name="connsiteX83" fmla="*/ 1264814 w 2099794"/>
                <a:gd name="connsiteY83" fmla="*/ 1884877 h 2078537"/>
                <a:gd name="connsiteX84" fmla="*/ 1237846 w 2099794"/>
                <a:gd name="connsiteY84" fmla="*/ 1883839 h 2078537"/>
                <a:gd name="connsiteX85" fmla="*/ 1214819 w 2099794"/>
                <a:gd name="connsiteY85" fmla="*/ 1877616 h 2078537"/>
                <a:gd name="connsiteX86" fmla="*/ 1149265 w 2099794"/>
                <a:gd name="connsiteY86" fmla="*/ 1844632 h 2078537"/>
                <a:gd name="connsiteX87" fmla="*/ 1117110 w 2099794"/>
                <a:gd name="connsiteY87" fmla="*/ 1831355 h 2078537"/>
                <a:gd name="connsiteX88" fmla="*/ 1007785 w 2099794"/>
                <a:gd name="connsiteY88" fmla="*/ 1791525 h 2078537"/>
                <a:gd name="connsiteX89" fmla="*/ 999902 w 2099794"/>
                <a:gd name="connsiteY89" fmla="*/ 1789450 h 2078537"/>
                <a:gd name="connsiteX90" fmla="*/ 998242 w 2099794"/>
                <a:gd name="connsiteY90" fmla="*/ 1789035 h 2078537"/>
                <a:gd name="connsiteX91" fmla="*/ 994923 w 2099794"/>
                <a:gd name="connsiteY91" fmla="*/ 1788205 h 2078537"/>
                <a:gd name="connsiteX92" fmla="*/ 994508 w 2099794"/>
                <a:gd name="connsiteY92" fmla="*/ 1790695 h 2078537"/>
                <a:gd name="connsiteX93" fmla="*/ 999695 w 2099794"/>
                <a:gd name="connsiteY93" fmla="*/ 1793184 h 2078537"/>
                <a:gd name="connsiteX94" fmla="*/ 1057573 w 2099794"/>
                <a:gd name="connsiteY94" fmla="*/ 1820360 h 2078537"/>
                <a:gd name="connsiteX95" fmla="*/ 1127690 w 2099794"/>
                <a:gd name="connsiteY95" fmla="*/ 1855419 h 2078537"/>
                <a:gd name="connsiteX96" fmla="*/ 1204031 w 2099794"/>
                <a:gd name="connsiteY96" fmla="*/ 1892760 h 2078537"/>
                <a:gd name="connsiteX97" fmla="*/ 1312112 w 2099794"/>
                <a:gd name="connsiteY97" fmla="*/ 1939436 h 2078537"/>
                <a:gd name="connsiteX98" fmla="*/ 1354432 w 2099794"/>
                <a:gd name="connsiteY98" fmla="*/ 1953750 h 2078537"/>
                <a:gd name="connsiteX99" fmla="*/ 1417911 w 2099794"/>
                <a:gd name="connsiteY99" fmla="*/ 1970345 h 2078537"/>
                <a:gd name="connsiteX100" fmla="*/ 1421852 w 2099794"/>
                <a:gd name="connsiteY100" fmla="*/ 1969723 h 2078537"/>
                <a:gd name="connsiteX101" fmla="*/ 1439486 w 2099794"/>
                <a:gd name="connsiteY101" fmla="*/ 1950016 h 2078537"/>
                <a:gd name="connsiteX102" fmla="*/ 1491763 w 2099794"/>
                <a:gd name="connsiteY102" fmla="*/ 1951260 h 2078537"/>
                <a:gd name="connsiteX103" fmla="*/ 1514997 w 2099794"/>
                <a:gd name="connsiteY103" fmla="*/ 1979473 h 2078537"/>
                <a:gd name="connsiteX104" fmla="*/ 1525577 w 2099794"/>
                <a:gd name="connsiteY104" fmla="*/ 1986319 h 2078537"/>
                <a:gd name="connsiteX105" fmla="*/ 1758126 w 2099794"/>
                <a:gd name="connsiteY105" fmla="*/ 1972835 h 2078537"/>
                <a:gd name="connsiteX106" fmla="*/ 1766217 w 2099794"/>
                <a:gd name="connsiteY106" fmla="*/ 1968063 h 2078537"/>
                <a:gd name="connsiteX107" fmla="*/ 1778041 w 2099794"/>
                <a:gd name="connsiteY107" fmla="*/ 1960803 h 2078537"/>
                <a:gd name="connsiteX108" fmla="*/ 1802935 w 2099794"/>
                <a:gd name="connsiteY108" fmla="*/ 1953335 h 2078537"/>
                <a:gd name="connsiteX109" fmla="*/ 1837164 w 2099794"/>
                <a:gd name="connsiteY109" fmla="*/ 1955202 h 2078537"/>
                <a:gd name="connsiteX110" fmla="*/ 1844633 w 2099794"/>
                <a:gd name="connsiteY110" fmla="*/ 1956446 h 2078537"/>
                <a:gd name="connsiteX111" fmla="*/ 1866829 w 2099794"/>
                <a:gd name="connsiteY111" fmla="*/ 1951468 h 2078537"/>
                <a:gd name="connsiteX112" fmla="*/ 1903340 w 2099794"/>
                <a:gd name="connsiteY112" fmla="*/ 1942340 h 2078537"/>
                <a:gd name="connsiteX113" fmla="*/ 1946282 w 2099794"/>
                <a:gd name="connsiteY113" fmla="*/ 1931138 h 2078537"/>
                <a:gd name="connsiteX114" fmla="*/ 1982586 w 2099794"/>
                <a:gd name="connsiteY114" fmla="*/ 1920765 h 2078537"/>
                <a:gd name="connsiteX115" fmla="*/ 2035278 w 2099794"/>
                <a:gd name="connsiteY115" fmla="*/ 1903962 h 2078537"/>
                <a:gd name="connsiteX116" fmla="*/ 2081954 w 2099794"/>
                <a:gd name="connsiteY116" fmla="*/ 1887158 h 2078537"/>
                <a:gd name="connsiteX117" fmla="*/ 2099794 w 2099794"/>
                <a:gd name="connsiteY117" fmla="*/ 1883425 h 2078537"/>
                <a:gd name="connsiteX118" fmla="*/ 2092741 w 2099794"/>
                <a:gd name="connsiteY118" fmla="*/ 1887781 h 2078537"/>
                <a:gd name="connsiteX119" fmla="*/ 1944415 w 2099794"/>
                <a:gd name="connsiteY119" fmla="*/ 1940058 h 2078537"/>
                <a:gd name="connsiteX120" fmla="*/ 1852100 w 2099794"/>
                <a:gd name="connsiteY120" fmla="*/ 1963500 h 2078537"/>
                <a:gd name="connsiteX121" fmla="*/ 1847744 w 2099794"/>
                <a:gd name="connsiteY121" fmla="*/ 1970760 h 2078537"/>
                <a:gd name="connsiteX122" fmla="*/ 1850026 w 2099794"/>
                <a:gd name="connsiteY122" fmla="*/ 2004782 h 2078537"/>
                <a:gd name="connsiteX123" fmla="*/ 1833430 w 2099794"/>
                <a:gd name="connsiteY123" fmla="*/ 2056022 h 2078537"/>
                <a:gd name="connsiteX124" fmla="*/ 1826170 w 2099794"/>
                <a:gd name="connsiteY124" fmla="*/ 2058719 h 2078537"/>
                <a:gd name="connsiteX125" fmla="*/ 1779286 w 2099794"/>
                <a:gd name="connsiteY125" fmla="*/ 2023038 h 2078537"/>
                <a:gd name="connsiteX126" fmla="*/ 1761861 w 2099794"/>
                <a:gd name="connsiteY126" fmla="*/ 1985074 h 2078537"/>
                <a:gd name="connsiteX127" fmla="*/ 1755015 w 2099794"/>
                <a:gd name="connsiteY127" fmla="*/ 1981755 h 2078537"/>
                <a:gd name="connsiteX128" fmla="*/ 1597976 w 2099794"/>
                <a:gd name="connsiteY128" fmla="*/ 1995654 h 2078537"/>
                <a:gd name="connsiteX129" fmla="*/ 1535534 w 2099794"/>
                <a:gd name="connsiteY129" fmla="*/ 1994617 h 2078537"/>
                <a:gd name="connsiteX130" fmla="*/ 1522880 w 2099794"/>
                <a:gd name="connsiteY130" fmla="*/ 1994617 h 2078537"/>
                <a:gd name="connsiteX131" fmla="*/ 1539476 w 2099794"/>
                <a:gd name="connsiteY131" fmla="*/ 2078219 h 2078537"/>
                <a:gd name="connsiteX132" fmla="*/ 1446124 w 2099794"/>
                <a:gd name="connsiteY132" fmla="*/ 2068054 h 2078537"/>
                <a:gd name="connsiteX133" fmla="*/ 1402352 w 2099794"/>
                <a:gd name="connsiteY133" fmla="*/ 2040256 h 2078537"/>
                <a:gd name="connsiteX134" fmla="*/ 1414799 w 2099794"/>
                <a:gd name="connsiteY134" fmla="*/ 1982170 h 2078537"/>
                <a:gd name="connsiteX135" fmla="*/ 1416251 w 2099794"/>
                <a:gd name="connsiteY135" fmla="*/ 1980510 h 2078537"/>
                <a:gd name="connsiteX136" fmla="*/ 1414177 w 2099794"/>
                <a:gd name="connsiteY136" fmla="*/ 1978229 h 2078537"/>
                <a:gd name="connsiteX137" fmla="*/ 1183079 w 2099794"/>
                <a:gd name="connsiteY137" fmla="*/ 1890893 h 2078537"/>
                <a:gd name="connsiteX138" fmla="*/ 989945 w 2099794"/>
                <a:gd name="connsiteY138" fmla="*/ 1796504 h 2078537"/>
                <a:gd name="connsiteX139" fmla="*/ 976460 w 2099794"/>
                <a:gd name="connsiteY139" fmla="*/ 1796711 h 2078537"/>
                <a:gd name="connsiteX140" fmla="*/ 929162 w 2099794"/>
                <a:gd name="connsiteY140" fmla="*/ 1794014 h 2078537"/>
                <a:gd name="connsiteX141" fmla="*/ 906965 w 2099794"/>
                <a:gd name="connsiteY141" fmla="*/ 1771195 h 2078537"/>
                <a:gd name="connsiteX142" fmla="*/ 891614 w 2099794"/>
                <a:gd name="connsiteY142" fmla="*/ 1760407 h 2078537"/>
                <a:gd name="connsiteX143" fmla="*/ 691634 w 2099794"/>
                <a:gd name="connsiteY143" fmla="*/ 1739040 h 2078537"/>
                <a:gd name="connsiteX144" fmla="*/ 213257 w 2099794"/>
                <a:gd name="connsiteY144" fmla="*/ 1914957 h 2078537"/>
                <a:gd name="connsiteX145" fmla="*/ 205530 w 2099794"/>
                <a:gd name="connsiteY145" fmla="*/ 1921388 h 2078537"/>
                <a:gd name="connsiteX146" fmla="*/ 197595 w 2099794"/>
                <a:gd name="connsiteY146" fmla="*/ 1924756 h 2078537"/>
                <a:gd name="connsiteX147" fmla="*/ 196246 w 2099794"/>
                <a:gd name="connsiteY147" fmla="*/ 1925329 h 2078537"/>
                <a:gd name="connsiteX148" fmla="*/ 197595 w 2099794"/>
                <a:gd name="connsiteY148" fmla="*/ 1924756 h 2078537"/>
                <a:gd name="connsiteX149" fmla="*/ 196454 w 2099794"/>
                <a:gd name="connsiteY149" fmla="*/ 1925537 h 2078537"/>
                <a:gd name="connsiteX150" fmla="*/ 196246 w 2099794"/>
                <a:gd name="connsiteY150" fmla="*/ 1925329 h 2078537"/>
                <a:gd name="connsiteX151" fmla="*/ 170523 w 2099794"/>
                <a:gd name="connsiteY151" fmla="*/ 1933834 h 2078537"/>
                <a:gd name="connsiteX152" fmla="*/ 209514 w 2099794"/>
                <a:gd name="connsiteY152" fmla="*/ 1889738 h 2078537"/>
                <a:gd name="connsiteX153" fmla="*/ 176331 w 2099794"/>
                <a:gd name="connsiteY153" fmla="*/ 1929063 h 2078537"/>
                <a:gd name="connsiteX154" fmla="*/ 170523 w 2099794"/>
                <a:gd name="connsiteY154" fmla="*/ 1933834 h 2078537"/>
                <a:gd name="connsiteX155" fmla="*/ 154965 w 2099794"/>
                <a:gd name="connsiteY155" fmla="*/ 1964538 h 2078537"/>
                <a:gd name="connsiteX156" fmla="*/ 197492 w 2099794"/>
                <a:gd name="connsiteY156" fmla="*/ 1937154 h 2078537"/>
                <a:gd name="connsiteX157" fmla="*/ 550569 w 2099794"/>
                <a:gd name="connsiteY157" fmla="*/ 1811856 h 2078537"/>
                <a:gd name="connsiteX158" fmla="*/ 715283 w 2099794"/>
                <a:gd name="connsiteY158" fmla="*/ 1804595 h 2078537"/>
                <a:gd name="connsiteX159" fmla="*/ 725863 w 2099794"/>
                <a:gd name="connsiteY159" fmla="*/ 1799409 h 2078537"/>
                <a:gd name="connsiteX160" fmla="*/ 796810 w 2099794"/>
                <a:gd name="connsiteY160" fmla="*/ 1798372 h 2078537"/>
                <a:gd name="connsiteX161" fmla="*/ 825646 w 2099794"/>
                <a:gd name="connsiteY161" fmla="*/ 1816419 h 2078537"/>
                <a:gd name="connsiteX162" fmla="*/ 907588 w 2099794"/>
                <a:gd name="connsiteY162" fmla="*/ 1839031 h 2078537"/>
                <a:gd name="connsiteX163" fmla="*/ 929370 w 2099794"/>
                <a:gd name="connsiteY163" fmla="*/ 1852101 h 2078537"/>
                <a:gd name="connsiteX164" fmla="*/ 930407 w 2099794"/>
                <a:gd name="connsiteY164" fmla="*/ 1902096 h 2078537"/>
                <a:gd name="connsiteX165" fmla="*/ 912152 w 2099794"/>
                <a:gd name="connsiteY165" fmla="*/ 1914750 h 2078537"/>
                <a:gd name="connsiteX166" fmla="*/ 753661 w 2099794"/>
                <a:gd name="connsiteY166" fmla="*/ 1956032 h 2078537"/>
                <a:gd name="connsiteX167" fmla="*/ 764863 w 2099794"/>
                <a:gd name="connsiteY167" fmla="*/ 1950431 h 2078537"/>
                <a:gd name="connsiteX168" fmla="*/ 857178 w 2099794"/>
                <a:gd name="connsiteY168" fmla="*/ 1927612 h 2078537"/>
                <a:gd name="connsiteX169" fmla="*/ 916508 w 2099794"/>
                <a:gd name="connsiteY169" fmla="*/ 1901888 h 2078537"/>
                <a:gd name="connsiteX170" fmla="*/ 915471 w 2099794"/>
                <a:gd name="connsiteY170" fmla="*/ 1852723 h 2078537"/>
                <a:gd name="connsiteX171" fmla="*/ 832491 w 2099794"/>
                <a:gd name="connsiteY171" fmla="*/ 1825547 h 2078537"/>
                <a:gd name="connsiteX172" fmla="*/ 809672 w 2099794"/>
                <a:gd name="connsiteY172" fmla="*/ 1821606 h 2078537"/>
                <a:gd name="connsiteX173" fmla="*/ 821497 w 2099794"/>
                <a:gd name="connsiteY173" fmla="*/ 1877409 h 2078537"/>
                <a:gd name="connsiteX174" fmla="*/ 811747 w 2099794"/>
                <a:gd name="connsiteY174" fmla="*/ 1887989 h 2078537"/>
                <a:gd name="connsiteX175" fmla="*/ 743081 w 2099794"/>
                <a:gd name="connsiteY175" fmla="*/ 1878239 h 2078537"/>
                <a:gd name="connsiteX176" fmla="*/ 713831 w 2099794"/>
                <a:gd name="connsiteY176" fmla="*/ 1860606 h 2078537"/>
                <a:gd name="connsiteX177" fmla="*/ 711549 w 2099794"/>
                <a:gd name="connsiteY177" fmla="*/ 1812271 h 2078537"/>
                <a:gd name="connsiteX178" fmla="*/ 639979 w 2099794"/>
                <a:gd name="connsiteY178" fmla="*/ 1811441 h 2078537"/>
                <a:gd name="connsiteX179" fmla="*/ 225497 w 2099794"/>
                <a:gd name="connsiteY179" fmla="*/ 1923463 h 2078537"/>
                <a:gd name="connsiteX180" fmla="*/ 162225 w 2099794"/>
                <a:gd name="connsiteY180" fmla="*/ 1961426 h 2078537"/>
                <a:gd name="connsiteX181" fmla="*/ 154965 w 2099794"/>
                <a:gd name="connsiteY181" fmla="*/ 1964538 h 2078537"/>
                <a:gd name="connsiteX182" fmla="*/ 0 w 2099794"/>
                <a:gd name="connsiteY182" fmla="*/ 771708 h 2078537"/>
                <a:gd name="connsiteX183" fmla="*/ 0 w 2099794"/>
                <a:gd name="connsiteY183" fmla="*/ 753660 h 2078537"/>
                <a:gd name="connsiteX184" fmla="*/ 3319 w 2099794"/>
                <a:gd name="connsiteY184" fmla="*/ 742665 h 2078537"/>
                <a:gd name="connsiteX185" fmla="*/ 38378 w 2099794"/>
                <a:gd name="connsiteY185" fmla="*/ 660101 h 2078537"/>
                <a:gd name="connsiteX186" fmla="*/ 54559 w 2099794"/>
                <a:gd name="connsiteY186" fmla="*/ 648691 h 2078537"/>
                <a:gd name="connsiteX187" fmla="*/ 64517 w 2099794"/>
                <a:gd name="connsiteY187" fmla="*/ 645579 h 2078537"/>
                <a:gd name="connsiteX188" fmla="*/ 74267 w 2099794"/>
                <a:gd name="connsiteY188" fmla="*/ 645164 h 2078537"/>
                <a:gd name="connsiteX189" fmla="*/ 85676 w 2099794"/>
                <a:gd name="connsiteY189" fmla="*/ 648484 h 2078537"/>
                <a:gd name="connsiteX190" fmla="*/ 96671 w 2099794"/>
                <a:gd name="connsiteY190" fmla="*/ 655329 h 2078537"/>
                <a:gd name="connsiteX191" fmla="*/ 108911 w 2099794"/>
                <a:gd name="connsiteY191" fmla="*/ 666117 h 2078537"/>
                <a:gd name="connsiteX192" fmla="*/ 107873 w 2099794"/>
                <a:gd name="connsiteY192" fmla="*/ 610728 h 2078537"/>
                <a:gd name="connsiteX193" fmla="*/ 106836 w 2099794"/>
                <a:gd name="connsiteY193" fmla="*/ 523807 h 2078537"/>
                <a:gd name="connsiteX194" fmla="*/ 106836 w 2099794"/>
                <a:gd name="connsiteY194" fmla="*/ 518828 h 2078537"/>
                <a:gd name="connsiteX195" fmla="*/ 105591 w 2099794"/>
                <a:gd name="connsiteY195" fmla="*/ 474434 h 2078537"/>
                <a:gd name="connsiteX196" fmla="*/ 104969 w 2099794"/>
                <a:gd name="connsiteY196" fmla="*/ 448088 h 2078537"/>
                <a:gd name="connsiteX197" fmla="*/ 103932 w 2099794"/>
                <a:gd name="connsiteY197" fmla="*/ 439998 h 2078537"/>
                <a:gd name="connsiteX198" fmla="*/ 79038 w 2099794"/>
                <a:gd name="connsiteY198" fmla="*/ 446636 h 2078537"/>
                <a:gd name="connsiteX199" fmla="*/ 69081 w 2099794"/>
                <a:gd name="connsiteY199" fmla="*/ 446636 h 2078537"/>
                <a:gd name="connsiteX200" fmla="*/ 13277 w 2099794"/>
                <a:gd name="connsiteY200" fmla="*/ 433360 h 2078537"/>
                <a:gd name="connsiteX201" fmla="*/ 9128 w 2099794"/>
                <a:gd name="connsiteY201" fmla="*/ 428588 h 2078537"/>
                <a:gd name="connsiteX202" fmla="*/ 15351 w 2099794"/>
                <a:gd name="connsiteY202" fmla="*/ 416141 h 2078537"/>
                <a:gd name="connsiteX203" fmla="*/ 70947 w 2099794"/>
                <a:gd name="connsiteY203" fmla="*/ 360960 h 2078537"/>
                <a:gd name="connsiteX204" fmla="*/ 90448 w 2099794"/>
                <a:gd name="connsiteY204" fmla="*/ 363035 h 2078537"/>
                <a:gd name="connsiteX205" fmla="*/ 101235 w 2099794"/>
                <a:gd name="connsiteY205" fmla="*/ 371540 h 2078537"/>
                <a:gd name="connsiteX206" fmla="*/ 98953 w 2099794"/>
                <a:gd name="connsiteY206" fmla="*/ 349135 h 2078537"/>
                <a:gd name="connsiteX207" fmla="*/ 98331 w 2099794"/>
                <a:gd name="connsiteY207" fmla="*/ 339178 h 2078537"/>
                <a:gd name="connsiteX208" fmla="*/ 95634 w 2099794"/>
                <a:gd name="connsiteY208" fmla="*/ 316151 h 2078537"/>
                <a:gd name="connsiteX209" fmla="*/ 94804 w 2099794"/>
                <a:gd name="connsiteY209" fmla="*/ 307853 h 2078537"/>
                <a:gd name="connsiteX210" fmla="*/ 91900 w 2099794"/>
                <a:gd name="connsiteY210" fmla="*/ 288146 h 2078537"/>
                <a:gd name="connsiteX211" fmla="*/ 91693 w 2099794"/>
                <a:gd name="connsiteY211" fmla="*/ 286486 h 2078537"/>
                <a:gd name="connsiteX212" fmla="*/ 78001 w 2099794"/>
                <a:gd name="connsiteY212" fmla="*/ 230890 h 2078537"/>
                <a:gd name="connsiteX213" fmla="*/ 48543 w 2099794"/>
                <a:gd name="connsiteY213" fmla="*/ 227985 h 2078537"/>
                <a:gd name="connsiteX214" fmla="*/ 20538 w 2099794"/>
                <a:gd name="connsiteY214" fmla="*/ 287938 h 2078537"/>
                <a:gd name="connsiteX215" fmla="*/ 18671 w 2099794"/>
                <a:gd name="connsiteY215" fmla="*/ 292709 h 2078537"/>
                <a:gd name="connsiteX216" fmla="*/ 17633 w 2099794"/>
                <a:gd name="connsiteY216" fmla="*/ 296236 h 2078537"/>
                <a:gd name="connsiteX217" fmla="*/ 15766 w 2099794"/>
                <a:gd name="connsiteY217" fmla="*/ 301215 h 2078537"/>
                <a:gd name="connsiteX218" fmla="*/ 9958 w 2099794"/>
                <a:gd name="connsiteY218" fmla="*/ 317811 h 2078537"/>
                <a:gd name="connsiteX219" fmla="*/ 7883 w 2099794"/>
                <a:gd name="connsiteY219" fmla="*/ 317811 h 2078537"/>
                <a:gd name="connsiteX220" fmla="*/ 9128 w 2099794"/>
                <a:gd name="connsiteY220" fmla="*/ 309928 h 2078537"/>
                <a:gd name="connsiteX221" fmla="*/ 9543 w 2099794"/>
                <a:gd name="connsiteY221" fmla="*/ 306401 h 2078537"/>
                <a:gd name="connsiteX222" fmla="*/ 15766 w 2099794"/>
                <a:gd name="connsiteY222" fmla="*/ 283789 h 2078537"/>
                <a:gd name="connsiteX223" fmla="*/ 16181 w 2099794"/>
                <a:gd name="connsiteY223" fmla="*/ 281922 h 2078537"/>
                <a:gd name="connsiteX224" fmla="*/ 18048 w 2099794"/>
                <a:gd name="connsiteY224" fmla="*/ 277566 h 2078537"/>
                <a:gd name="connsiteX225" fmla="*/ 48336 w 2099794"/>
                <a:gd name="connsiteY225" fmla="*/ 216368 h 2078537"/>
                <a:gd name="connsiteX226" fmla="*/ 49373 w 2099794"/>
                <a:gd name="connsiteY226" fmla="*/ 215331 h 2078537"/>
                <a:gd name="connsiteX227" fmla="*/ 70533 w 2099794"/>
                <a:gd name="connsiteY227" fmla="*/ 209315 h 2078537"/>
                <a:gd name="connsiteX228" fmla="*/ 70740 w 2099794"/>
                <a:gd name="connsiteY228" fmla="*/ 209730 h 2078537"/>
                <a:gd name="connsiteX229" fmla="*/ 71155 w 2099794"/>
                <a:gd name="connsiteY229" fmla="*/ 209730 h 2078537"/>
                <a:gd name="connsiteX230" fmla="*/ 80075 w 2099794"/>
                <a:gd name="connsiteY230" fmla="*/ 218028 h 2078537"/>
                <a:gd name="connsiteX231" fmla="*/ 88996 w 2099794"/>
                <a:gd name="connsiteY231" fmla="*/ 235661 h 2078537"/>
                <a:gd name="connsiteX232" fmla="*/ 89411 w 2099794"/>
                <a:gd name="connsiteY232" fmla="*/ 237735 h 2078537"/>
                <a:gd name="connsiteX233" fmla="*/ 94804 w 2099794"/>
                <a:gd name="connsiteY233" fmla="*/ 255784 h 2078537"/>
                <a:gd name="connsiteX234" fmla="*/ 95841 w 2099794"/>
                <a:gd name="connsiteY234" fmla="*/ 260555 h 2078537"/>
                <a:gd name="connsiteX235" fmla="*/ 98538 w 2099794"/>
                <a:gd name="connsiteY235" fmla="*/ 272172 h 2078537"/>
                <a:gd name="connsiteX236" fmla="*/ 98953 w 2099794"/>
                <a:gd name="connsiteY236" fmla="*/ 275491 h 2078537"/>
                <a:gd name="connsiteX237" fmla="*/ 101857 w 2099794"/>
                <a:gd name="connsiteY237" fmla="*/ 291880 h 2078537"/>
                <a:gd name="connsiteX238" fmla="*/ 102272 w 2099794"/>
                <a:gd name="connsiteY238" fmla="*/ 296858 h 2078537"/>
                <a:gd name="connsiteX239" fmla="*/ 104969 w 2099794"/>
                <a:gd name="connsiteY239" fmla="*/ 316566 h 2078537"/>
                <a:gd name="connsiteX240" fmla="*/ 105591 w 2099794"/>
                <a:gd name="connsiteY240" fmla="*/ 324864 h 2078537"/>
                <a:gd name="connsiteX241" fmla="*/ 108288 w 2099794"/>
                <a:gd name="connsiteY241" fmla="*/ 349550 h 2078537"/>
                <a:gd name="connsiteX242" fmla="*/ 108911 w 2099794"/>
                <a:gd name="connsiteY242" fmla="*/ 360960 h 2078537"/>
                <a:gd name="connsiteX243" fmla="*/ 111400 w 2099794"/>
                <a:gd name="connsiteY243" fmla="*/ 393944 h 2078537"/>
                <a:gd name="connsiteX244" fmla="*/ 115964 w 2099794"/>
                <a:gd name="connsiteY244" fmla="*/ 405769 h 2078537"/>
                <a:gd name="connsiteX245" fmla="*/ 114304 w 2099794"/>
                <a:gd name="connsiteY245" fmla="*/ 432322 h 2078537"/>
                <a:gd name="connsiteX246" fmla="*/ 113267 w 2099794"/>
                <a:gd name="connsiteY246" fmla="*/ 436886 h 2078537"/>
                <a:gd name="connsiteX247" fmla="*/ 115757 w 2099794"/>
                <a:gd name="connsiteY247" fmla="*/ 518828 h 2078537"/>
                <a:gd name="connsiteX248" fmla="*/ 130485 w 2099794"/>
                <a:gd name="connsiteY248" fmla="*/ 441657 h 2078537"/>
                <a:gd name="connsiteX249" fmla="*/ 131522 w 2099794"/>
                <a:gd name="connsiteY249" fmla="*/ 436471 h 2078537"/>
                <a:gd name="connsiteX250" fmla="*/ 137746 w 2099794"/>
                <a:gd name="connsiteY250" fmla="*/ 410333 h 2078537"/>
                <a:gd name="connsiteX251" fmla="*/ 137954 w 2099794"/>
                <a:gd name="connsiteY251" fmla="*/ 408673 h 2078537"/>
                <a:gd name="connsiteX252" fmla="*/ 144177 w 2099794"/>
                <a:gd name="connsiteY252" fmla="*/ 383779 h 2078537"/>
                <a:gd name="connsiteX253" fmla="*/ 144799 w 2099794"/>
                <a:gd name="connsiteY253" fmla="*/ 380460 h 2078537"/>
                <a:gd name="connsiteX254" fmla="*/ 150608 w 2099794"/>
                <a:gd name="connsiteY254" fmla="*/ 359508 h 2078537"/>
                <a:gd name="connsiteX255" fmla="*/ 151853 w 2099794"/>
                <a:gd name="connsiteY255" fmla="*/ 354529 h 2078537"/>
                <a:gd name="connsiteX256" fmla="*/ 151853 w 2099794"/>
                <a:gd name="connsiteY256" fmla="*/ 337726 h 2078537"/>
                <a:gd name="connsiteX257" fmla="*/ 150608 w 2099794"/>
                <a:gd name="connsiteY257" fmla="*/ 326731 h 2078537"/>
                <a:gd name="connsiteX258" fmla="*/ 151438 w 2099794"/>
                <a:gd name="connsiteY258" fmla="*/ 323204 h 2078537"/>
                <a:gd name="connsiteX259" fmla="*/ 153097 w 2099794"/>
                <a:gd name="connsiteY259" fmla="*/ 320092 h 2078537"/>
                <a:gd name="connsiteX260" fmla="*/ 156831 w 2099794"/>
                <a:gd name="connsiteY260" fmla="*/ 315529 h 2078537"/>
                <a:gd name="connsiteX261" fmla="*/ 166374 w 2099794"/>
                <a:gd name="connsiteY261" fmla="*/ 306193 h 2078537"/>
                <a:gd name="connsiteX262" fmla="*/ 199773 w 2099794"/>
                <a:gd name="connsiteY262" fmla="*/ 206618 h 2078537"/>
                <a:gd name="connsiteX263" fmla="*/ 200810 w 2099794"/>
                <a:gd name="connsiteY263" fmla="*/ 203092 h 2078537"/>
                <a:gd name="connsiteX264" fmla="*/ 218651 w 2099794"/>
                <a:gd name="connsiteY264" fmla="*/ 157660 h 2078537"/>
                <a:gd name="connsiteX265" fmla="*/ 179443 w 2099794"/>
                <a:gd name="connsiteY265" fmla="*/ 157660 h 2078537"/>
                <a:gd name="connsiteX266" fmla="*/ 172598 w 2099794"/>
                <a:gd name="connsiteY266" fmla="*/ 156831 h 2078537"/>
                <a:gd name="connsiteX267" fmla="*/ 165959 w 2099794"/>
                <a:gd name="connsiteY267" fmla="*/ 155378 h 2078537"/>
                <a:gd name="connsiteX268" fmla="*/ 165129 w 2099794"/>
                <a:gd name="connsiteY268" fmla="*/ 148948 h 2078537"/>
                <a:gd name="connsiteX269" fmla="*/ 189608 w 2099794"/>
                <a:gd name="connsiteY269" fmla="*/ 96671 h 2078537"/>
                <a:gd name="connsiteX270" fmla="*/ 202677 w 2099794"/>
                <a:gd name="connsiteY270" fmla="*/ 85261 h 2078537"/>
                <a:gd name="connsiteX271" fmla="*/ 210561 w 2099794"/>
                <a:gd name="connsiteY271" fmla="*/ 81942 h 2078537"/>
                <a:gd name="connsiteX272" fmla="*/ 220103 w 2099794"/>
                <a:gd name="connsiteY272" fmla="*/ 81734 h 2078537"/>
                <a:gd name="connsiteX273" fmla="*/ 224667 w 2099794"/>
                <a:gd name="connsiteY273" fmla="*/ 83394 h 2078537"/>
                <a:gd name="connsiteX274" fmla="*/ 229853 w 2099794"/>
                <a:gd name="connsiteY274" fmla="*/ 87335 h 2078537"/>
                <a:gd name="connsiteX275" fmla="*/ 230683 w 2099794"/>
                <a:gd name="connsiteY275" fmla="*/ 88373 h 2078537"/>
                <a:gd name="connsiteX276" fmla="*/ 240848 w 2099794"/>
                <a:gd name="connsiteY276" fmla="*/ 104139 h 2078537"/>
                <a:gd name="connsiteX277" fmla="*/ 287731 w 2099794"/>
                <a:gd name="connsiteY277" fmla="*/ 2489 h 2078537"/>
                <a:gd name="connsiteX278" fmla="*/ 289598 w 2099794"/>
                <a:gd name="connsiteY278" fmla="*/ 0 h 2078537"/>
                <a:gd name="connsiteX279" fmla="*/ 290428 w 2099794"/>
                <a:gd name="connsiteY279" fmla="*/ 6638 h 2078537"/>
                <a:gd name="connsiteX280" fmla="*/ 283997 w 2099794"/>
                <a:gd name="connsiteY280" fmla="*/ 20329 h 2078537"/>
                <a:gd name="connsiteX281" fmla="*/ 246242 w 2099794"/>
                <a:gd name="connsiteY281" fmla="*/ 109325 h 2078537"/>
                <a:gd name="connsiteX282" fmla="*/ 246034 w 2099794"/>
                <a:gd name="connsiteY282" fmla="*/ 114511 h 2078537"/>
                <a:gd name="connsiteX283" fmla="*/ 237114 w 2099794"/>
                <a:gd name="connsiteY283" fmla="*/ 149362 h 2078537"/>
                <a:gd name="connsiteX284" fmla="*/ 222800 w 2099794"/>
                <a:gd name="connsiteY284" fmla="*/ 167825 h 2078537"/>
                <a:gd name="connsiteX285" fmla="*/ 183592 w 2099794"/>
                <a:gd name="connsiteY285" fmla="*/ 279225 h 2078537"/>
                <a:gd name="connsiteX286" fmla="*/ 181518 w 2099794"/>
                <a:gd name="connsiteY286" fmla="*/ 286278 h 2078537"/>
                <a:gd name="connsiteX287" fmla="*/ 213257 w 2099794"/>
                <a:gd name="connsiteY287" fmla="*/ 283582 h 2078537"/>
                <a:gd name="connsiteX288" fmla="*/ 236077 w 2099794"/>
                <a:gd name="connsiteY288" fmla="*/ 306608 h 2078537"/>
                <a:gd name="connsiteX289" fmla="*/ 254332 w 2099794"/>
                <a:gd name="connsiteY289" fmla="*/ 363242 h 2078537"/>
                <a:gd name="connsiteX290" fmla="*/ 251220 w 2099794"/>
                <a:gd name="connsiteY290" fmla="*/ 368428 h 2078537"/>
                <a:gd name="connsiteX291" fmla="*/ 172390 w 2099794"/>
                <a:gd name="connsiteY291" fmla="*/ 358470 h 2078537"/>
                <a:gd name="connsiteX292" fmla="*/ 161603 w 2099794"/>
                <a:gd name="connsiteY292" fmla="*/ 351832 h 2078537"/>
                <a:gd name="connsiteX293" fmla="*/ 147081 w 2099794"/>
                <a:gd name="connsiteY293" fmla="*/ 408258 h 2078537"/>
                <a:gd name="connsiteX294" fmla="*/ 116586 w 2099794"/>
                <a:gd name="connsiteY294" fmla="*/ 609276 h 2078537"/>
                <a:gd name="connsiteX295" fmla="*/ 117831 w 2099794"/>
                <a:gd name="connsiteY295" fmla="*/ 676489 h 2078537"/>
                <a:gd name="connsiteX296" fmla="*/ 123225 w 2099794"/>
                <a:gd name="connsiteY296" fmla="*/ 685410 h 2078537"/>
                <a:gd name="connsiteX297" fmla="*/ 132560 w 2099794"/>
                <a:gd name="connsiteY297" fmla="*/ 731878 h 2078537"/>
                <a:gd name="connsiteX298" fmla="*/ 130693 w 2099794"/>
                <a:gd name="connsiteY298" fmla="*/ 743910 h 2078537"/>
                <a:gd name="connsiteX299" fmla="*/ 206619 w 2099794"/>
                <a:gd name="connsiteY299" fmla="*/ 905097 h 2078537"/>
                <a:gd name="connsiteX300" fmla="*/ 327769 w 2099794"/>
                <a:gd name="connsiteY300" fmla="*/ 1078732 h 2078537"/>
                <a:gd name="connsiteX301" fmla="*/ 376934 w 2099794"/>
                <a:gd name="connsiteY301" fmla="*/ 1155488 h 2078537"/>
                <a:gd name="connsiteX302" fmla="*/ 378594 w 2099794"/>
                <a:gd name="connsiteY302" fmla="*/ 1158392 h 2078537"/>
                <a:gd name="connsiteX303" fmla="*/ 380668 w 2099794"/>
                <a:gd name="connsiteY303" fmla="*/ 1161919 h 2078537"/>
                <a:gd name="connsiteX304" fmla="*/ 380046 w 2099794"/>
                <a:gd name="connsiteY304" fmla="*/ 1157147 h 2078537"/>
                <a:gd name="connsiteX305" fmla="*/ 378801 w 2099794"/>
                <a:gd name="connsiteY305" fmla="*/ 1153413 h 2078537"/>
                <a:gd name="connsiteX306" fmla="*/ 324865 w 2099794"/>
                <a:gd name="connsiteY306" fmla="*/ 1032886 h 2078537"/>
                <a:gd name="connsiteX307" fmla="*/ 323413 w 2099794"/>
                <a:gd name="connsiteY307" fmla="*/ 1029981 h 2078537"/>
                <a:gd name="connsiteX308" fmla="*/ 294370 w 2099794"/>
                <a:gd name="connsiteY308" fmla="*/ 1003013 h 2078537"/>
                <a:gd name="connsiteX309" fmla="*/ 278396 w 2099794"/>
                <a:gd name="connsiteY309" fmla="*/ 995130 h 2078537"/>
                <a:gd name="connsiteX310" fmla="*/ 272588 w 2099794"/>
                <a:gd name="connsiteY310" fmla="*/ 949491 h 2078537"/>
                <a:gd name="connsiteX311" fmla="*/ 276529 w 2099794"/>
                <a:gd name="connsiteY311" fmla="*/ 923975 h 2078537"/>
                <a:gd name="connsiteX312" fmla="*/ 250805 w 2099794"/>
                <a:gd name="connsiteY312" fmla="*/ 835187 h 2078537"/>
                <a:gd name="connsiteX313" fmla="*/ 248109 w 2099794"/>
                <a:gd name="connsiteY313" fmla="*/ 814028 h 2078537"/>
                <a:gd name="connsiteX314" fmla="*/ 227364 w 2099794"/>
                <a:gd name="connsiteY314" fmla="*/ 817762 h 2078537"/>
                <a:gd name="connsiteX315" fmla="*/ 186497 w 2099794"/>
                <a:gd name="connsiteY315" fmla="*/ 814857 h 2078537"/>
                <a:gd name="connsiteX316" fmla="*/ 182555 w 2099794"/>
                <a:gd name="connsiteY316" fmla="*/ 808841 h 2078537"/>
                <a:gd name="connsiteX317" fmla="*/ 206619 w 2099794"/>
                <a:gd name="connsiteY317" fmla="*/ 757187 h 2078537"/>
                <a:gd name="connsiteX318" fmla="*/ 215954 w 2099794"/>
                <a:gd name="connsiteY318" fmla="*/ 748059 h 2078537"/>
                <a:gd name="connsiteX319" fmla="*/ 253502 w 2099794"/>
                <a:gd name="connsiteY319" fmla="*/ 755734 h 2078537"/>
                <a:gd name="connsiteX320" fmla="*/ 257444 w 2099794"/>
                <a:gd name="connsiteY320" fmla="*/ 763617 h 2078537"/>
                <a:gd name="connsiteX321" fmla="*/ 360338 w 2099794"/>
                <a:gd name="connsiteY321" fmla="*/ 707606 h 2078537"/>
                <a:gd name="connsiteX322" fmla="*/ 361168 w 2099794"/>
                <a:gd name="connsiteY322" fmla="*/ 709681 h 2078537"/>
                <a:gd name="connsiteX323" fmla="*/ 335652 w 2099794"/>
                <a:gd name="connsiteY323" fmla="*/ 716942 h 2078537"/>
                <a:gd name="connsiteX324" fmla="*/ 286279 w 2099794"/>
                <a:gd name="connsiteY324" fmla="*/ 740383 h 2078537"/>
                <a:gd name="connsiteX325" fmla="*/ 268854 w 2099794"/>
                <a:gd name="connsiteY325" fmla="*/ 759883 h 2078537"/>
                <a:gd name="connsiteX326" fmla="*/ 266987 w 2099794"/>
                <a:gd name="connsiteY326" fmla="*/ 780421 h 2078537"/>
                <a:gd name="connsiteX327" fmla="*/ 261800 w 2099794"/>
                <a:gd name="connsiteY327" fmla="*/ 803240 h 2078537"/>
                <a:gd name="connsiteX328" fmla="*/ 256822 w 2099794"/>
                <a:gd name="connsiteY328" fmla="*/ 812990 h 2078537"/>
                <a:gd name="connsiteX329" fmla="*/ 282960 w 2099794"/>
                <a:gd name="connsiteY329" fmla="*/ 916507 h 2078537"/>
                <a:gd name="connsiteX330" fmla="*/ 285449 w 2099794"/>
                <a:gd name="connsiteY330" fmla="*/ 913395 h 2078537"/>
                <a:gd name="connsiteX331" fmla="*/ 342705 w 2099794"/>
                <a:gd name="connsiteY331" fmla="*/ 895347 h 2078537"/>
                <a:gd name="connsiteX332" fmla="*/ 373408 w 2099794"/>
                <a:gd name="connsiteY332" fmla="*/ 916922 h 2078537"/>
                <a:gd name="connsiteX333" fmla="*/ 415934 w 2099794"/>
                <a:gd name="connsiteY333" fmla="*/ 978742 h 2078537"/>
                <a:gd name="connsiteX334" fmla="*/ 417387 w 2099794"/>
                <a:gd name="connsiteY334" fmla="*/ 984135 h 2078537"/>
                <a:gd name="connsiteX335" fmla="*/ 365525 w 2099794"/>
                <a:gd name="connsiteY335" fmla="*/ 1001768 h 2078537"/>
                <a:gd name="connsiteX336" fmla="*/ 329844 w 2099794"/>
                <a:gd name="connsiteY336" fmla="*/ 1007162 h 2078537"/>
                <a:gd name="connsiteX337" fmla="*/ 325487 w 2099794"/>
                <a:gd name="connsiteY337" fmla="*/ 1014423 h 2078537"/>
                <a:gd name="connsiteX338" fmla="*/ 383988 w 2099794"/>
                <a:gd name="connsiteY338" fmla="*/ 1143663 h 2078537"/>
                <a:gd name="connsiteX339" fmla="*/ 431286 w 2099794"/>
                <a:gd name="connsiteY339" fmla="*/ 1296968 h 2078537"/>
                <a:gd name="connsiteX340" fmla="*/ 433153 w 2099794"/>
                <a:gd name="connsiteY340" fmla="*/ 1397788 h 2078537"/>
                <a:gd name="connsiteX341" fmla="*/ 425477 w 2099794"/>
                <a:gd name="connsiteY341" fmla="*/ 1462097 h 2078537"/>
                <a:gd name="connsiteX342" fmla="*/ 425685 w 2099794"/>
                <a:gd name="connsiteY342" fmla="*/ 1468320 h 2078537"/>
                <a:gd name="connsiteX343" fmla="*/ 430041 w 2099794"/>
                <a:gd name="connsiteY343" fmla="*/ 1464171 h 2078537"/>
                <a:gd name="connsiteX344" fmla="*/ 493106 w 2099794"/>
                <a:gd name="connsiteY344" fmla="*/ 1440729 h 2078537"/>
                <a:gd name="connsiteX345" fmla="*/ 548494 w 2099794"/>
                <a:gd name="connsiteY345" fmla="*/ 1469772 h 2078537"/>
                <a:gd name="connsiteX346" fmla="*/ 627740 w 2099794"/>
                <a:gd name="connsiteY346" fmla="*/ 1579098 h 2078537"/>
                <a:gd name="connsiteX347" fmla="*/ 624420 w 2099794"/>
                <a:gd name="connsiteY347" fmla="*/ 1586358 h 2078537"/>
                <a:gd name="connsiteX348" fmla="*/ 563431 w 2099794"/>
                <a:gd name="connsiteY348" fmla="*/ 1609385 h 2078537"/>
                <a:gd name="connsiteX349" fmla="*/ 468004 w 2099794"/>
                <a:gd name="connsiteY349" fmla="*/ 1621417 h 2078537"/>
                <a:gd name="connsiteX350" fmla="*/ 413653 w 2099794"/>
                <a:gd name="connsiteY350" fmla="*/ 1604199 h 2078537"/>
                <a:gd name="connsiteX351" fmla="*/ 394982 w 2099794"/>
                <a:gd name="connsiteY351" fmla="*/ 1584699 h 2078537"/>
                <a:gd name="connsiteX352" fmla="*/ 392285 w 2099794"/>
                <a:gd name="connsiteY352" fmla="*/ 1589885 h 2078537"/>
                <a:gd name="connsiteX353" fmla="*/ 356397 w 2099794"/>
                <a:gd name="connsiteY353" fmla="*/ 1676184 h 2078537"/>
                <a:gd name="connsiteX354" fmla="*/ 276788 w 2099794"/>
                <a:gd name="connsiteY354" fmla="*/ 1810014 h 2078537"/>
                <a:gd name="connsiteX355" fmla="*/ 231210 w 2099794"/>
                <a:gd name="connsiteY355" fmla="*/ 1864027 h 2078537"/>
                <a:gd name="connsiteX356" fmla="*/ 320404 w 2099794"/>
                <a:gd name="connsiteY356" fmla="*/ 1734347 h 2078537"/>
                <a:gd name="connsiteX357" fmla="*/ 387722 w 2099794"/>
                <a:gd name="connsiteY357" fmla="*/ 1584906 h 2078537"/>
                <a:gd name="connsiteX358" fmla="*/ 390626 w 2099794"/>
                <a:gd name="connsiteY358" fmla="*/ 1567273 h 2078537"/>
                <a:gd name="connsiteX359" fmla="*/ 396227 w 2099794"/>
                <a:gd name="connsiteY359" fmla="*/ 1542794 h 2078537"/>
                <a:gd name="connsiteX360" fmla="*/ 411786 w 2099794"/>
                <a:gd name="connsiteY360" fmla="*/ 1496533 h 2078537"/>
                <a:gd name="connsiteX361" fmla="*/ 427552 w 2099794"/>
                <a:gd name="connsiteY361" fmla="*/ 1352356 h 2078537"/>
                <a:gd name="connsiteX362" fmla="*/ 416764 w 2099794"/>
                <a:gd name="connsiteY362" fmla="*/ 1313978 h 2078537"/>
                <a:gd name="connsiteX363" fmla="*/ 328599 w 2099794"/>
                <a:gd name="connsiteY363" fmla="*/ 1192828 h 2078537"/>
                <a:gd name="connsiteX364" fmla="*/ 223007 w 2099794"/>
                <a:gd name="connsiteY364" fmla="*/ 1107567 h 2078537"/>
                <a:gd name="connsiteX365" fmla="*/ 177784 w 2099794"/>
                <a:gd name="connsiteY365" fmla="*/ 1091179 h 2078537"/>
                <a:gd name="connsiteX366" fmla="*/ 114927 w 2099794"/>
                <a:gd name="connsiteY366" fmla="*/ 1119599 h 2078537"/>
                <a:gd name="connsiteX367" fmla="*/ 94597 w 2099794"/>
                <a:gd name="connsiteY367" fmla="*/ 1200297 h 2078537"/>
                <a:gd name="connsiteX368" fmla="*/ 100198 w 2099794"/>
                <a:gd name="connsiteY368" fmla="*/ 1195318 h 2078537"/>
                <a:gd name="connsiteX369" fmla="*/ 170108 w 2099794"/>
                <a:gd name="connsiteY369" fmla="*/ 1195110 h 2078537"/>
                <a:gd name="connsiteX370" fmla="*/ 200188 w 2099794"/>
                <a:gd name="connsiteY370" fmla="*/ 1263568 h 2078537"/>
                <a:gd name="connsiteX371" fmla="*/ 204544 w 2099794"/>
                <a:gd name="connsiteY371" fmla="*/ 1296138 h 2078537"/>
                <a:gd name="connsiteX372" fmla="*/ 198529 w 2099794"/>
                <a:gd name="connsiteY372" fmla="*/ 1302569 h 2078537"/>
                <a:gd name="connsiteX373" fmla="*/ 95011 w 2099794"/>
                <a:gd name="connsiteY373" fmla="*/ 1283898 h 2078537"/>
                <a:gd name="connsiteX374" fmla="*/ 100820 w 2099794"/>
                <a:gd name="connsiteY374" fmla="*/ 1338457 h 2078537"/>
                <a:gd name="connsiteX375" fmla="*/ 118246 w 2099794"/>
                <a:gd name="connsiteY375" fmla="*/ 1444671 h 2078537"/>
                <a:gd name="connsiteX376" fmla="*/ 125507 w 2099794"/>
                <a:gd name="connsiteY376" fmla="*/ 1455458 h 2078537"/>
                <a:gd name="connsiteX377" fmla="*/ 134012 w 2099794"/>
                <a:gd name="connsiteY377" fmla="*/ 1495081 h 2078537"/>
                <a:gd name="connsiteX378" fmla="*/ 131522 w 2099794"/>
                <a:gd name="connsiteY378" fmla="*/ 1508565 h 2078537"/>
                <a:gd name="connsiteX379" fmla="*/ 150400 w 2099794"/>
                <a:gd name="connsiteY379" fmla="*/ 1595901 h 2078537"/>
                <a:gd name="connsiteX380" fmla="*/ 123639 w 2099794"/>
                <a:gd name="connsiteY380" fmla="*/ 1507735 h 2078537"/>
                <a:gd name="connsiteX381" fmla="*/ 25724 w 2099794"/>
                <a:gd name="connsiteY381" fmla="*/ 1532214 h 2078537"/>
                <a:gd name="connsiteX382" fmla="*/ 18048 w 2099794"/>
                <a:gd name="connsiteY382" fmla="*/ 1524539 h 2078537"/>
                <a:gd name="connsiteX383" fmla="*/ 37963 w 2099794"/>
                <a:gd name="connsiteY383" fmla="*/ 1449650 h 2078537"/>
                <a:gd name="connsiteX384" fmla="*/ 56634 w 2099794"/>
                <a:gd name="connsiteY384" fmla="*/ 1427038 h 2078537"/>
                <a:gd name="connsiteX385" fmla="*/ 100820 w 2099794"/>
                <a:gd name="connsiteY385" fmla="*/ 1427453 h 2078537"/>
                <a:gd name="connsiteX386" fmla="*/ 107666 w 2099794"/>
                <a:gd name="connsiteY386" fmla="*/ 1433261 h 2078537"/>
                <a:gd name="connsiteX387" fmla="*/ 99575 w 2099794"/>
                <a:gd name="connsiteY387" fmla="*/ 1387000 h 2078537"/>
                <a:gd name="connsiteX388" fmla="*/ 86921 w 2099794"/>
                <a:gd name="connsiteY388" fmla="*/ 1284314 h 2078537"/>
                <a:gd name="connsiteX389" fmla="*/ 81942 w 2099794"/>
                <a:gd name="connsiteY389" fmla="*/ 1273733 h 2078537"/>
                <a:gd name="connsiteX390" fmla="*/ 72192 w 2099794"/>
                <a:gd name="connsiteY390" fmla="*/ 1262738 h 2078537"/>
                <a:gd name="connsiteX391" fmla="*/ 80490 w 2099794"/>
                <a:gd name="connsiteY391" fmla="*/ 1218344 h 2078537"/>
                <a:gd name="connsiteX392" fmla="*/ 85676 w 2099794"/>
                <a:gd name="connsiteY392" fmla="*/ 1208387 h 2078537"/>
                <a:gd name="connsiteX393" fmla="*/ 100405 w 2099794"/>
                <a:gd name="connsiteY393" fmla="*/ 1131424 h 2078537"/>
                <a:gd name="connsiteX394" fmla="*/ 157246 w 2099794"/>
                <a:gd name="connsiteY394" fmla="*/ 1082880 h 2078537"/>
                <a:gd name="connsiteX395" fmla="*/ 203922 w 2099794"/>
                <a:gd name="connsiteY395" fmla="*/ 1090349 h 2078537"/>
                <a:gd name="connsiteX396" fmla="*/ 288769 w 2099794"/>
                <a:gd name="connsiteY396" fmla="*/ 1144285 h 2078537"/>
                <a:gd name="connsiteX397" fmla="*/ 419254 w 2099794"/>
                <a:gd name="connsiteY397" fmla="*/ 1302569 h 2078537"/>
                <a:gd name="connsiteX398" fmla="*/ 425270 w 2099794"/>
                <a:gd name="connsiteY398" fmla="*/ 1313148 h 2078537"/>
                <a:gd name="connsiteX399" fmla="*/ 414690 w 2099794"/>
                <a:gd name="connsiteY399" fmla="*/ 1258382 h 2078537"/>
                <a:gd name="connsiteX400" fmla="*/ 340838 w 2099794"/>
                <a:gd name="connsiteY400" fmla="*/ 1111509 h 2078537"/>
                <a:gd name="connsiteX401" fmla="*/ 227571 w 2099794"/>
                <a:gd name="connsiteY401" fmla="*/ 951358 h 2078537"/>
                <a:gd name="connsiteX402" fmla="*/ 134219 w 2099794"/>
                <a:gd name="connsiteY402" fmla="*/ 781251 h 2078537"/>
                <a:gd name="connsiteX403" fmla="*/ 123639 w 2099794"/>
                <a:gd name="connsiteY403" fmla="*/ 749303 h 2078537"/>
                <a:gd name="connsiteX404" fmla="*/ 118661 w 2099794"/>
                <a:gd name="connsiteY404" fmla="*/ 746607 h 2078537"/>
                <a:gd name="connsiteX405" fmla="*/ 23857 w 2099794"/>
                <a:gd name="connsiteY405" fmla="*/ 771293 h 2078537"/>
                <a:gd name="connsiteX406" fmla="*/ 0 w 2099794"/>
                <a:gd name="connsiteY406" fmla="*/ 771708 h 20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Lst>
              <a:rect l="l" t="t" r="r" b="b"/>
              <a:pathLst>
                <a:path w="2099794" h="2078537">
                  <a:moveTo>
                    <a:pt x="989322" y="1788413"/>
                  </a:moveTo>
                  <a:lnTo>
                    <a:pt x="991189" y="1789658"/>
                  </a:lnTo>
                  <a:cubicBezTo>
                    <a:pt x="992641" y="1790072"/>
                    <a:pt x="993056" y="1789243"/>
                    <a:pt x="992849" y="1788205"/>
                  </a:cubicBezTo>
                  <a:cubicBezTo>
                    <a:pt x="992641" y="1787791"/>
                    <a:pt x="991811" y="1787376"/>
                    <a:pt x="991189" y="1786754"/>
                  </a:cubicBezTo>
                  <a:cubicBezTo>
                    <a:pt x="990359" y="1787376"/>
                    <a:pt x="989945" y="1787998"/>
                    <a:pt x="989322" y="1788413"/>
                  </a:cubicBezTo>
                  <a:close/>
                  <a:moveTo>
                    <a:pt x="424025" y="1472262"/>
                  </a:moveTo>
                  <a:cubicBezTo>
                    <a:pt x="424233" y="1473092"/>
                    <a:pt x="424648" y="1473092"/>
                    <a:pt x="424855" y="1472262"/>
                  </a:cubicBezTo>
                  <a:cubicBezTo>
                    <a:pt x="425062" y="1471847"/>
                    <a:pt x="425270" y="1471432"/>
                    <a:pt x="425270" y="1470810"/>
                  </a:cubicBezTo>
                  <a:cubicBezTo>
                    <a:pt x="425477" y="1470810"/>
                    <a:pt x="424855" y="1470602"/>
                    <a:pt x="424025" y="1470187"/>
                  </a:cubicBezTo>
                  <a:cubicBezTo>
                    <a:pt x="424025" y="1471017"/>
                    <a:pt x="423818" y="1471639"/>
                    <a:pt x="424025" y="1472262"/>
                  </a:cubicBezTo>
                  <a:close/>
                  <a:moveTo>
                    <a:pt x="209514" y="1889738"/>
                  </a:moveTo>
                  <a:lnTo>
                    <a:pt x="231210" y="1864027"/>
                  </a:lnTo>
                  <a:lnTo>
                    <a:pt x="227571" y="1869318"/>
                  </a:lnTo>
                  <a:lnTo>
                    <a:pt x="209514" y="1889738"/>
                  </a:lnTo>
                  <a:close/>
                  <a:moveTo>
                    <a:pt x="197595" y="1924756"/>
                  </a:moveTo>
                  <a:lnTo>
                    <a:pt x="294784" y="1858272"/>
                  </a:lnTo>
                  <a:cubicBezTo>
                    <a:pt x="328806" y="1837890"/>
                    <a:pt x="364072" y="1819530"/>
                    <a:pt x="400583" y="1803142"/>
                  </a:cubicBezTo>
                  <a:cubicBezTo>
                    <a:pt x="423402" y="1792977"/>
                    <a:pt x="446637" y="1784057"/>
                    <a:pt x="470078" y="1775551"/>
                  </a:cubicBezTo>
                  <a:cubicBezTo>
                    <a:pt x="488749" y="1768913"/>
                    <a:pt x="507626" y="1763104"/>
                    <a:pt x="526919" y="1758333"/>
                  </a:cubicBezTo>
                  <a:cubicBezTo>
                    <a:pt x="538951" y="1755429"/>
                    <a:pt x="550776" y="1750035"/>
                    <a:pt x="563015" y="1748790"/>
                  </a:cubicBezTo>
                  <a:cubicBezTo>
                    <a:pt x="583345" y="1746508"/>
                    <a:pt x="603260" y="1741115"/>
                    <a:pt x="623590" y="1739248"/>
                  </a:cubicBezTo>
                  <a:cubicBezTo>
                    <a:pt x="624420" y="1739248"/>
                    <a:pt x="625042" y="1738625"/>
                    <a:pt x="625872" y="1738418"/>
                  </a:cubicBezTo>
                  <a:cubicBezTo>
                    <a:pt x="626909" y="1738418"/>
                    <a:pt x="628154" y="1738211"/>
                    <a:pt x="629191" y="1738211"/>
                  </a:cubicBezTo>
                  <a:cubicBezTo>
                    <a:pt x="637489" y="1737381"/>
                    <a:pt x="645787" y="1737173"/>
                    <a:pt x="653878" y="1735099"/>
                  </a:cubicBezTo>
                  <a:cubicBezTo>
                    <a:pt x="656160" y="1735099"/>
                    <a:pt x="658234" y="1734891"/>
                    <a:pt x="660516" y="1734891"/>
                  </a:cubicBezTo>
                  <a:lnTo>
                    <a:pt x="709889" y="1731780"/>
                  </a:lnTo>
                  <a:lnTo>
                    <a:pt x="741214" y="1731780"/>
                  </a:lnTo>
                  <a:lnTo>
                    <a:pt x="790586" y="1734891"/>
                  </a:lnTo>
                  <a:cubicBezTo>
                    <a:pt x="792246" y="1734891"/>
                    <a:pt x="793906" y="1734891"/>
                    <a:pt x="795565" y="1735099"/>
                  </a:cubicBezTo>
                  <a:lnTo>
                    <a:pt x="844316" y="1741944"/>
                  </a:lnTo>
                  <a:lnTo>
                    <a:pt x="882690" y="1748134"/>
                  </a:lnTo>
                  <a:lnTo>
                    <a:pt x="882901" y="1748375"/>
                  </a:lnTo>
                  <a:lnTo>
                    <a:pt x="882901" y="1749205"/>
                  </a:lnTo>
                  <a:cubicBezTo>
                    <a:pt x="883316" y="1749205"/>
                    <a:pt x="883523" y="1748998"/>
                    <a:pt x="883938" y="1748998"/>
                  </a:cubicBezTo>
                  <a:cubicBezTo>
                    <a:pt x="883523" y="1748790"/>
                    <a:pt x="883109" y="1748583"/>
                    <a:pt x="882901" y="1748375"/>
                  </a:cubicBezTo>
                  <a:lnTo>
                    <a:pt x="882901" y="1748168"/>
                  </a:lnTo>
                  <a:lnTo>
                    <a:pt x="882690" y="1748134"/>
                  </a:lnTo>
                  <a:lnTo>
                    <a:pt x="877092" y="1741737"/>
                  </a:lnTo>
                  <a:cubicBezTo>
                    <a:pt x="873566" y="1737381"/>
                    <a:pt x="869624" y="1733024"/>
                    <a:pt x="868587" y="1727631"/>
                  </a:cubicBezTo>
                  <a:cubicBezTo>
                    <a:pt x="866305" y="1716636"/>
                    <a:pt x="867757" y="1705849"/>
                    <a:pt x="874188" y="1696306"/>
                  </a:cubicBezTo>
                  <a:cubicBezTo>
                    <a:pt x="883523" y="1682407"/>
                    <a:pt x="894311" y="1670375"/>
                    <a:pt x="909869" y="1662699"/>
                  </a:cubicBezTo>
                  <a:cubicBezTo>
                    <a:pt x="923353" y="1656061"/>
                    <a:pt x="937252" y="1650252"/>
                    <a:pt x="951359" y="1647555"/>
                  </a:cubicBezTo>
                  <a:cubicBezTo>
                    <a:pt x="972934" y="1643407"/>
                    <a:pt x="995338" y="1641747"/>
                    <a:pt x="1017535" y="1641124"/>
                  </a:cubicBezTo>
                  <a:lnTo>
                    <a:pt x="1027493" y="1641124"/>
                  </a:lnTo>
                  <a:cubicBezTo>
                    <a:pt x="1031849" y="1641124"/>
                    <a:pt x="1036206" y="1641332"/>
                    <a:pt x="1040562" y="1641332"/>
                  </a:cubicBezTo>
                  <a:cubicBezTo>
                    <a:pt x="1038487" y="1691120"/>
                    <a:pt x="1028945" y="1738625"/>
                    <a:pt x="997620" y="1780737"/>
                  </a:cubicBezTo>
                  <a:cubicBezTo>
                    <a:pt x="1010067" y="1783642"/>
                    <a:pt x="1021477" y="1788413"/>
                    <a:pt x="1033301" y="1792562"/>
                  </a:cubicBezTo>
                  <a:cubicBezTo>
                    <a:pt x="1067945" y="1805216"/>
                    <a:pt x="1102174" y="1818493"/>
                    <a:pt x="1137025" y="1830525"/>
                  </a:cubicBezTo>
                  <a:cubicBezTo>
                    <a:pt x="1151962" y="1835711"/>
                    <a:pt x="1166276" y="1843179"/>
                    <a:pt x="1181627" y="1846914"/>
                  </a:cubicBezTo>
                  <a:cubicBezTo>
                    <a:pt x="1183079" y="1848365"/>
                    <a:pt x="1184946" y="1849403"/>
                    <a:pt x="1186191" y="1847536"/>
                  </a:cubicBezTo>
                  <a:cubicBezTo>
                    <a:pt x="1186813" y="1846706"/>
                    <a:pt x="1184738" y="1845669"/>
                    <a:pt x="1183494" y="1845254"/>
                  </a:cubicBezTo>
                  <a:cubicBezTo>
                    <a:pt x="1165238" y="1828865"/>
                    <a:pt x="1170425" y="1808743"/>
                    <a:pt x="1186813" y="1794429"/>
                  </a:cubicBezTo>
                  <a:cubicBezTo>
                    <a:pt x="1205483" y="1778248"/>
                    <a:pt x="1228096" y="1774721"/>
                    <a:pt x="1250915" y="1771195"/>
                  </a:cubicBezTo>
                  <a:cubicBezTo>
                    <a:pt x="1262739" y="1769328"/>
                    <a:pt x="1274771" y="1770780"/>
                    <a:pt x="1286596" y="1768705"/>
                  </a:cubicBezTo>
                  <a:cubicBezTo>
                    <a:pt x="1289708" y="1768083"/>
                    <a:pt x="1294271" y="1769535"/>
                    <a:pt x="1293649" y="1775759"/>
                  </a:cubicBezTo>
                  <a:cubicBezTo>
                    <a:pt x="1291989" y="1791110"/>
                    <a:pt x="1289500" y="1806254"/>
                    <a:pt x="1285766" y="1821397"/>
                  </a:cubicBezTo>
                  <a:cubicBezTo>
                    <a:pt x="1280995" y="1841105"/>
                    <a:pt x="1271660" y="1858116"/>
                    <a:pt x="1258175" y="1872845"/>
                  </a:cubicBezTo>
                  <a:cubicBezTo>
                    <a:pt x="1257553" y="1875541"/>
                    <a:pt x="1259628" y="1874504"/>
                    <a:pt x="1260665" y="1874712"/>
                  </a:cubicBezTo>
                  <a:cubicBezTo>
                    <a:pt x="1278090" y="1880728"/>
                    <a:pt x="1295309" y="1886744"/>
                    <a:pt x="1313564" y="1890063"/>
                  </a:cubicBezTo>
                  <a:cubicBezTo>
                    <a:pt x="1320825" y="1891515"/>
                    <a:pt x="1328085" y="1895041"/>
                    <a:pt x="1335761" y="1896494"/>
                  </a:cubicBezTo>
                  <a:cubicBezTo>
                    <a:pt x="1356299" y="1900435"/>
                    <a:pt x="1376421" y="1906037"/>
                    <a:pt x="1397166" y="1908526"/>
                  </a:cubicBezTo>
                  <a:cubicBezTo>
                    <a:pt x="1435751" y="1913090"/>
                    <a:pt x="1474337" y="1916409"/>
                    <a:pt x="1512922" y="1909563"/>
                  </a:cubicBezTo>
                  <a:cubicBezTo>
                    <a:pt x="1546736" y="1903547"/>
                    <a:pt x="1578683" y="1892552"/>
                    <a:pt x="1608971" y="1876579"/>
                  </a:cubicBezTo>
                  <a:cubicBezTo>
                    <a:pt x="1612290" y="1874712"/>
                    <a:pt x="1614157" y="1872845"/>
                    <a:pt x="1614987" y="1868696"/>
                  </a:cubicBezTo>
                  <a:cubicBezTo>
                    <a:pt x="1616232" y="1862472"/>
                    <a:pt x="1619136" y="1856664"/>
                    <a:pt x="1625774" y="1853344"/>
                  </a:cubicBezTo>
                  <a:cubicBezTo>
                    <a:pt x="1629301" y="1851685"/>
                    <a:pt x="1630961" y="1847743"/>
                    <a:pt x="1633035" y="1844424"/>
                  </a:cubicBezTo>
                  <a:cubicBezTo>
                    <a:pt x="1643200" y="1828865"/>
                    <a:pt x="1652328" y="1825132"/>
                    <a:pt x="1670791" y="1828658"/>
                  </a:cubicBezTo>
                  <a:cubicBezTo>
                    <a:pt x="1674732" y="1829488"/>
                    <a:pt x="1678259" y="1828243"/>
                    <a:pt x="1681163" y="1825754"/>
                  </a:cubicBezTo>
                  <a:cubicBezTo>
                    <a:pt x="1709376" y="1801067"/>
                    <a:pt x="1734477" y="1773477"/>
                    <a:pt x="1756674" y="1743189"/>
                  </a:cubicBezTo>
                  <a:cubicBezTo>
                    <a:pt x="1763728" y="1733439"/>
                    <a:pt x="1770366" y="1723482"/>
                    <a:pt x="1777212" y="1713524"/>
                  </a:cubicBezTo>
                  <a:cubicBezTo>
                    <a:pt x="1778249" y="1714146"/>
                    <a:pt x="1779079" y="1714769"/>
                    <a:pt x="1780116" y="1715391"/>
                  </a:cubicBezTo>
                  <a:cubicBezTo>
                    <a:pt x="1761861" y="1750035"/>
                    <a:pt x="1737797" y="1780322"/>
                    <a:pt x="1711243" y="1808743"/>
                  </a:cubicBezTo>
                  <a:cubicBezTo>
                    <a:pt x="1703568" y="1816833"/>
                    <a:pt x="1695477" y="1824094"/>
                    <a:pt x="1687179" y="1831562"/>
                  </a:cubicBezTo>
                  <a:cubicBezTo>
                    <a:pt x="1683860" y="1834467"/>
                    <a:pt x="1682823" y="1836334"/>
                    <a:pt x="1686142" y="1840690"/>
                  </a:cubicBezTo>
                  <a:cubicBezTo>
                    <a:pt x="1701493" y="1860812"/>
                    <a:pt x="1705850" y="1884669"/>
                    <a:pt x="1707924" y="1909148"/>
                  </a:cubicBezTo>
                  <a:cubicBezTo>
                    <a:pt x="1708131" y="1912052"/>
                    <a:pt x="1707094" y="1913090"/>
                    <a:pt x="1704397" y="1913090"/>
                  </a:cubicBezTo>
                  <a:cubicBezTo>
                    <a:pt x="1681786" y="1913297"/>
                    <a:pt x="1659588" y="1912260"/>
                    <a:pt x="1638636" y="1902510"/>
                  </a:cubicBezTo>
                  <a:cubicBezTo>
                    <a:pt x="1630961" y="1898983"/>
                    <a:pt x="1624322" y="1894419"/>
                    <a:pt x="1620381" y="1886536"/>
                  </a:cubicBezTo>
                  <a:cubicBezTo>
                    <a:pt x="1618721" y="1883010"/>
                    <a:pt x="1616647" y="1881765"/>
                    <a:pt x="1612705" y="1884254"/>
                  </a:cubicBezTo>
                  <a:cubicBezTo>
                    <a:pt x="1594242" y="1895249"/>
                    <a:pt x="1573705" y="1901887"/>
                    <a:pt x="1554205" y="1910185"/>
                  </a:cubicBezTo>
                  <a:cubicBezTo>
                    <a:pt x="1545699" y="1913712"/>
                    <a:pt x="1535949" y="1914127"/>
                    <a:pt x="1526821" y="1915994"/>
                  </a:cubicBezTo>
                  <a:cubicBezTo>
                    <a:pt x="1479523" y="1926159"/>
                    <a:pt x="1432432" y="1922632"/>
                    <a:pt x="1385341" y="1914957"/>
                  </a:cubicBezTo>
                  <a:cubicBezTo>
                    <a:pt x="1366464" y="1911845"/>
                    <a:pt x="1347171" y="1910393"/>
                    <a:pt x="1328915" y="1904169"/>
                  </a:cubicBezTo>
                  <a:cubicBezTo>
                    <a:pt x="1307756" y="1896909"/>
                    <a:pt x="1285766" y="1892760"/>
                    <a:pt x="1264814" y="1884877"/>
                  </a:cubicBezTo>
                  <a:cubicBezTo>
                    <a:pt x="1256308" y="1881765"/>
                    <a:pt x="1247803" y="1879898"/>
                    <a:pt x="1237846" y="1883839"/>
                  </a:cubicBezTo>
                  <a:cubicBezTo>
                    <a:pt x="1230170" y="1886951"/>
                    <a:pt x="1220420" y="1883632"/>
                    <a:pt x="1214819" y="1877616"/>
                  </a:cubicBezTo>
                  <a:cubicBezTo>
                    <a:pt x="1196771" y="1858323"/>
                    <a:pt x="1172706" y="1852307"/>
                    <a:pt x="1149265" y="1844632"/>
                  </a:cubicBezTo>
                  <a:cubicBezTo>
                    <a:pt x="1138270" y="1841105"/>
                    <a:pt x="1128105" y="1835296"/>
                    <a:pt x="1117110" y="1831355"/>
                  </a:cubicBezTo>
                  <a:cubicBezTo>
                    <a:pt x="1080599" y="1818493"/>
                    <a:pt x="1044711" y="1803349"/>
                    <a:pt x="1007785" y="1791525"/>
                  </a:cubicBezTo>
                  <a:cubicBezTo>
                    <a:pt x="1005295" y="1790695"/>
                    <a:pt x="1002599" y="1790072"/>
                    <a:pt x="999902" y="1789450"/>
                  </a:cubicBezTo>
                  <a:cubicBezTo>
                    <a:pt x="999280" y="1789243"/>
                    <a:pt x="998865" y="1789243"/>
                    <a:pt x="998242" y="1789035"/>
                  </a:cubicBezTo>
                  <a:cubicBezTo>
                    <a:pt x="997205" y="1788205"/>
                    <a:pt x="996168" y="1787583"/>
                    <a:pt x="994923" y="1788205"/>
                  </a:cubicBezTo>
                  <a:cubicBezTo>
                    <a:pt x="993886" y="1788828"/>
                    <a:pt x="994093" y="1789865"/>
                    <a:pt x="994508" y="1790695"/>
                  </a:cubicBezTo>
                  <a:cubicBezTo>
                    <a:pt x="996168" y="1791525"/>
                    <a:pt x="998035" y="1792354"/>
                    <a:pt x="999695" y="1793184"/>
                  </a:cubicBezTo>
                  <a:lnTo>
                    <a:pt x="1057573" y="1820360"/>
                  </a:lnTo>
                  <a:cubicBezTo>
                    <a:pt x="1081014" y="1831770"/>
                    <a:pt x="1104249" y="1843802"/>
                    <a:pt x="1127690" y="1855419"/>
                  </a:cubicBezTo>
                  <a:cubicBezTo>
                    <a:pt x="1152999" y="1868073"/>
                    <a:pt x="1178308" y="1880728"/>
                    <a:pt x="1204031" y="1892760"/>
                  </a:cubicBezTo>
                  <a:cubicBezTo>
                    <a:pt x="1239505" y="1909563"/>
                    <a:pt x="1275186" y="1925951"/>
                    <a:pt x="1312112" y="1939436"/>
                  </a:cubicBezTo>
                  <a:cubicBezTo>
                    <a:pt x="1326011" y="1944622"/>
                    <a:pt x="1340118" y="1950223"/>
                    <a:pt x="1354432" y="1953750"/>
                  </a:cubicBezTo>
                  <a:cubicBezTo>
                    <a:pt x="1375591" y="1958936"/>
                    <a:pt x="1395921" y="1967648"/>
                    <a:pt x="1417911" y="1970345"/>
                  </a:cubicBezTo>
                  <a:cubicBezTo>
                    <a:pt x="1419570" y="1971798"/>
                    <a:pt x="1420815" y="1972005"/>
                    <a:pt x="1421852" y="1969723"/>
                  </a:cubicBezTo>
                  <a:cubicBezTo>
                    <a:pt x="1428283" y="1963500"/>
                    <a:pt x="1431602" y="1955202"/>
                    <a:pt x="1439486" y="1950016"/>
                  </a:cubicBezTo>
                  <a:cubicBezTo>
                    <a:pt x="1457741" y="1937984"/>
                    <a:pt x="1474752" y="1937984"/>
                    <a:pt x="1491763" y="1951260"/>
                  </a:cubicBezTo>
                  <a:cubicBezTo>
                    <a:pt x="1501720" y="1958936"/>
                    <a:pt x="1509396" y="1968478"/>
                    <a:pt x="1514997" y="1979473"/>
                  </a:cubicBezTo>
                  <a:cubicBezTo>
                    <a:pt x="1517486" y="1984244"/>
                    <a:pt x="1520183" y="1985904"/>
                    <a:pt x="1525577" y="1986319"/>
                  </a:cubicBezTo>
                  <a:cubicBezTo>
                    <a:pt x="1603577" y="1990883"/>
                    <a:pt x="1680956" y="1984452"/>
                    <a:pt x="1758126" y="1972835"/>
                  </a:cubicBezTo>
                  <a:cubicBezTo>
                    <a:pt x="1761446" y="1972420"/>
                    <a:pt x="1764557" y="1971590"/>
                    <a:pt x="1766217" y="1968063"/>
                  </a:cubicBezTo>
                  <a:cubicBezTo>
                    <a:pt x="1768706" y="1963085"/>
                    <a:pt x="1773270" y="1960803"/>
                    <a:pt x="1778041" y="1960803"/>
                  </a:cubicBezTo>
                  <a:cubicBezTo>
                    <a:pt x="1787377" y="1961010"/>
                    <a:pt x="1794845" y="1956654"/>
                    <a:pt x="1802935" y="1953335"/>
                  </a:cubicBezTo>
                  <a:cubicBezTo>
                    <a:pt x="1814553" y="1948563"/>
                    <a:pt x="1826170" y="1947319"/>
                    <a:pt x="1837164" y="1955202"/>
                  </a:cubicBezTo>
                  <a:cubicBezTo>
                    <a:pt x="1839446" y="1956861"/>
                    <a:pt x="1842558" y="1957276"/>
                    <a:pt x="1844633" y="1956446"/>
                  </a:cubicBezTo>
                  <a:cubicBezTo>
                    <a:pt x="1851686" y="1953335"/>
                    <a:pt x="1859361" y="1953127"/>
                    <a:pt x="1866829" y="1951468"/>
                  </a:cubicBezTo>
                  <a:cubicBezTo>
                    <a:pt x="1879069" y="1948356"/>
                    <a:pt x="1890893" y="1944829"/>
                    <a:pt x="1903340" y="1942340"/>
                  </a:cubicBezTo>
                  <a:cubicBezTo>
                    <a:pt x="1917862" y="1939228"/>
                    <a:pt x="1931968" y="1934872"/>
                    <a:pt x="1946282" y="1931138"/>
                  </a:cubicBezTo>
                  <a:cubicBezTo>
                    <a:pt x="1958314" y="1927819"/>
                    <a:pt x="1970554" y="1924499"/>
                    <a:pt x="1982586" y="1920765"/>
                  </a:cubicBezTo>
                  <a:cubicBezTo>
                    <a:pt x="2000219" y="1915372"/>
                    <a:pt x="2018059" y="1910393"/>
                    <a:pt x="2035278" y="1903962"/>
                  </a:cubicBezTo>
                  <a:cubicBezTo>
                    <a:pt x="2050629" y="1898153"/>
                    <a:pt x="2066810" y="1894004"/>
                    <a:pt x="2081954" y="1887158"/>
                  </a:cubicBezTo>
                  <a:cubicBezTo>
                    <a:pt x="2086725" y="1884877"/>
                    <a:pt x="2092741" y="1880313"/>
                    <a:pt x="2099794" y="1883425"/>
                  </a:cubicBezTo>
                  <a:cubicBezTo>
                    <a:pt x="2098550" y="1886329"/>
                    <a:pt x="2095230" y="1886744"/>
                    <a:pt x="2092741" y="1887781"/>
                  </a:cubicBezTo>
                  <a:cubicBezTo>
                    <a:pt x="2044820" y="1909770"/>
                    <a:pt x="1994825" y="1925537"/>
                    <a:pt x="1944415" y="1940058"/>
                  </a:cubicBezTo>
                  <a:cubicBezTo>
                    <a:pt x="1913920" y="1948771"/>
                    <a:pt x="1883218" y="1956654"/>
                    <a:pt x="1852100" y="1963500"/>
                  </a:cubicBezTo>
                  <a:cubicBezTo>
                    <a:pt x="1847744" y="1964537"/>
                    <a:pt x="1845462" y="1965367"/>
                    <a:pt x="1847744" y="1970760"/>
                  </a:cubicBezTo>
                  <a:cubicBezTo>
                    <a:pt x="1852308" y="1981755"/>
                    <a:pt x="1851478" y="1993372"/>
                    <a:pt x="1850026" y="2004782"/>
                  </a:cubicBezTo>
                  <a:cubicBezTo>
                    <a:pt x="1847537" y="2022830"/>
                    <a:pt x="1841521" y="2039841"/>
                    <a:pt x="1833430" y="2056022"/>
                  </a:cubicBezTo>
                  <a:cubicBezTo>
                    <a:pt x="1831771" y="2059341"/>
                    <a:pt x="1830526" y="2061415"/>
                    <a:pt x="1826170" y="2058719"/>
                  </a:cubicBezTo>
                  <a:cubicBezTo>
                    <a:pt x="1809159" y="2048761"/>
                    <a:pt x="1792770" y="2037974"/>
                    <a:pt x="1779286" y="2023038"/>
                  </a:cubicBezTo>
                  <a:cubicBezTo>
                    <a:pt x="1769536" y="2012043"/>
                    <a:pt x="1762483" y="2000011"/>
                    <a:pt x="1761861" y="1985074"/>
                  </a:cubicBezTo>
                  <a:cubicBezTo>
                    <a:pt x="1761653" y="1978851"/>
                    <a:pt x="1757711" y="1981340"/>
                    <a:pt x="1755015" y="1981755"/>
                  </a:cubicBezTo>
                  <a:cubicBezTo>
                    <a:pt x="1702945" y="1989846"/>
                    <a:pt x="1650668" y="1994617"/>
                    <a:pt x="1597976" y="1995654"/>
                  </a:cubicBezTo>
                  <a:lnTo>
                    <a:pt x="1535534" y="1994617"/>
                  </a:lnTo>
                  <a:cubicBezTo>
                    <a:pt x="1531593" y="1994409"/>
                    <a:pt x="1527444" y="1994617"/>
                    <a:pt x="1522880" y="1994617"/>
                  </a:cubicBezTo>
                  <a:cubicBezTo>
                    <a:pt x="1533045" y="2021793"/>
                    <a:pt x="1538439" y="2049591"/>
                    <a:pt x="1539476" y="2078219"/>
                  </a:cubicBezTo>
                  <a:cubicBezTo>
                    <a:pt x="1507943" y="2079256"/>
                    <a:pt x="1476411" y="2078219"/>
                    <a:pt x="1446124" y="2068054"/>
                  </a:cubicBezTo>
                  <a:cubicBezTo>
                    <a:pt x="1429321" y="2062453"/>
                    <a:pt x="1413969" y="2054155"/>
                    <a:pt x="1402352" y="2040256"/>
                  </a:cubicBezTo>
                  <a:cubicBezTo>
                    <a:pt x="1383474" y="2017436"/>
                    <a:pt x="1388246" y="1995239"/>
                    <a:pt x="1414799" y="1982170"/>
                  </a:cubicBezTo>
                  <a:cubicBezTo>
                    <a:pt x="1415421" y="1981755"/>
                    <a:pt x="1415836" y="1981133"/>
                    <a:pt x="1416251" y="1980510"/>
                  </a:cubicBezTo>
                  <a:cubicBezTo>
                    <a:pt x="1416251" y="1979058"/>
                    <a:pt x="1415214" y="1978436"/>
                    <a:pt x="1414177" y="1978229"/>
                  </a:cubicBezTo>
                  <a:cubicBezTo>
                    <a:pt x="1333064" y="1959766"/>
                    <a:pt x="1257346" y="1927196"/>
                    <a:pt x="1183079" y="1890893"/>
                  </a:cubicBezTo>
                  <a:cubicBezTo>
                    <a:pt x="1118770" y="1859361"/>
                    <a:pt x="1055913" y="1824924"/>
                    <a:pt x="989945" y="1796504"/>
                  </a:cubicBezTo>
                  <a:cubicBezTo>
                    <a:pt x="985173" y="1794429"/>
                    <a:pt x="981439" y="1794014"/>
                    <a:pt x="976460" y="1796711"/>
                  </a:cubicBezTo>
                  <a:cubicBezTo>
                    <a:pt x="960279" y="1805631"/>
                    <a:pt x="944306" y="1803972"/>
                    <a:pt x="929162" y="1794014"/>
                  </a:cubicBezTo>
                  <a:cubicBezTo>
                    <a:pt x="920034" y="1787998"/>
                    <a:pt x="912566" y="1780322"/>
                    <a:pt x="906965" y="1771195"/>
                  </a:cubicBezTo>
                  <a:cubicBezTo>
                    <a:pt x="903231" y="1764971"/>
                    <a:pt x="898252" y="1762275"/>
                    <a:pt x="891614" y="1760407"/>
                  </a:cubicBezTo>
                  <a:cubicBezTo>
                    <a:pt x="826267" y="1741529"/>
                    <a:pt x="759469" y="1735929"/>
                    <a:pt x="691634" y="1739040"/>
                  </a:cubicBezTo>
                  <a:cubicBezTo>
                    <a:pt x="512813" y="1747338"/>
                    <a:pt x="356397" y="1812892"/>
                    <a:pt x="213257" y="1914957"/>
                  </a:cubicBezTo>
                  <a:cubicBezTo>
                    <a:pt x="210560" y="1916824"/>
                    <a:pt x="208175" y="1919313"/>
                    <a:pt x="205530" y="1921388"/>
                  </a:cubicBezTo>
                  <a:lnTo>
                    <a:pt x="197595" y="1924756"/>
                  </a:lnTo>
                  <a:close/>
                  <a:moveTo>
                    <a:pt x="196246" y="1925329"/>
                  </a:moveTo>
                  <a:lnTo>
                    <a:pt x="197595" y="1924756"/>
                  </a:lnTo>
                  <a:lnTo>
                    <a:pt x="196454" y="1925537"/>
                  </a:lnTo>
                  <a:lnTo>
                    <a:pt x="196246" y="1925329"/>
                  </a:lnTo>
                  <a:close/>
                  <a:moveTo>
                    <a:pt x="170523" y="1933834"/>
                  </a:moveTo>
                  <a:lnTo>
                    <a:pt x="209514" y="1889738"/>
                  </a:lnTo>
                  <a:lnTo>
                    <a:pt x="176331" y="1929063"/>
                  </a:lnTo>
                  <a:cubicBezTo>
                    <a:pt x="174879" y="1931553"/>
                    <a:pt x="174050" y="1935079"/>
                    <a:pt x="170523" y="1933834"/>
                  </a:cubicBezTo>
                  <a:close/>
                  <a:moveTo>
                    <a:pt x="154965" y="1964538"/>
                  </a:moveTo>
                  <a:cubicBezTo>
                    <a:pt x="169071" y="1955410"/>
                    <a:pt x="183178" y="1945867"/>
                    <a:pt x="197492" y="1937154"/>
                  </a:cubicBezTo>
                  <a:cubicBezTo>
                    <a:pt x="306402" y="1870564"/>
                    <a:pt x="424233" y="1829074"/>
                    <a:pt x="550569" y="1811856"/>
                  </a:cubicBezTo>
                  <a:cubicBezTo>
                    <a:pt x="605335" y="1804387"/>
                    <a:pt x="660309" y="1802520"/>
                    <a:pt x="715283" y="1804595"/>
                  </a:cubicBezTo>
                  <a:cubicBezTo>
                    <a:pt x="720054" y="1804802"/>
                    <a:pt x="722959" y="1803765"/>
                    <a:pt x="725863" y="1799409"/>
                  </a:cubicBezTo>
                  <a:cubicBezTo>
                    <a:pt x="746193" y="1767254"/>
                    <a:pt x="776273" y="1766217"/>
                    <a:pt x="796810" y="1798372"/>
                  </a:cubicBezTo>
                  <a:cubicBezTo>
                    <a:pt x="804278" y="1810196"/>
                    <a:pt x="812576" y="1814345"/>
                    <a:pt x="825646" y="1816419"/>
                  </a:cubicBezTo>
                  <a:cubicBezTo>
                    <a:pt x="853858" y="1820569"/>
                    <a:pt x="881449" y="1826999"/>
                    <a:pt x="907588" y="1839031"/>
                  </a:cubicBezTo>
                  <a:cubicBezTo>
                    <a:pt x="915263" y="1842558"/>
                    <a:pt x="922732" y="1846707"/>
                    <a:pt x="929370" y="1852101"/>
                  </a:cubicBezTo>
                  <a:cubicBezTo>
                    <a:pt x="948248" y="1867452"/>
                    <a:pt x="948663" y="1885707"/>
                    <a:pt x="930407" y="1902096"/>
                  </a:cubicBezTo>
                  <a:cubicBezTo>
                    <a:pt x="924806" y="1907075"/>
                    <a:pt x="918790" y="1911223"/>
                    <a:pt x="912152" y="1914750"/>
                  </a:cubicBezTo>
                  <a:cubicBezTo>
                    <a:pt x="862779" y="1940059"/>
                    <a:pt x="809257" y="1948564"/>
                    <a:pt x="753661" y="1956032"/>
                  </a:cubicBezTo>
                  <a:cubicBezTo>
                    <a:pt x="757395" y="1951469"/>
                    <a:pt x="761337" y="1951261"/>
                    <a:pt x="764863" y="1950431"/>
                  </a:cubicBezTo>
                  <a:cubicBezTo>
                    <a:pt x="795566" y="1942756"/>
                    <a:pt x="826890" y="1937154"/>
                    <a:pt x="857178" y="1927612"/>
                  </a:cubicBezTo>
                  <a:cubicBezTo>
                    <a:pt x="877923" y="1921181"/>
                    <a:pt x="898253" y="1914128"/>
                    <a:pt x="916508" y="1901888"/>
                  </a:cubicBezTo>
                  <a:cubicBezTo>
                    <a:pt x="941609" y="1884878"/>
                    <a:pt x="941402" y="1868282"/>
                    <a:pt x="915471" y="1852723"/>
                  </a:cubicBezTo>
                  <a:cubicBezTo>
                    <a:pt x="889955" y="1837579"/>
                    <a:pt x="861119" y="1831356"/>
                    <a:pt x="832491" y="1825547"/>
                  </a:cubicBezTo>
                  <a:cubicBezTo>
                    <a:pt x="825231" y="1824095"/>
                    <a:pt x="817970" y="1823058"/>
                    <a:pt x="809672" y="1821606"/>
                  </a:cubicBezTo>
                  <a:cubicBezTo>
                    <a:pt x="815896" y="1840483"/>
                    <a:pt x="820252" y="1858739"/>
                    <a:pt x="821497" y="1877409"/>
                  </a:cubicBezTo>
                  <a:cubicBezTo>
                    <a:pt x="822326" y="1887989"/>
                    <a:pt x="822326" y="1887989"/>
                    <a:pt x="811747" y="1887989"/>
                  </a:cubicBezTo>
                  <a:cubicBezTo>
                    <a:pt x="788305" y="1888197"/>
                    <a:pt x="765278" y="1886122"/>
                    <a:pt x="743081" y="1878239"/>
                  </a:cubicBezTo>
                  <a:cubicBezTo>
                    <a:pt x="732086" y="1874298"/>
                    <a:pt x="722129" y="1868904"/>
                    <a:pt x="713831" y="1860606"/>
                  </a:cubicBezTo>
                  <a:cubicBezTo>
                    <a:pt x="697442" y="1844218"/>
                    <a:pt x="696613" y="1830319"/>
                    <a:pt x="711549" y="1812271"/>
                  </a:cubicBezTo>
                  <a:cubicBezTo>
                    <a:pt x="687485" y="1810819"/>
                    <a:pt x="663836" y="1810819"/>
                    <a:pt x="639979" y="1811441"/>
                  </a:cubicBezTo>
                  <a:cubicBezTo>
                    <a:pt x="492898" y="1816212"/>
                    <a:pt x="354945" y="1853760"/>
                    <a:pt x="225497" y="1923463"/>
                  </a:cubicBezTo>
                  <a:cubicBezTo>
                    <a:pt x="203923" y="1935080"/>
                    <a:pt x="182970" y="1947942"/>
                    <a:pt x="162225" y="1961426"/>
                  </a:cubicBezTo>
                  <a:cubicBezTo>
                    <a:pt x="160151" y="1963086"/>
                    <a:pt x="158076" y="1965368"/>
                    <a:pt x="154965" y="1964538"/>
                  </a:cubicBezTo>
                  <a:close/>
                  <a:moveTo>
                    <a:pt x="0" y="771708"/>
                  </a:moveTo>
                  <a:lnTo>
                    <a:pt x="0" y="753660"/>
                  </a:lnTo>
                  <a:cubicBezTo>
                    <a:pt x="3527" y="750756"/>
                    <a:pt x="2489" y="746399"/>
                    <a:pt x="3319" y="742665"/>
                  </a:cubicBezTo>
                  <a:cubicBezTo>
                    <a:pt x="8713" y="712585"/>
                    <a:pt x="17011" y="683542"/>
                    <a:pt x="38378" y="660101"/>
                  </a:cubicBezTo>
                  <a:cubicBezTo>
                    <a:pt x="43772" y="656367"/>
                    <a:pt x="49165" y="652425"/>
                    <a:pt x="54559" y="648691"/>
                  </a:cubicBezTo>
                  <a:lnTo>
                    <a:pt x="64517" y="645579"/>
                  </a:lnTo>
                  <a:cubicBezTo>
                    <a:pt x="67836" y="645372"/>
                    <a:pt x="70947" y="645164"/>
                    <a:pt x="74267" y="645164"/>
                  </a:cubicBezTo>
                  <a:cubicBezTo>
                    <a:pt x="78001" y="646202"/>
                    <a:pt x="81942" y="647239"/>
                    <a:pt x="85676" y="648484"/>
                  </a:cubicBezTo>
                  <a:cubicBezTo>
                    <a:pt x="89411" y="650766"/>
                    <a:pt x="92937" y="653047"/>
                    <a:pt x="96671" y="655329"/>
                  </a:cubicBezTo>
                  <a:cubicBezTo>
                    <a:pt x="100613" y="658856"/>
                    <a:pt x="104554" y="662383"/>
                    <a:pt x="108911" y="666117"/>
                  </a:cubicBezTo>
                  <a:cubicBezTo>
                    <a:pt x="107458" y="647654"/>
                    <a:pt x="108081" y="629191"/>
                    <a:pt x="107873" y="610728"/>
                  </a:cubicBezTo>
                  <a:cubicBezTo>
                    <a:pt x="107873" y="581685"/>
                    <a:pt x="107251" y="552850"/>
                    <a:pt x="106836" y="523807"/>
                  </a:cubicBezTo>
                  <a:lnTo>
                    <a:pt x="106836" y="518828"/>
                  </a:lnTo>
                  <a:cubicBezTo>
                    <a:pt x="107043" y="504099"/>
                    <a:pt x="107458" y="489163"/>
                    <a:pt x="105591" y="474434"/>
                  </a:cubicBezTo>
                  <a:cubicBezTo>
                    <a:pt x="105384" y="465721"/>
                    <a:pt x="105177" y="456801"/>
                    <a:pt x="104969" y="448088"/>
                  </a:cubicBezTo>
                  <a:cubicBezTo>
                    <a:pt x="105177" y="445599"/>
                    <a:pt x="105799" y="442902"/>
                    <a:pt x="103932" y="439998"/>
                  </a:cubicBezTo>
                  <a:cubicBezTo>
                    <a:pt x="96256" y="444354"/>
                    <a:pt x="87543" y="445184"/>
                    <a:pt x="79038" y="446636"/>
                  </a:cubicBezTo>
                  <a:lnTo>
                    <a:pt x="69081" y="446636"/>
                  </a:lnTo>
                  <a:cubicBezTo>
                    <a:pt x="49788" y="444977"/>
                    <a:pt x="31325" y="439583"/>
                    <a:pt x="13277" y="433360"/>
                  </a:cubicBezTo>
                  <a:cubicBezTo>
                    <a:pt x="12239" y="431492"/>
                    <a:pt x="8091" y="432322"/>
                    <a:pt x="9128" y="428588"/>
                  </a:cubicBezTo>
                  <a:cubicBezTo>
                    <a:pt x="11202" y="424439"/>
                    <a:pt x="13069" y="420083"/>
                    <a:pt x="15351" y="416141"/>
                  </a:cubicBezTo>
                  <a:cubicBezTo>
                    <a:pt x="28628" y="392492"/>
                    <a:pt x="43150" y="370088"/>
                    <a:pt x="70947" y="360960"/>
                  </a:cubicBezTo>
                  <a:cubicBezTo>
                    <a:pt x="77586" y="360545"/>
                    <a:pt x="84224" y="360545"/>
                    <a:pt x="90448" y="363035"/>
                  </a:cubicBezTo>
                  <a:cubicBezTo>
                    <a:pt x="93767" y="365524"/>
                    <a:pt x="96878" y="368220"/>
                    <a:pt x="101235" y="371540"/>
                  </a:cubicBezTo>
                  <a:cubicBezTo>
                    <a:pt x="100198" y="363242"/>
                    <a:pt x="101028" y="356188"/>
                    <a:pt x="98953" y="349135"/>
                  </a:cubicBezTo>
                  <a:cubicBezTo>
                    <a:pt x="98746" y="345816"/>
                    <a:pt x="98538" y="342497"/>
                    <a:pt x="98331" y="339178"/>
                  </a:cubicBezTo>
                  <a:cubicBezTo>
                    <a:pt x="97708" y="331502"/>
                    <a:pt x="97708" y="323619"/>
                    <a:pt x="95634" y="316151"/>
                  </a:cubicBezTo>
                  <a:cubicBezTo>
                    <a:pt x="95426" y="313454"/>
                    <a:pt x="95219" y="310757"/>
                    <a:pt x="94804" y="307853"/>
                  </a:cubicBezTo>
                  <a:cubicBezTo>
                    <a:pt x="93974" y="301215"/>
                    <a:pt x="93974" y="294576"/>
                    <a:pt x="91900" y="288146"/>
                  </a:cubicBezTo>
                  <a:cubicBezTo>
                    <a:pt x="91900" y="287523"/>
                    <a:pt x="91693" y="287108"/>
                    <a:pt x="91693" y="286486"/>
                  </a:cubicBezTo>
                  <a:cubicBezTo>
                    <a:pt x="89203" y="267401"/>
                    <a:pt x="85676" y="248523"/>
                    <a:pt x="78001" y="230890"/>
                  </a:cubicBezTo>
                  <a:cubicBezTo>
                    <a:pt x="69703" y="211597"/>
                    <a:pt x="60575" y="210767"/>
                    <a:pt x="48543" y="227985"/>
                  </a:cubicBezTo>
                  <a:cubicBezTo>
                    <a:pt x="35681" y="246241"/>
                    <a:pt x="27591" y="266778"/>
                    <a:pt x="20538" y="287938"/>
                  </a:cubicBezTo>
                  <a:cubicBezTo>
                    <a:pt x="19915" y="289598"/>
                    <a:pt x="19293" y="291257"/>
                    <a:pt x="18671" y="292709"/>
                  </a:cubicBezTo>
                  <a:cubicBezTo>
                    <a:pt x="18256" y="293954"/>
                    <a:pt x="18048" y="294991"/>
                    <a:pt x="17633" y="296236"/>
                  </a:cubicBezTo>
                  <a:cubicBezTo>
                    <a:pt x="16181" y="297481"/>
                    <a:pt x="15974" y="299348"/>
                    <a:pt x="15766" y="301215"/>
                  </a:cubicBezTo>
                  <a:cubicBezTo>
                    <a:pt x="13899" y="306816"/>
                    <a:pt x="11825" y="312210"/>
                    <a:pt x="9958" y="317811"/>
                  </a:cubicBezTo>
                  <a:lnTo>
                    <a:pt x="7883" y="317811"/>
                  </a:lnTo>
                  <a:cubicBezTo>
                    <a:pt x="8298" y="315114"/>
                    <a:pt x="8713" y="312624"/>
                    <a:pt x="9128" y="309928"/>
                  </a:cubicBezTo>
                  <a:cubicBezTo>
                    <a:pt x="9335" y="308683"/>
                    <a:pt x="9543" y="307438"/>
                    <a:pt x="9543" y="306401"/>
                  </a:cubicBezTo>
                  <a:cubicBezTo>
                    <a:pt x="11617" y="298933"/>
                    <a:pt x="13692" y="291257"/>
                    <a:pt x="15766" y="283789"/>
                  </a:cubicBezTo>
                  <a:cubicBezTo>
                    <a:pt x="15974" y="283167"/>
                    <a:pt x="15974" y="282544"/>
                    <a:pt x="16181" y="281922"/>
                  </a:cubicBezTo>
                  <a:cubicBezTo>
                    <a:pt x="16803" y="280470"/>
                    <a:pt x="17633" y="279018"/>
                    <a:pt x="18048" y="277566"/>
                  </a:cubicBezTo>
                  <a:cubicBezTo>
                    <a:pt x="25724" y="255991"/>
                    <a:pt x="33607" y="234416"/>
                    <a:pt x="48336" y="216368"/>
                  </a:cubicBezTo>
                  <a:cubicBezTo>
                    <a:pt x="48958" y="216368"/>
                    <a:pt x="49165" y="215953"/>
                    <a:pt x="49373" y="215331"/>
                  </a:cubicBezTo>
                  <a:cubicBezTo>
                    <a:pt x="55596" y="210352"/>
                    <a:pt x="62027" y="206618"/>
                    <a:pt x="70533" y="209315"/>
                  </a:cubicBezTo>
                  <a:lnTo>
                    <a:pt x="70740" y="209730"/>
                  </a:lnTo>
                  <a:lnTo>
                    <a:pt x="71155" y="209730"/>
                  </a:lnTo>
                  <a:lnTo>
                    <a:pt x="80075" y="218028"/>
                  </a:lnTo>
                  <a:cubicBezTo>
                    <a:pt x="82979" y="223836"/>
                    <a:pt x="85884" y="229853"/>
                    <a:pt x="88996" y="235661"/>
                  </a:cubicBezTo>
                  <a:cubicBezTo>
                    <a:pt x="89203" y="236283"/>
                    <a:pt x="89203" y="236906"/>
                    <a:pt x="89411" y="237735"/>
                  </a:cubicBezTo>
                  <a:cubicBezTo>
                    <a:pt x="91278" y="243752"/>
                    <a:pt x="92937" y="249767"/>
                    <a:pt x="94804" y="255784"/>
                  </a:cubicBezTo>
                  <a:cubicBezTo>
                    <a:pt x="95219" y="257443"/>
                    <a:pt x="95426" y="258895"/>
                    <a:pt x="95841" y="260555"/>
                  </a:cubicBezTo>
                  <a:cubicBezTo>
                    <a:pt x="96671" y="264496"/>
                    <a:pt x="97501" y="268230"/>
                    <a:pt x="98538" y="272172"/>
                  </a:cubicBezTo>
                  <a:cubicBezTo>
                    <a:pt x="98746" y="273209"/>
                    <a:pt x="98953" y="274454"/>
                    <a:pt x="98953" y="275491"/>
                  </a:cubicBezTo>
                  <a:cubicBezTo>
                    <a:pt x="99990" y="280885"/>
                    <a:pt x="100820" y="286486"/>
                    <a:pt x="101857" y="291880"/>
                  </a:cubicBezTo>
                  <a:cubicBezTo>
                    <a:pt x="102065" y="293539"/>
                    <a:pt x="102272" y="295199"/>
                    <a:pt x="102272" y="296858"/>
                  </a:cubicBezTo>
                  <a:cubicBezTo>
                    <a:pt x="103102" y="303497"/>
                    <a:pt x="104139" y="309928"/>
                    <a:pt x="104969" y="316566"/>
                  </a:cubicBezTo>
                  <a:cubicBezTo>
                    <a:pt x="105177" y="319263"/>
                    <a:pt x="105384" y="321960"/>
                    <a:pt x="105591" y="324864"/>
                  </a:cubicBezTo>
                  <a:cubicBezTo>
                    <a:pt x="106421" y="333162"/>
                    <a:pt x="106214" y="341460"/>
                    <a:pt x="108288" y="349550"/>
                  </a:cubicBezTo>
                  <a:cubicBezTo>
                    <a:pt x="108496" y="353284"/>
                    <a:pt x="108703" y="357226"/>
                    <a:pt x="108911" y="360960"/>
                  </a:cubicBezTo>
                  <a:cubicBezTo>
                    <a:pt x="109740" y="371955"/>
                    <a:pt x="110570" y="382949"/>
                    <a:pt x="111400" y="393944"/>
                  </a:cubicBezTo>
                  <a:cubicBezTo>
                    <a:pt x="110155" y="398923"/>
                    <a:pt x="112230" y="402657"/>
                    <a:pt x="115964" y="405769"/>
                  </a:cubicBezTo>
                  <a:cubicBezTo>
                    <a:pt x="120528" y="414896"/>
                    <a:pt x="121980" y="424024"/>
                    <a:pt x="114304" y="432322"/>
                  </a:cubicBezTo>
                  <a:cubicBezTo>
                    <a:pt x="113060" y="433567"/>
                    <a:pt x="113060" y="435227"/>
                    <a:pt x="113267" y="436886"/>
                  </a:cubicBezTo>
                  <a:cubicBezTo>
                    <a:pt x="114097" y="464269"/>
                    <a:pt x="114927" y="491653"/>
                    <a:pt x="115757" y="518828"/>
                  </a:cubicBezTo>
                  <a:cubicBezTo>
                    <a:pt x="120528" y="493105"/>
                    <a:pt x="126129" y="467381"/>
                    <a:pt x="130485" y="441657"/>
                  </a:cubicBezTo>
                  <a:cubicBezTo>
                    <a:pt x="131522" y="439998"/>
                    <a:pt x="131730" y="438338"/>
                    <a:pt x="131522" y="436471"/>
                  </a:cubicBezTo>
                  <a:lnTo>
                    <a:pt x="137746" y="410333"/>
                  </a:lnTo>
                  <a:cubicBezTo>
                    <a:pt x="137746" y="409710"/>
                    <a:pt x="137954" y="409296"/>
                    <a:pt x="137954" y="408673"/>
                  </a:cubicBezTo>
                  <a:lnTo>
                    <a:pt x="144177" y="383779"/>
                  </a:lnTo>
                  <a:cubicBezTo>
                    <a:pt x="144384" y="382742"/>
                    <a:pt x="144592" y="381497"/>
                    <a:pt x="144799" y="380460"/>
                  </a:cubicBezTo>
                  <a:cubicBezTo>
                    <a:pt x="146666" y="373407"/>
                    <a:pt x="148741" y="366353"/>
                    <a:pt x="150608" y="359508"/>
                  </a:cubicBezTo>
                  <a:lnTo>
                    <a:pt x="151853" y="354529"/>
                  </a:lnTo>
                  <a:cubicBezTo>
                    <a:pt x="154342" y="348928"/>
                    <a:pt x="155586" y="343534"/>
                    <a:pt x="151853" y="337726"/>
                  </a:cubicBezTo>
                  <a:cubicBezTo>
                    <a:pt x="149778" y="334614"/>
                    <a:pt x="150400" y="330465"/>
                    <a:pt x="150608" y="326731"/>
                  </a:cubicBezTo>
                  <a:cubicBezTo>
                    <a:pt x="150815" y="325486"/>
                    <a:pt x="151230" y="324449"/>
                    <a:pt x="151438" y="323204"/>
                  </a:cubicBezTo>
                  <a:cubicBezTo>
                    <a:pt x="152060" y="322167"/>
                    <a:pt x="152475" y="321130"/>
                    <a:pt x="153097" y="320092"/>
                  </a:cubicBezTo>
                  <a:cubicBezTo>
                    <a:pt x="154342" y="318640"/>
                    <a:pt x="155586" y="316981"/>
                    <a:pt x="156831" y="315529"/>
                  </a:cubicBezTo>
                  <a:cubicBezTo>
                    <a:pt x="159943" y="312417"/>
                    <a:pt x="164714" y="311380"/>
                    <a:pt x="166374" y="306193"/>
                  </a:cubicBezTo>
                  <a:cubicBezTo>
                    <a:pt x="177369" y="273002"/>
                    <a:pt x="188571" y="239810"/>
                    <a:pt x="199773" y="206618"/>
                  </a:cubicBezTo>
                  <a:cubicBezTo>
                    <a:pt x="200188" y="205374"/>
                    <a:pt x="200396" y="204336"/>
                    <a:pt x="200810" y="203092"/>
                  </a:cubicBezTo>
                  <a:cubicBezTo>
                    <a:pt x="206619" y="188363"/>
                    <a:pt x="212427" y="173634"/>
                    <a:pt x="218651" y="157660"/>
                  </a:cubicBezTo>
                  <a:cubicBezTo>
                    <a:pt x="204544" y="159528"/>
                    <a:pt x="191890" y="159113"/>
                    <a:pt x="179443" y="157660"/>
                  </a:cubicBezTo>
                  <a:cubicBezTo>
                    <a:pt x="177161" y="157453"/>
                    <a:pt x="174879" y="157038"/>
                    <a:pt x="172598" y="156831"/>
                  </a:cubicBezTo>
                  <a:cubicBezTo>
                    <a:pt x="170523" y="155171"/>
                    <a:pt x="168241" y="155378"/>
                    <a:pt x="165959" y="155378"/>
                  </a:cubicBezTo>
                  <a:cubicBezTo>
                    <a:pt x="163055" y="153511"/>
                    <a:pt x="165544" y="151022"/>
                    <a:pt x="165129" y="148948"/>
                  </a:cubicBezTo>
                  <a:cubicBezTo>
                    <a:pt x="170730" y="130277"/>
                    <a:pt x="177784" y="112437"/>
                    <a:pt x="189608" y="96671"/>
                  </a:cubicBezTo>
                  <a:cubicBezTo>
                    <a:pt x="193965" y="92936"/>
                    <a:pt x="198321" y="88995"/>
                    <a:pt x="202677" y="85261"/>
                  </a:cubicBezTo>
                  <a:cubicBezTo>
                    <a:pt x="205374" y="84224"/>
                    <a:pt x="207864" y="83186"/>
                    <a:pt x="210561" y="81942"/>
                  </a:cubicBezTo>
                  <a:cubicBezTo>
                    <a:pt x="213672" y="81942"/>
                    <a:pt x="216991" y="81734"/>
                    <a:pt x="220103" y="81734"/>
                  </a:cubicBezTo>
                  <a:cubicBezTo>
                    <a:pt x="221555" y="82357"/>
                    <a:pt x="223215" y="82979"/>
                    <a:pt x="224667" y="83394"/>
                  </a:cubicBezTo>
                  <a:cubicBezTo>
                    <a:pt x="226327" y="84639"/>
                    <a:pt x="227986" y="85883"/>
                    <a:pt x="229853" y="87335"/>
                  </a:cubicBezTo>
                  <a:cubicBezTo>
                    <a:pt x="229853" y="87958"/>
                    <a:pt x="230268" y="88165"/>
                    <a:pt x="230683" y="88373"/>
                  </a:cubicBezTo>
                  <a:cubicBezTo>
                    <a:pt x="234002" y="93559"/>
                    <a:pt x="237114" y="98538"/>
                    <a:pt x="240848" y="104139"/>
                  </a:cubicBezTo>
                  <a:cubicBezTo>
                    <a:pt x="255370" y="69080"/>
                    <a:pt x="271343" y="35681"/>
                    <a:pt x="287731" y="2489"/>
                  </a:cubicBezTo>
                  <a:lnTo>
                    <a:pt x="289598" y="0"/>
                  </a:lnTo>
                  <a:cubicBezTo>
                    <a:pt x="292088" y="1867"/>
                    <a:pt x="287939" y="4771"/>
                    <a:pt x="290428" y="6638"/>
                  </a:cubicBezTo>
                  <a:cubicBezTo>
                    <a:pt x="289495" y="10026"/>
                    <a:pt x="291361" y="3215"/>
                    <a:pt x="283997" y="20329"/>
                  </a:cubicBezTo>
                  <a:cubicBezTo>
                    <a:pt x="271550" y="49995"/>
                    <a:pt x="258896" y="79660"/>
                    <a:pt x="246242" y="109325"/>
                  </a:cubicBezTo>
                  <a:cubicBezTo>
                    <a:pt x="245412" y="111192"/>
                    <a:pt x="244997" y="112437"/>
                    <a:pt x="246034" y="114511"/>
                  </a:cubicBezTo>
                  <a:cubicBezTo>
                    <a:pt x="254332" y="131107"/>
                    <a:pt x="252465" y="140649"/>
                    <a:pt x="237114" y="149362"/>
                  </a:cubicBezTo>
                  <a:cubicBezTo>
                    <a:pt x="229231" y="153926"/>
                    <a:pt x="225704" y="160150"/>
                    <a:pt x="222800" y="167825"/>
                  </a:cubicBezTo>
                  <a:cubicBezTo>
                    <a:pt x="208901" y="204751"/>
                    <a:pt x="195417" y="241677"/>
                    <a:pt x="183592" y="279225"/>
                  </a:cubicBezTo>
                  <a:cubicBezTo>
                    <a:pt x="182970" y="281092"/>
                    <a:pt x="182555" y="282752"/>
                    <a:pt x="181518" y="286278"/>
                  </a:cubicBezTo>
                  <a:cubicBezTo>
                    <a:pt x="192512" y="279640"/>
                    <a:pt x="202677" y="277773"/>
                    <a:pt x="213257" y="283582"/>
                  </a:cubicBezTo>
                  <a:cubicBezTo>
                    <a:pt x="223215" y="288975"/>
                    <a:pt x="230476" y="297066"/>
                    <a:pt x="236077" y="306608"/>
                  </a:cubicBezTo>
                  <a:cubicBezTo>
                    <a:pt x="246242" y="324242"/>
                    <a:pt x="251428" y="343327"/>
                    <a:pt x="254332" y="363242"/>
                  </a:cubicBezTo>
                  <a:cubicBezTo>
                    <a:pt x="254747" y="365731"/>
                    <a:pt x="255162" y="368220"/>
                    <a:pt x="251220" y="368428"/>
                  </a:cubicBezTo>
                  <a:cubicBezTo>
                    <a:pt x="224252" y="369880"/>
                    <a:pt x="197491" y="371125"/>
                    <a:pt x="172390" y="358470"/>
                  </a:cubicBezTo>
                  <a:cubicBezTo>
                    <a:pt x="169071" y="356811"/>
                    <a:pt x="165959" y="354529"/>
                    <a:pt x="161603" y="351832"/>
                  </a:cubicBezTo>
                  <a:cubicBezTo>
                    <a:pt x="156624" y="371125"/>
                    <a:pt x="151645" y="389588"/>
                    <a:pt x="147081" y="408258"/>
                  </a:cubicBezTo>
                  <a:cubicBezTo>
                    <a:pt x="131107" y="474434"/>
                    <a:pt x="119490" y="541233"/>
                    <a:pt x="116586" y="609276"/>
                  </a:cubicBezTo>
                  <a:cubicBezTo>
                    <a:pt x="115757" y="631680"/>
                    <a:pt x="115549" y="654084"/>
                    <a:pt x="117831" y="676489"/>
                  </a:cubicBezTo>
                  <a:cubicBezTo>
                    <a:pt x="118246" y="680638"/>
                    <a:pt x="119283" y="683128"/>
                    <a:pt x="123225" y="685410"/>
                  </a:cubicBezTo>
                  <a:cubicBezTo>
                    <a:pt x="142102" y="696612"/>
                    <a:pt x="145629" y="714037"/>
                    <a:pt x="132560" y="731878"/>
                  </a:cubicBezTo>
                  <a:cubicBezTo>
                    <a:pt x="129655" y="735819"/>
                    <a:pt x="129241" y="739138"/>
                    <a:pt x="130693" y="743910"/>
                  </a:cubicBezTo>
                  <a:cubicBezTo>
                    <a:pt x="147081" y="801788"/>
                    <a:pt x="174672" y="854480"/>
                    <a:pt x="206619" y="905097"/>
                  </a:cubicBezTo>
                  <a:cubicBezTo>
                    <a:pt x="244375" y="964842"/>
                    <a:pt x="287731" y="1020646"/>
                    <a:pt x="327769" y="1078732"/>
                  </a:cubicBezTo>
                  <a:cubicBezTo>
                    <a:pt x="344987" y="1103833"/>
                    <a:pt x="361376" y="1129349"/>
                    <a:pt x="376934" y="1155488"/>
                  </a:cubicBezTo>
                  <a:cubicBezTo>
                    <a:pt x="377557" y="1156525"/>
                    <a:pt x="377972" y="1157562"/>
                    <a:pt x="378594" y="1158392"/>
                  </a:cubicBezTo>
                  <a:cubicBezTo>
                    <a:pt x="379631" y="1159429"/>
                    <a:pt x="379424" y="1162541"/>
                    <a:pt x="380668" y="1161919"/>
                  </a:cubicBezTo>
                  <a:cubicBezTo>
                    <a:pt x="382535" y="1160882"/>
                    <a:pt x="381498" y="1158599"/>
                    <a:pt x="380046" y="1157147"/>
                  </a:cubicBezTo>
                  <a:lnTo>
                    <a:pt x="378801" y="1153413"/>
                  </a:lnTo>
                  <a:cubicBezTo>
                    <a:pt x="362620" y="1112338"/>
                    <a:pt x="343120" y="1072923"/>
                    <a:pt x="324865" y="1032886"/>
                  </a:cubicBezTo>
                  <a:cubicBezTo>
                    <a:pt x="324450" y="1031848"/>
                    <a:pt x="323827" y="1031019"/>
                    <a:pt x="323413" y="1029981"/>
                  </a:cubicBezTo>
                  <a:cubicBezTo>
                    <a:pt x="318434" y="1016082"/>
                    <a:pt x="312210" y="1003843"/>
                    <a:pt x="294370" y="1003013"/>
                  </a:cubicBezTo>
                  <a:cubicBezTo>
                    <a:pt x="288561" y="1002806"/>
                    <a:pt x="283167" y="998657"/>
                    <a:pt x="278396" y="995130"/>
                  </a:cubicBezTo>
                  <a:cubicBezTo>
                    <a:pt x="262008" y="983513"/>
                    <a:pt x="259518" y="964428"/>
                    <a:pt x="272588" y="949491"/>
                  </a:cubicBezTo>
                  <a:cubicBezTo>
                    <a:pt x="279641" y="941401"/>
                    <a:pt x="280056" y="933103"/>
                    <a:pt x="276529" y="923975"/>
                  </a:cubicBezTo>
                  <a:cubicBezTo>
                    <a:pt x="265327" y="895140"/>
                    <a:pt x="255370" y="865890"/>
                    <a:pt x="250805" y="835187"/>
                  </a:cubicBezTo>
                  <a:cubicBezTo>
                    <a:pt x="249768" y="828134"/>
                    <a:pt x="248938" y="821081"/>
                    <a:pt x="248109" y="814028"/>
                  </a:cubicBezTo>
                  <a:cubicBezTo>
                    <a:pt x="241263" y="815272"/>
                    <a:pt x="234417" y="816932"/>
                    <a:pt x="227364" y="817762"/>
                  </a:cubicBezTo>
                  <a:cubicBezTo>
                    <a:pt x="213672" y="819421"/>
                    <a:pt x="199981" y="817347"/>
                    <a:pt x="186497" y="814857"/>
                  </a:cubicBezTo>
                  <a:cubicBezTo>
                    <a:pt x="182762" y="814235"/>
                    <a:pt x="181518" y="812783"/>
                    <a:pt x="182555" y="808841"/>
                  </a:cubicBezTo>
                  <a:cubicBezTo>
                    <a:pt x="187741" y="790171"/>
                    <a:pt x="194380" y="772330"/>
                    <a:pt x="206619" y="757187"/>
                  </a:cubicBezTo>
                  <a:cubicBezTo>
                    <a:pt x="209316" y="753867"/>
                    <a:pt x="212427" y="750548"/>
                    <a:pt x="215954" y="748059"/>
                  </a:cubicBezTo>
                  <a:cubicBezTo>
                    <a:pt x="230683" y="736649"/>
                    <a:pt x="244375" y="739553"/>
                    <a:pt x="253502" y="755734"/>
                  </a:cubicBezTo>
                  <a:cubicBezTo>
                    <a:pt x="254747" y="758016"/>
                    <a:pt x="255992" y="760506"/>
                    <a:pt x="257444" y="763617"/>
                  </a:cubicBezTo>
                  <a:cubicBezTo>
                    <a:pt x="280263" y="722750"/>
                    <a:pt x="319056" y="712793"/>
                    <a:pt x="360338" y="707606"/>
                  </a:cubicBezTo>
                  <a:cubicBezTo>
                    <a:pt x="360546" y="708229"/>
                    <a:pt x="360961" y="708851"/>
                    <a:pt x="361168" y="709681"/>
                  </a:cubicBezTo>
                  <a:lnTo>
                    <a:pt x="335652" y="716942"/>
                  </a:lnTo>
                  <a:cubicBezTo>
                    <a:pt x="318019" y="722128"/>
                    <a:pt x="301008" y="728766"/>
                    <a:pt x="286279" y="740383"/>
                  </a:cubicBezTo>
                  <a:cubicBezTo>
                    <a:pt x="279434" y="745984"/>
                    <a:pt x="273625" y="752415"/>
                    <a:pt x="268854" y="759883"/>
                  </a:cubicBezTo>
                  <a:cubicBezTo>
                    <a:pt x="264912" y="766314"/>
                    <a:pt x="261385" y="772123"/>
                    <a:pt x="266987" y="780421"/>
                  </a:cubicBezTo>
                  <a:cubicBezTo>
                    <a:pt x="272173" y="788304"/>
                    <a:pt x="268231" y="796809"/>
                    <a:pt x="261800" y="803240"/>
                  </a:cubicBezTo>
                  <a:cubicBezTo>
                    <a:pt x="259103" y="805937"/>
                    <a:pt x="256614" y="808426"/>
                    <a:pt x="256822" y="812990"/>
                  </a:cubicBezTo>
                  <a:cubicBezTo>
                    <a:pt x="258896" y="848879"/>
                    <a:pt x="270098" y="882693"/>
                    <a:pt x="282960" y="916507"/>
                  </a:cubicBezTo>
                  <a:cubicBezTo>
                    <a:pt x="284205" y="915055"/>
                    <a:pt x="284827" y="914225"/>
                    <a:pt x="285449" y="913395"/>
                  </a:cubicBezTo>
                  <a:cubicBezTo>
                    <a:pt x="299763" y="890161"/>
                    <a:pt x="317811" y="884560"/>
                    <a:pt x="342705" y="895347"/>
                  </a:cubicBezTo>
                  <a:cubicBezTo>
                    <a:pt x="354530" y="900326"/>
                    <a:pt x="364488" y="908002"/>
                    <a:pt x="373408" y="916922"/>
                  </a:cubicBezTo>
                  <a:cubicBezTo>
                    <a:pt x="391248" y="934970"/>
                    <a:pt x="405355" y="955715"/>
                    <a:pt x="415934" y="978742"/>
                  </a:cubicBezTo>
                  <a:cubicBezTo>
                    <a:pt x="416764" y="980401"/>
                    <a:pt x="417802" y="982061"/>
                    <a:pt x="417387" y="984135"/>
                  </a:cubicBezTo>
                  <a:cubicBezTo>
                    <a:pt x="399961" y="989944"/>
                    <a:pt x="383365" y="997619"/>
                    <a:pt x="365525" y="1001768"/>
                  </a:cubicBezTo>
                  <a:cubicBezTo>
                    <a:pt x="353700" y="1004465"/>
                    <a:pt x="341876" y="1007162"/>
                    <a:pt x="329844" y="1007162"/>
                  </a:cubicBezTo>
                  <a:cubicBezTo>
                    <a:pt x="322998" y="1007162"/>
                    <a:pt x="322998" y="1009029"/>
                    <a:pt x="325487" y="1014423"/>
                  </a:cubicBezTo>
                  <a:cubicBezTo>
                    <a:pt x="345609" y="1057157"/>
                    <a:pt x="365732" y="1099892"/>
                    <a:pt x="383988" y="1143663"/>
                  </a:cubicBezTo>
                  <a:cubicBezTo>
                    <a:pt x="404525" y="1193243"/>
                    <a:pt x="422781" y="1243653"/>
                    <a:pt x="431286" y="1296968"/>
                  </a:cubicBezTo>
                  <a:cubicBezTo>
                    <a:pt x="436680" y="1330574"/>
                    <a:pt x="435850" y="1363974"/>
                    <a:pt x="433153" y="1397788"/>
                  </a:cubicBezTo>
                  <a:cubicBezTo>
                    <a:pt x="431493" y="1419362"/>
                    <a:pt x="428796" y="1440729"/>
                    <a:pt x="425477" y="1462097"/>
                  </a:cubicBezTo>
                  <a:cubicBezTo>
                    <a:pt x="425270" y="1463964"/>
                    <a:pt x="424025" y="1466246"/>
                    <a:pt x="425685" y="1468320"/>
                  </a:cubicBezTo>
                  <a:cubicBezTo>
                    <a:pt x="428381" y="1468320"/>
                    <a:pt x="429004" y="1465623"/>
                    <a:pt x="430041" y="1464171"/>
                  </a:cubicBezTo>
                  <a:cubicBezTo>
                    <a:pt x="445807" y="1442389"/>
                    <a:pt x="467382" y="1435543"/>
                    <a:pt x="493106" y="1440729"/>
                  </a:cubicBezTo>
                  <a:cubicBezTo>
                    <a:pt x="514265" y="1445086"/>
                    <a:pt x="532313" y="1455666"/>
                    <a:pt x="548494" y="1469772"/>
                  </a:cubicBezTo>
                  <a:cubicBezTo>
                    <a:pt x="583138" y="1500267"/>
                    <a:pt x="608447" y="1537608"/>
                    <a:pt x="627740" y="1579098"/>
                  </a:cubicBezTo>
                  <a:cubicBezTo>
                    <a:pt x="629814" y="1583454"/>
                    <a:pt x="628155" y="1584491"/>
                    <a:pt x="624420" y="1586358"/>
                  </a:cubicBezTo>
                  <a:cubicBezTo>
                    <a:pt x="604920" y="1596108"/>
                    <a:pt x="584175" y="1603992"/>
                    <a:pt x="563431" y="1609385"/>
                  </a:cubicBezTo>
                  <a:cubicBezTo>
                    <a:pt x="532313" y="1617683"/>
                    <a:pt x="500781" y="1623699"/>
                    <a:pt x="468004" y="1621417"/>
                  </a:cubicBezTo>
                  <a:cubicBezTo>
                    <a:pt x="448297" y="1619965"/>
                    <a:pt x="430456" y="1614156"/>
                    <a:pt x="413653" y="1604199"/>
                  </a:cubicBezTo>
                  <a:cubicBezTo>
                    <a:pt x="405562" y="1599428"/>
                    <a:pt x="401413" y="1591337"/>
                    <a:pt x="394982" y="1584699"/>
                  </a:cubicBezTo>
                  <a:cubicBezTo>
                    <a:pt x="393323" y="1585943"/>
                    <a:pt x="392908" y="1588018"/>
                    <a:pt x="392285" y="1589885"/>
                  </a:cubicBezTo>
                  <a:cubicBezTo>
                    <a:pt x="381913" y="1619343"/>
                    <a:pt x="369881" y="1647970"/>
                    <a:pt x="356397" y="1676184"/>
                  </a:cubicBezTo>
                  <a:cubicBezTo>
                    <a:pt x="333578" y="1723378"/>
                    <a:pt x="306920" y="1767927"/>
                    <a:pt x="276788" y="1810014"/>
                  </a:cubicBezTo>
                  <a:lnTo>
                    <a:pt x="231210" y="1864027"/>
                  </a:lnTo>
                  <a:lnTo>
                    <a:pt x="320404" y="1734347"/>
                  </a:lnTo>
                  <a:cubicBezTo>
                    <a:pt x="347321" y="1687074"/>
                    <a:pt x="369985" y="1637390"/>
                    <a:pt x="387722" y="1584906"/>
                  </a:cubicBezTo>
                  <a:cubicBezTo>
                    <a:pt x="389589" y="1579098"/>
                    <a:pt x="391248" y="1573496"/>
                    <a:pt x="390626" y="1567273"/>
                  </a:cubicBezTo>
                  <a:cubicBezTo>
                    <a:pt x="389796" y="1558560"/>
                    <a:pt x="391456" y="1549847"/>
                    <a:pt x="396227" y="1542794"/>
                  </a:cubicBezTo>
                  <a:cubicBezTo>
                    <a:pt x="406184" y="1528688"/>
                    <a:pt x="408259" y="1512507"/>
                    <a:pt x="411786" y="1496533"/>
                  </a:cubicBezTo>
                  <a:cubicBezTo>
                    <a:pt x="421743" y="1449028"/>
                    <a:pt x="426929" y="1400899"/>
                    <a:pt x="427552" y="1352356"/>
                  </a:cubicBezTo>
                  <a:cubicBezTo>
                    <a:pt x="427759" y="1338457"/>
                    <a:pt x="422781" y="1326010"/>
                    <a:pt x="416764" y="1313978"/>
                  </a:cubicBezTo>
                  <a:cubicBezTo>
                    <a:pt x="394360" y="1268547"/>
                    <a:pt x="363035" y="1229547"/>
                    <a:pt x="328599" y="1192828"/>
                  </a:cubicBezTo>
                  <a:cubicBezTo>
                    <a:pt x="297274" y="1159637"/>
                    <a:pt x="263460" y="1129349"/>
                    <a:pt x="223007" y="1107567"/>
                  </a:cubicBezTo>
                  <a:cubicBezTo>
                    <a:pt x="208694" y="1099892"/>
                    <a:pt x="193757" y="1093876"/>
                    <a:pt x="177784" y="1091179"/>
                  </a:cubicBezTo>
                  <a:cubicBezTo>
                    <a:pt x="151023" y="1086615"/>
                    <a:pt x="129033" y="1096365"/>
                    <a:pt x="114927" y="1119599"/>
                  </a:cubicBezTo>
                  <a:cubicBezTo>
                    <a:pt x="103517" y="1138477"/>
                    <a:pt x="95011" y="1171876"/>
                    <a:pt x="94597" y="1200297"/>
                  </a:cubicBezTo>
                  <a:cubicBezTo>
                    <a:pt x="97916" y="1200297"/>
                    <a:pt x="98746" y="1197185"/>
                    <a:pt x="100198" y="1195318"/>
                  </a:cubicBezTo>
                  <a:cubicBezTo>
                    <a:pt x="121980" y="1170839"/>
                    <a:pt x="148326" y="1170632"/>
                    <a:pt x="170108" y="1195110"/>
                  </a:cubicBezTo>
                  <a:cubicBezTo>
                    <a:pt x="187326" y="1214610"/>
                    <a:pt x="194794" y="1238675"/>
                    <a:pt x="200188" y="1263568"/>
                  </a:cubicBezTo>
                  <a:cubicBezTo>
                    <a:pt x="202470" y="1274356"/>
                    <a:pt x="203715" y="1285143"/>
                    <a:pt x="204544" y="1296138"/>
                  </a:cubicBezTo>
                  <a:cubicBezTo>
                    <a:pt x="204959" y="1301324"/>
                    <a:pt x="203715" y="1302569"/>
                    <a:pt x="198529" y="1302569"/>
                  </a:cubicBezTo>
                  <a:cubicBezTo>
                    <a:pt x="163262" y="1302984"/>
                    <a:pt x="128411" y="1300494"/>
                    <a:pt x="95011" y="1283898"/>
                  </a:cubicBezTo>
                  <a:cubicBezTo>
                    <a:pt x="97086" y="1302776"/>
                    <a:pt x="98538" y="1320617"/>
                    <a:pt x="100820" y="1338457"/>
                  </a:cubicBezTo>
                  <a:cubicBezTo>
                    <a:pt x="105384" y="1373931"/>
                    <a:pt x="111400" y="1409405"/>
                    <a:pt x="118246" y="1444671"/>
                  </a:cubicBezTo>
                  <a:cubicBezTo>
                    <a:pt x="119075" y="1449442"/>
                    <a:pt x="120943" y="1452762"/>
                    <a:pt x="125507" y="1455458"/>
                  </a:cubicBezTo>
                  <a:cubicBezTo>
                    <a:pt x="140443" y="1464586"/>
                    <a:pt x="143762" y="1480144"/>
                    <a:pt x="134012" y="1495081"/>
                  </a:cubicBezTo>
                  <a:cubicBezTo>
                    <a:pt x="130900" y="1499645"/>
                    <a:pt x="130278" y="1503379"/>
                    <a:pt x="131522" y="1508565"/>
                  </a:cubicBezTo>
                  <a:cubicBezTo>
                    <a:pt x="138368" y="1537608"/>
                    <a:pt x="144799" y="1566651"/>
                    <a:pt x="150400" y="1595901"/>
                  </a:cubicBezTo>
                  <a:cubicBezTo>
                    <a:pt x="137746" y="1567895"/>
                    <a:pt x="131937" y="1537815"/>
                    <a:pt x="123639" y="1507735"/>
                  </a:cubicBezTo>
                  <a:cubicBezTo>
                    <a:pt x="93974" y="1529517"/>
                    <a:pt x="59953" y="1531592"/>
                    <a:pt x="25724" y="1532214"/>
                  </a:cubicBezTo>
                  <a:cubicBezTo>
                    <a:pt x="20123" y="1532214"/>
                    <a:pt x="17426" y="1531384"/>
                    <a:pt x="18048" y="1524539"/>
                  </a:cubicBezTo>
                  <a:cubicBezTo>
                    <a:pt x="20538" y="1498400"/>
                    <a:pt x="25516" y="1473092"/>
                    <a:pt x="37963" y="1449650"/>
                  </a:cubicBezTo>
                  <a:cubicBezTo>
                    <a:pt x="42735" y="1440937"/>
                    <a:pt x="48543" y="1433054"/>
                    <a:pt x="56634" y="1427038"/>
                  </a:cubicBezTo>
                  <a:cubicBezTo>
                    <a:pt x="71362" y="1415836"/>
                    <a:pt x="86714" y="1415836"/>
                    <a:pt x="100820" y="1427453"/>
                  </a:cubicBezTo>
                  <a:cubicBezTo>
                    <a:pt x="102687" y="1428905"/>
                    <a:pt x="104554" y="1430564"/>
                    <a:pt x="107666" y="1433261"/>
                  </a:cubicBezTo>
                  <a:cubicBezTo>
                    <a:pt x="104762" y="1416665"/>
                    <a:pt x="102065" y="1401937"/>
                    <a:pt x="99575" y="1387000"/>
                  </a:cubicBezTo>
                  <a:cubicBezTo>
                    <a:pt x="93974" y="1352979"/>
                    <a:pt x="89203" y="1318750"/>
                    <a:pt x="86921" y="1284314"/>
                  </a:cubicBezTo>
                  <a:cubicBezTo>
                    <a:pt x="86714" y="1279957"/>
                    <a:pt x="85261" y="1276638"/>
                    <a:pt x="81942" y="1273733"/>
                  </a:cubicBezTo>
                  <a:cubicBezTo>
                    <a:pt x="78208" y="1270414"/>
                    <a:pt x="74889" y="1266680"/>
                    <a:pt x="72192" y="1262738"/>
                  </a:cubicBezTo>
                  <a:cubicBezTo>
                    <a:pt x="60368" y="1245935"/>
                    <a:pt x="63479" y="1229547"/>
                    <a:pt x="80490" y="1218344"/>
                  </a:cubicBezTo>
                  <a:cubicBezTo>
                    <a:pt x="84639" y="1215648"/>
                    <a:pt x="85469" y="1212744"/>
                    <a:pt x="85676" y="1208387"/>
                  </a:cubicBezTo>
                  <a:cubicBezTo>
                    <a:pt x="87128" y="1182041"/>
                    <a:pt x="90240" y="1155902"/>
                    <a:pt x="100405" y="1131424"/>
                  </a:cubicBezTo>
                  <a:cubicBezTo>
                    <a:pt x="110985" y="1105700"/>
                    <a:pt x="127581" y="1086407"/>
                    <a:pt x="157246" y="1082880"/>
                  </a:cubicBezTo>
                  <a:cubicBezTo>
                    <a:pt x="173427" y="1080806"/>
                    <a:pt x="188778" y="1084540"/>
                    <a:pt x="203922" y="1090349"/>
                  </a:cubicBezTo>
                  <a:cubicBezTo>
                    <a:pt x="235869" y="1102588"/>
                    <a:pt x="263252" y="1122088"/>
                    <a:pt x="288769" y="1144285"/>
                  </a:cubicBezTo>
                  <a:cubicBezTo>
                    <a:pt x="341046" y="1189717"/>
                    <a:pt x="385647" y="1241579"/>
                    <a:pt x="419254" y="1302569"/>
                  </a:cubicBezTo>
                  <a:cubicBezTo>
                    <a:pt x="421121" y="1306096"/>
                    <a:pt x="422988" y="1309829"/>
                    <a:pt x="425270" y="1313148"/>
                  </a:cubicBezTo>
                  <a:cubicBezTo>
                    <a:pt x="423818" y="1294478"/>
                    <a:pt x="420084" y="1276223"/>
                    <a:pt x="414690" y="1258382"/>
                  </a:cubicBezTo>
                  <a:cubicBezTo>
                    <a:pt x="398509" y="1205275"/>
                    <a:pt x="371333" y="1157562"/>
                    <a:pt x="340838" y="1111509"/>
                  </a:cubicBezTo>
                  <a:cubicBezTo>
                    <a:pt x="304742" y="1056950"/>
                    <a:pt x="264497" y="1005295"/>
                    <a:pt x="227571" y="951358"/>
                  </a:cubicBezTo>
                  <a:cubicBezTo>
                    <a:pt x="190645" y="897837"/>
                    <a:pt x="156831" y="842655"/>
                    <a:pt x="134219" y="781251"/>
                  </a:cubicBezTo>
                  <a:cubicBezTo>
                    <a:pt x="130278" y="770671"/>
                    <a:pt x="127166" y="760091"/>
                    <a:pt x="123639" y="749303"/>
                  </a:cubicBezTo>
                  <a:cubicBezTo>
                    <a:pt x="122810" y="746607"/>
                    <a:pt x="123017" y="743495"/>
                    <a:pt x="118661" y="746607"/>
                  </a:cubicBezTo>
                  <a:cubicBezTo>
                    <a:pt x="90240" y="766522"/>
                    <a:pt x="57256" y="769634"/>
                    <a:pt x="23857" y="771293"/>
                  </a:cubicBezTo>
                  <a:cubicBezTo>
                    <a:pt x="15974" y="771708"/>
                    <a:pt x="7883" y="771501"/>
                    <a:pt x="0" y="771708"/>
                  </a:cubicBezTo>
                  <a:close/>
                </a:path>
              </a:pathLst>
            </a:custGeom>
            <a:solidFill>
              <a:schemeClr val="accent2"/>
            </a:solidFill>
            <a:ln w="9525" cap="flat">
              <a:solidFill>
                <a:schemeClr val="accent1">
                  <a:shade val="50000"/>
                </a:schemeClr>
              </a:solidFill>
              <a:prstDash val="solid"/>
              <a:miter/>
            </a:ln>
          </p:spPr>
          <p:txBody>
            <a:bodyPr rtlCol="0" anchor="ctr"/>
            <a:lstStyle/>
            <a:p>
              <a:endParaRPr lang="en-US">
                <a:solidFill>
                  <a:prstClr val="white"/>
                </a:solidFill>
              </a:endParaRPr>
            </a:p>
          </p:txBody>
        </p:sp>
        <p:sp>
          <p:nvSpPr>
            <p:cNvPr id="12" name="Freeform: Shape 11">
              <a:extLst>
                <a:ext uri="{FF2B5EF4-FFF2-40B4-BE49-F238E27FC236}">
                  <a16:creationId xmlns="" xmlns:a16="http://schemas.microsoft.com/office/drawing/2014/main" id="{DF100B3A-8606-42F8-A39B-7FD1ADCA04C1}"/>
                </a:ext>
              </a:extLst>
            </p:cNvPr>
            <p:cNvSpPr/>
            <p:nvPr/>
          </p:nvSpPr>
          <p:spPr>
            <a:xfrm>
              <a:off x="3275763" y="391880"/>
              <a:ext cx="5637125" cy="444346"/>
            </a:xfrm>
            <a:custGeom>
              <a:avLst/>
              <a:gdLst>
                <a:gd name="connsiteX0" fmla="*/ 0 w 5637125"/>
                <a:gd name="connsiteY0" fmla="*/ 40221 h 312071"/>
                <a:gd name="connsiteX1" fmla="*/ 1195753 w 5637125"/>
                <a:gd name="connsiteY1" fmla="*/ 291430 h 312071"/>
                <a:gd name="connsiteX2" fmla="*/ 3245617 w 5637125"/>
                <a:gd name="connsiteY2" fmla="*/ 28 h 312071"/>
                <a:gd name="connsiteX3" fmla="*/ 4320791 w 5637125"/>
                <a:gd name="connsiteY3" fmla="*/ 311527 h 312071"/>
                <a:gd name="connsiteX4" fmla="*/ 5637125 w 5637125"/>
                <a:gd name="connsiteY4" fmla="*/ 60318 h 312071"/>
                <a:gd name="connsiteX0" fmla="*/ 0 w 5637125"/>
                <a:gd name="connsiteY0" fmla="*/ 211034 h 488199"/>
                <a:gd name="connsiteX1" fmla="*/ 1195753 w 5637125"/>
                <a:gd name="connsiteY1" fmla="*/ 462243 h 488199"/>
                <a:gd name="connsiteX2" fmla="*/ 2903973 w 5637125"/>
                <a:gd name="connsiteY2" fmla="*/ 19 h 488199"/>
                <a:gd name="connsiteX3" fmla="*/ 4320791 w 5637125"/>
                <a:gd name="connsiteY3" fmla="*/ 482340 h 488199"/>
                <a:gd name="connsiteX4" fmla="*/ 5637125 w 5637125"/>
                <a:gd name="connsiteY4" fmla="*/ 231131 h 488199"/>
                <a:gd name="connsiteX0" fmla="*/ 0 w 5637125"/>
                <a:gd name="connsiteY0" fmla="*/ 211035 h 467243"/>
                <a:gd name="connsiteX1" fmla="*/ 1195753 w 5637125"/>
                <a:gd name="connsiteY1" fmla="*/ 462244 h 467243"/>
                <a:gd name="connsiteX2" fmla="*/ 2903973 w 5637125"/>
                <a:gd name="connsiteY2" fmla="*/ 20 h 467243"/>
                <a:gd name="connsiteX3" fmla="*/ 4501661 w 5637125"/>
                <a:gd name="connsiteY3" fmla="*/ 442147 h 467243"/>
                <a:gd name="connsiteX4" fmla="*/ 5637125 w 5637125"/>
                <a:gd name="connsiteY4" fmla="*/ 231132 h 467243"/>
                <a:gd name="connsiteX0" fmla="*/ 0 w 5637125"/>
                <a:gd name="connsiteY0" fmla="*/ 211021 h 449494"/>
                <a:gd name="connsiteX1" fmla="*/ 1115367 w 5637125"/>
                <a:gd name="connsiteY1" fmla="*/ 432085 h 449494"/>
                <a:gd name="connsiteX2" fmla="*/ 2903973 w 5637125"/>
                <a:gd name="connsiteY2" fmla="*/ 6 h 449494"/>
                <a:gd name="connsiteX3" fmla="*/ 4501661 w 5637125"/>
                <a:gd name="connsiteY3" fmla="*/ 442133 h 449494"/>
                <a:gd name="connsiteX4" fmla="*/ 5637125 w 5637125"/>
                <a:gd name="connsiteY4" fmla="*/ 231118 h 449494"/>
                <a:gd name="connsiteX0" fmla="*/ 0 w 5637125"/>
                <a:gd name="connsiteY0" fmla="*/ 211021 h 449494"/>
                <a:gd name="connsiteX1" fmla="*/ 1115367 w 5637125"/>
                <a:gd name="connsiteY1" fmla="*/ 432085 h 449494"/>
                <a:gd name="connsiteX2" fmla="*/ 2903973 w 5637125"/>
                <a:gd name="connsiteY2" fmla="*/ 6 h 449494"/>
                <a:gd name="connsiteX3" fmla="*/ 4551903 w 5637125"/>
                <a:gd name="connsiteY3" fmla="*/ 442133 h 449494"/>
                <a:gd name="connsiteX4" fmla="*/ 5637125 w 5637125"/>
                <a:gd name="connsiteY4" fmla="*/ 231118 h 449494"/>
                <a:gd name="connsiteX0" fmla="*/ 0 w 5637125"/>
                <a:gd name="connsiteY0" fmla="*/ 211021 h 449494"/>
                <a:gd name="connsiteX1" fmla="*/ 1115367 w 5637125"/>
                <a:gd name="connsiteY1" fmla="*/ 432085 h 449494"/>
                <a:gd name="connsiteX2" fmla="*/ 2823586 w 5637125"/>
                <a:gd name="connsiteY2" fmla="*/ 6 h 449494"/>
                <a:gd name="connsiteX3" fmla="*/ 4551903 w 5637125"/>
                <a:gd name="connsiteY3" fmla="*/ 442133 h 449494"/>
                <a:gd name="connsiteX4" fmla="*/ 5637125 w 5637125"/>
                <a:gd name="connsiteY4" fmla="*/ 231118 h 449494"/>
                <a:gd name="connsiteX0" fmla="*/ 0 w 5637125"/>
                <a:gd name="connsiteY0" fmla="*/ 211021 h 449494"/>
                <a:gd name="connsiteX1" fmla="*/ 974690 w 5637125"/>
                <a:gd name="connsiteY1" fmla="*/ 432085 h 449494"/>
                <a:gd name="connsiteX2" fmla="*/ 2823586 w 5637125"/>
                <a:gd name="connsiteY2" fmla="*/ 6 h 449494"/>
                <a:gd name="connsiteX3" fmla="*/ 4551903 w 5637125"/>
                <a:gd name="connsiteY3" fmla="*/ 442133 h 449494"/>
                <a:gd name="connsiteX4" fmla="*/ 5637125 w 5637125"/>
                <a:gd name="connsiteY4" fmla="*/ 231118 h 449494"/>
                <a:gd name="connsiteX0" fmla="*/ 0 w 5637125"/>
                <a:gd name="connsiteY0" fmla="*/ 211021 h 449494"/>
                <a:gd name="connsiteX1" fmla="*/ 1014883 w 5637125"/>
                <a:gd name="connsiteY1" fmla="*/ 432085 h 449494"/>
                <a:gd name="connsiteX2" fmla="*/ 2823586 w 5637125"/>
                <a:gd name="connsiteY2" fmla="*/ 6 h 449494"/>
                <a:gd name="connsiteX3" fmla="*/ 4551903 w 5637125"/>
                <a:gd name="connsiteY3" fmla="*/ 442133 h 449494"/>
                <a:gd name="connsiteX4" fmla="*/ 5637125 w 5637125"/>
                <a:gd name="connsiteY4" fmla="*/ 231118 h 449494"/>
                <a:gd name="connsiteX0" fmla="*/ 0 w 5637125"/>
                <a:gd name="connsiteY0" fmla="*/ 211021 h 449494"/>
                <a:gd name="connsiteX1" fmla="*/ 1014883 w 5637125"/>
                <a:gd name="connsiteY1" fmla="*/ 432085 h 449494"/>
                <a:gd name="connsiteX2" fmla="*/ 2823586 w 5637125"/>
                <a:gd name="connsiteY2" fmla="*/ 6 h 449494"/>
                <a:gd name="connsiteX3" fmla="*/ 4662435 w 5637125"/>
                <a:gd name="connsiteY3" fmla="*/ 442133 h 449494"/>
                <a:gd name="connsiteX4" fmla="*/ 5637125 w 5637125"/>
                <a:gd name="connsiteY4" fmla="*/ 231118 h 449494"/>
                <a:gd name="connsiteX0" fmla="*/ 0 w 5637125"/>
                <a:gd name="connsiteY0" fmla="*/ 211021 h 444347"/>
                <a:gd name="connsiteX1" fmla="*/ 1014883 w 5637125"/>
                <a:gd name="connsiteY1" fmla="*/ 432085 h 444347"/>
                <a:gd name="connsiteX2" fmla="*/ 2823586 w 5637125"/>
                <a:gd name="connsiteY2" fmla="*/ 6 h 444347"/>
                <a:gd name="connsiteX3" fmla="*/ 4662435 w 5637125"/>
                <a:gd name="connsiteY3" fmla="*/ 442133 h 444347"/>
                <a:gd name="connsiteX4" fmla="*/ 5637125 w 5637125"/>
                <a:gd name="connsiteY4" fmla="*/ 231118 h 444347"/>
                <a:gd name="connsiteX0" fmla="*/ 0 w 5637125"/>
                <a:gd name="connsiteY0" fmla="*/ 211021 h 444347"/>
                <a:gd name="connsiteX1" fmla="*/ 1014883 w 5637125"/>
                <a:gd name="connsiteY1" fmla="*/ 432085 h 444347"/>
                <a:gd name="connsiteX2" fmla="*/ 2823586 w 5637125"/>
                <a:gd name="connsiteY2" fmla="*/ 6 h 444347"/>
                <a:gd name="connsiteX3" fmla="*/ 4662435 w 5637125"/>
                <a:gd name="connsiteY3" fmla="*/ 442133 h 444347"/>
                <a:gd name="connsiteX4" fmla="*/ 5637125 w 5637125"/>
                <a:gd name="connsiteY4" fmla="*/ 231118 h 444347"/>
                <a:gd name="connsiteX0" fmla="*/ 0 w 5637125"/>
                <a:gd name="connsiteY0" fmla="*/ 211020 h 444346"/>
                <a:gd name="connsiteX1" fmla="*/ 1014883 w 5637125"/>
                <a:gd name="connsiteY1" fmla="*/ 432084 h 444346"/>
                <a:gd name="connsiteX2" fmla="*/ 2823586 w 5637125"/>
                <a:gd name="connsiteY2" fmla="*/ 5 h 444346"/>
                <a:gd name="connsiteX3" fmla="*/ 4662435 w 5637125"/>
                <a:gd name="connsiteY3" fmla="*/ 442132 h 444346"/>
                <a:gd name="connsiteX4" fmla="*/ 5637125 w 5637125"/>
                <a:gd name="connsiteY4" fmla="*/ 231117 h 44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7125" h="444346">
                  <a:moveTo>
                    <a:pt x="0" y="211020"/>
                  </a:moveTo>
                  <a:cubicBezTo>
                    <a:pt x="327408" y="339974"/>
                    <a:pt x="544285" y="437107"/>
                    <a:pt x="1014883" y="432084"/>
                  </a:cubicBezTo>
                  <a:cubicBezTo>
                    <a:pt x="1485481" y="427061"/>
                    <a:pt x="2215661" y="-1670"/>
                    <a:pt x="2823586" y="5"/>
                  </a:cubicBezTo>
                  <a:cubicBezTo>
                    <a:pt x="3431511" y="1680"/>
                    <a:pt x="4193512" y="423710"/>
                    <a:pt x="4662435" y="442132"/>
                  </a:cubicBezTo>
                  <a:cubicBezTo>
                    <a:pt x="5131358" y="460554"/>
                    <a:pt x="5178250" y="361745"/>
                    <a:pt x="5637125" y="231117"/>
                  </a:cubicBezTo>
                </a:path>
              </a:pathLst>
            </a:cu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a:extLst>
                <a:ext uri="{FF2B5EF4-FFF2-40B4-BE49-F238E27FC236}">
                  <a16:creationId xmlns="" xmlns:a16="http://schemas.microsoft.com/office/drawing/2014/main" id="{4DA32183-DE15-4ADD-BA71-66CEADE4C1A2}"/>
                </a:ext>
              </a:extLst>
            </p:cNvPr>
            <p:cNvSpPr/>
            <p:nvPr/>
          </p:nvSpPr>
          <p:spPr>
            <a:xfrm>
              <a:off x="4269281" y="431424"/>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14" name="Freeform: Shape 13">
              <a:extLst>
                <a:ext uri="{FF2B5EF4-FFF2-40B4-BE49-F238E27FC236}">
                  <a16:creationId xmlns="" xmlns:a16="http://schemas.microsoft.com/office/drawing/2014/main" id="{6B396828-0204-4776-BD6C-20E630293F99}"/>
                </a:ext>
              </a:extLst>
            </p:cNvPr>
            <p:cNvSpPr/>
            <p:nvPr/>
          </p:nvSpPr>
          <p:spPr>
            <a:xfrm>
              <a:off x="5888551" y="431424"/>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23" name="Freeform: Shape 22">
              <a:extLst>
                <a:ext uri="{FF2B5EF4-FFF2-40B4-BE49-F238E27FC236}">
                  <a16:creationId xmlns="" xmlns:a16="http://schemas.microsoft.com/office/drawing/2014/main" id="{FBC16D44-190B-45AC-BBFA-EB12D058CE67}"/>
                </a:ext>
              </a:extLst>
            </p:cNvPr>
            <p:cNvSpPr/>
            <p:nvPr/>
          </p:nvSpPr>
          <p:spPr>
            <a:xfrm>
              <a:off x="6468072" y="409978"/>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solidFill>
                  <a:prstClr val="white"/>
                </a:solidFill>
              </a:endParaRPr>
            </a:p>
          </p:txBody>
        </p:sp>
        <p:sp>
          <p:nvSpPr>
            <p:cNvPr id="24" name="Freeform: Shape 23">
              <a:extLst>
                <a:ext uri="{FF2B5EF4-FFF2-40B4-BE49-F238E27FC236}">
                  <a16:creationId xmlns="" xmlns:a16="http://schemas.microsoft.com/office/drawing/2014/main" id="{85F2DE61-7235-4C2E-82C0-1DA33E21A6A8}"/>
                </a:ext>
              </a:extLst>
            </p:cNvPr>
            <p:cNvSpPr/>
            <p:nvPr/>
          </p:nvSpPr>
          <p:spPr>
            <a:xfrm>
              <a:off x="4982534" y="461306"/>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25" name="Freeform: Shape 24">
              <a:extLst>
                <a:ext uri="{FF2B5EF4-FFF2-40B4-BE49-F238E27FC236}">
                  <a16:creationId xmlns="" xmlns:a16="http://schemas.microsoft.com/office/drawing/2014/main" id="{4FCB6871-24AE-410F-B7E7-A8D6F676B980}"/>
                </a:ext>
              </a:extLst>
            </p:cNvPr>
            <p:cNvSpPr/>
            <p:nvPr/>
          </p:nvSpPr>
          <p:spPr>
            <a:xfrm>
              <a:off x="3226806" y="647945"/>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26" name="Freeform: Shape 25">
              <a:extLst>
                <a:ext uri="{FF2B5EF4-FFF2-40B4-BE49-F238E27FC236}">
                  <a16:creationId xmlns="" xmlns:a16="http://schemas.microsoft.com/office/drawing/2014/main" id="{8B00076E-D76D-4958-940F-500A90F0D49D}"/>
                </a:ext>
              </a:extLst>
            </p:cNvPr>
            <p:cNvSpPr/>
            <p:nvPr/>
          </p:nvSpPr>
          <p:spPr>
            <a:xfrm>
              <a:off x="7241926" y="753350"/>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28" name="Freeform: Shape 27">
              <a:extLst>
                <a:ext uri="{FF2B5EF4-FFF2-40B4-BE49-F238E27FC236}">
                  <a16:creationId xmlns="" xmlns:a16="http://schemas.microsoft.com/office/drawing/2014/main" id="{45B7C2F7-542F-46BE-9344-BF21C74EC505}"/>
                </a:ext>
              </a:extLst>
            </p:cNvPr>
            <p:cNvSpPr/>
            <p:nvPr/>
          </p:nvSpPr>
          <p:spPr>
            <a:xfrm>
              <a:off x="5950066" y="431424"/>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solidFill>
                  <a:prstClr val="white"/>
                </a:solidFill>
              </a:endParaRPr>
            </a:p>
          </p:txBody>
        </p:sp>
        <p:sp>
          <p:nvSpPr>
            <p:cNvPr id="29" name="Freeform: Shape 28">
              <a:extLst>
                <a:ext uri="{FF2B5EF4-FFF2-40B4-BE49-F238E27FC236}">
                  <a16:creationId xmlns="" xmlns:a16="http://schemas.microsoft.com/office/drawing/2014/main" id="{32B28D92-5B17-4F9C-8620-FFE594419D3F}"/>
                </a:ext>
              </a:extLst>
            </p:cNvPr>
            <p:cNvSpPr/>
            <p:nvPr/>
          </p:nvSpPr>
          <p:spPr>
            <a:xfrm>
              <a:off x="3502656" y="431424"/>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solidFill>
                  <a:prstClr val="white"/>
                </a:solidFill>
              </a:endParaRPr>
            </a:p>
          </p:txBody>
        </p:sp>
        <p:sp>
          <p:nvSpPr>
            <p:cNvPr id="30" name="Freeform: Shape 29">
              <a:extLst>
                <a:ext uri="{FF2B5EF4-FFF2-40B4-BE49-F238E27FC236}">
                  <a16:creationId xmlns="" xmlns:a16="http://schemas.microsoft.com/office/drawing/2014/main" id="{7CFAE160-C5FC-4E9B-B1E8-13C8EF5977D1}"/>
                </a:ext>
              </a:extLst>
            </p:cNvPr>
            <p:cNvSpPr/>
            <p:nvPr/>
          </p:nvSpPr>
          <p:spPr>
            <a:xfrm>
              <a:off x="8242399" y="608980"/>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solidFill>
                  <a:prstClr val="white"/>
                </a:solidFill>
              </a:endParaRPr>
            </a:p>
          </p:txBody>
        </p:sp>
        <p:sp>
          <p:nvSpPr>
            <p:cNvPr id="34" name="Freeform: Shape 33">
              <a:extLst>
                <a:ext uri="{FF2B5EF4-FFF2-40B4-BE49-F238E27FC236}">
                  <a16:creationId xmlns="" xmlns:a16="http://schemas.microsoft.com/office/drawing/2014/main" id="{0FFC7C8B-B2F7-48B4-A09C-20719C87ED20}"/>
                </a:ext>
              </a:extLst>
            </p:cNvPr>
            <p:cNvSpPr/>
            <p:nvPr/>
          </p:nvSpPr>
          <p:spPr>
            <a:xfrm>
              <a:off x="7687327" y="534347"/>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solidFill>
                  <a:prstClr val="white"/>
                </a:solidFill>
              </a:endParaRPr>
            </a:p>
          </p:txBody>
        </p:sp>
        <p:sp>
          <p:nvSpPr>
            <p:cNvPr id="35" name="Freeform: Shape 34">
              <a:extLst>
                <a:ext uri="{FF2B5EF4-FFF2-40B4-BE49-F238E27FC236}">
                  <a16:creationId xmlns="" xmlns:a16="http://schemas.microsoft.com/office/drawing/2014/main" id="{D5B0D6FD-5744-42E9-AB67-D807CBD67232}"/>
                </a:ext>
              </a:extLst>
            </p:cNvPr>
            <p:cNvSpPr/>
            <p:nvPr/>
          </p:nvSpPr>
          <p:spPr>
            <a:xfrm>
              <a:off x="8772015" y="591145"/>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solidFill>
                  <a:prstClr val="white"/>
                </a:solidFill>
              </a:endParaRPr>
            </a:p>
          </p:txBody>
        </p:sp>
      </p:grpSp>
      <p:sp>
        <p:nvSpPr>
          <p:cNvPr id="27" name="Freeform: Shape 26">
            <a:extLst>
              <a:ext uri="{FF2B5EF4-FFF2-40B4-BE49-F238E27FC236}">
                <a16:creationId xmlns="" xmlns:a16="http://schemas.microsoft.com/office/drawing/2014/main" id="{E1C25516-6689-4712-9196-15FD0C003B4F}"/>
              </a:ext>
            </a:extLst>
          </p:cNvPr>
          <p:cNvSpPr/>
          <p:nvPr/>
        </p:nvSpPr>
        <p:spPr>
          <a:xfrm rot="15276737" flipH="1">
            <a:off x="3741239" y="541157"/>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solidFill>
                <a:prstClr val="white"/>
              </a:solidFill>
            </a:endParaRPr>
          </a:p>
        </p:txBody>
      </p:sp>
      <p:sp>
        <p:nvSpPr>
          <p:cNvPr id="31" name="Freeform: Shape 30">
            <a:extLst>
              <a:ext uri="{FF2B5EF4-FFF2-40B4-BE49-F238E27FC236}">
                <a16:creationId xmlns="" xmlns:a16="http://schemas.microsoft.com/office/drawing/2014/main" id="{F9F58E85-D98D-4158-80F3-A3D092CF3CED}"/>
              </a:ext>
            </a:extLst>
          </p:cNvPr>
          <p:cNvSpPr/>
          <p:nvPr/>
        </p:nvSpPr>
        <p:spPr>
          <a:xfrm rot="4500000" flipH="1">
            <a:off x="9417841" y="574440"/>
            <a:ext cx="528021" cy="532245"/>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solidFill>
                <a:prstClr val="white"/>
              </a:solidFill>
            </a:endParaRPr>
          </a:p>
        </p:txBody>
      </p:sp>
      <p:sp>
        <p:nvSpPr>
          <p:cNvPr id="32" name="Freeform: Shape 31">
            <a:extLst>
              <a:ext uri="{FF2B5EF4-FFF2-40B4-BE49-F238E27FC236}">
                <a16:creationId xmlns="" xmlns:a16="http://schemas.microsoft.com/office/drawing/2014/main" id="{4399AAC1-6009-414F-8C8B-10B5B966AD03}"/>
              </a:ext>
            </a:extLst>
          </p:cNvPr>
          <p:cNvSpPr/>
          <p:nvPr/>
        </p:nvSpPr>
        <p:spPr>
          <a:xfrm rot="5400000" flipH="1">
            <a:off x="1272366" y="932757"/>
            <a:ext cx="459717" cy="463394"/>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solidFill>
                <a:prstClr val="white"/>
              </a:solidFill>
            </a:endParaRPr>
          </a:p>
        </p:txBody>
      </p:sp>
      <p:sp>
        <p:nvSpPr>
          <p:cNvPr id="33" name="Freeform: Shape 32">
            <a:extLst>
              <a:ext uri="{FF2B5EF4-FFF2-40B4-BE49-F238E27FC236}">
                <a16:creationId xmlns="" xmlns:a16="http://schemas.microsoft.com/office/drawing/2014/main" id="{22FF9D85-FBE2-4962-A88C-1BE58174E239}"/>
              </a:ext>
            </a:extLst>
          </p:cNvPr>
          <p:cNvSpPr/>
          <p:nvPr/>
        </p:nvSpPr>
        <p:spPr>
          <a:xfrm rot="21206508" flipH="1">
            <a:off x="6811921" y="100951"/>
            <a:ext cx="459717" cy="463394"/>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solidFill>
                <a:prstClr val="white"/>
              </a:solidFill>
            </a:endParaRPr>
          </a:p>
        </p:txBody>
      </p:sp>
      <p:pic>
        <p:nvPicPr>
          <p:cNvPr id="3" name="Picture 2"/>
          <p:cNvPicPr>
            <a:picLocks noChangeAspect="1"/>
          </p:cNvPicPr>
          <p:nvPr/>
        </p:nvPicPr>
        <p:blipFill>
          <a:blip r:embed="rId2"/>
          <a:stretch>
            <a:fillRect/>
          </a:stretch>
        </p:blipFill>
        <p:spPr>
          <a:xfrm>
            <a:off x="2740899" y="1077076"/>
            <a:ext cx="6901402" cy="5398678"/>
          </a:xfrm>
          <a:prstGeom prst="rect">
            <a:avLst/>
          </a:prstGeom>
        </p:spPr>
      </p:pic>
      <p:pic>
        <p:nvPicPr>
          <p:cNvPr id="4" name="Picture 3"/>
          <p:cNvPicPr>
            <a:picLocks noChangeAspect="1"/>
          </p:cNvPicPr>
          <p:nvPr/>
        </p:nvPicPr>
        <p:blipFill>
          <a:blip r:embed="rId3"/>
          <a:stretch>
            <a:fillRect/>
          </a:stretch>
        </p:blipFill>
        <p:spPr>
          <a:xfrm>
            <a:off x="6786962" y="2382526"/>
            <a:ext cx="768163" cy="774259"/>
          </a:xfrm>
          <a:prstGeom prst="rect">
            <a:avLst/>
          </a:prstGeom>
        </p:spPr>
      </p:pic>
      <p:sp>
        <p:nvSpPr>
          <p:cNvPr id="5" name="Rectangle 4"/>
          <p:cNvSpPr/>
          <p:nvPr/>
        </p:nvSpPr>
        <p:spPr>
          <a:xfrm>
            <a:off x="4027024" y="3274483"/>
            <a:ext cx="3892412" cy="1107996"/>
          </a:xfrm>
          <a:prstGeom prst="rect">
            <a:avLst/>
          </a:prstGeom>
        </p:spPr>
        <p:txBody>
          <a:bodyPr wrap="none">
            <a:spAutoFit/>
          </a:bodyPr>
          <a:lstStyle/>
          <a:p>
            <a:r>
              <a:rPr lang="en-US" sz="6600" b="1" dirty="0">
                <a:solidFill>
                  <a:prstClr val="white"/>
                </a:solidFill>
                <a:latin typeface="Andalus" panose="02020603050405020304" pitchFamily="18" charset="-78"/>
                <a:cs typeface="Andalus" panose="02020603050405020304" pitchFamily="18" charset="-78"/>
              </a:rPr>
              <a:t>Thank You</a:t>
            </a:r>
          </a:p>
        </p:txBody>
      </p:sp>
    </p:spTree>
    <p:extLst>
      <p:ext uri="{BB962C8B-B14F-4D97-AF65-F5344CB8AC3E}">
        <p14:creationId xmlns:p14="http://schemas.microsoft.com/office/powerpoint/2010/main" val="2491651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048628" name="Google Shape;782;p1"/>
          <p:cNvSpPr/>
          <p:nvPr/>
        </p:nvSpPr>
        <p:spPr>
          <a:xfrm>
            <a:off x="7191744" y="967563"/>
            <a:ext cx="194930" cy="196406"/>
          </a:xfrm>
          <a:custGeom>
            <a:avLst/>
            <a:gdLst/>
            <a:ahLst/>
            <a:cxnLst/>
            <a:rect l="l" t="t" r="r" b="b"/>
            <a:pathLst>
              <a:path w="31" h="31" extrusionOk="0">
                <a:moveTo>
                  <a:pt x="11" y="9"/>
                </a:moveTo>
                <a:cubicBezTo>
                  <a:pt x="13" y="2"/>
                  <a:pt x="13" y="2"/>
                  <a:pt x="13" y="2"/>
                </a:cubicBezTo>
                <a:cubicBezTo>
                  <a:pt x="14" y="0"/>
                  <a:pt x="17" y="0"/>
                  <a:pt x="18" y="2"/>
                </a:cubicBezTo>
                <a:cubicBezTo>
                  <a:pt x="20" y="9"/>
                  <a:pt x="20" y="9"/>
                  <a:pt x="20" y="9"/>
                </a:cubicBezTo>
                <a:cubicBezTo>
                  <a:pt x="20" y="10"/>
                  <a:pt x="20" y="11"/>
                  <a:pt x="21" y="11"/>
                </a:cubicBezTo>
                <a:cubicBezTo>
                  <a:pt x="29" y="13"/>
                  <a:pt x="29" y="13"/>
                  <a:pt x="29" y="13"/>
                </a:cubicBezTo>
                <a:cubicBezTo>
                  <a:pt x="31" y="14"/>
                  <a:pt x="31" y="17"/>
                  <a:pt x="29" y="17"/>
                </a:cubicBezTo>
                <a:cubicBezTo>
                  <a:pt x="21" y="19"/>
                  <a:pt x="21" y="19"/>
                  <a:pt x="21" y="19"/>
                </a:cubicBezTo>
                <a:cubicBezTo>
                  <a:pt x="20" y="20"/>
                  <a:pt x="20" y="20"/>
                  <a:pt x="20" y="21"/>
                </a:cubicBezTo>
                <a:cubicBezTo>
                  <a:pt x="18" y="29"/>
                  <a:pt x="18" y="29"/>
                  <a:pt x="18" y="29"/>
                </a:cubicBezTo>
                <a:cubicBezTo>
                  <a:pt x="17" y="31"/>
                  <a:pt x="14" y="31"/>
                  <a:pt x="13" y="29"/>
                </a:cubicBezTo>
                <a:cubicBezTo>
                  <a:pt x="11" y="21"/>
                  <a:pt x="11" y="21"/>
                  <a:pt x="11" y="21"/>
                </a:cubicBezTo>
                <a:cubicBezTo>
                  <a:pt x="11" y="20"/>
                  <a:pt x="10" y="20"/>
                  <a:pt x="10" y="19"/>
                </a:cubicBezTo>
                <a:cubicBezTo>
                  <a:pt x="2" y="17"/>
                  <a:pt x="2" y="17"/>
                  <a:pt x="2" y="17"/>
                </a:cubicBezTo>
                <a:cubicBezTo>
                  <a:pt x="0" y="17"/>
                  <a:pt x="0" y="14"/>
                  <a:pt x="2" y="13"/>
                </a:cubicBezTo>
                <a:cubicBezTo>
                  <a:pt x="10" y="11"/>
                  <a:pt x="10" y="11"/>
                  <a:pt x="10" y="11"/>
                </a:cubicBezTo>
                <a:cubicBezTo>
                  <a:pt x="10" y="11"/>
                  <a:pt x="11" y="10"/>
                  <a:pt x="11" y="9"/>
                </a:cubicBezTo>
                <a:close/>
              </a:path>
            </a:pathLst>
          </a:custGeom>
          <a:solidFill>
            <a:srgbClr val="FFFFF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29" name="Google Shape;783;p1"/>
          <p:cNvSpPr/>
          <p:nvPr/>
        </p:nvSpPr>
        <p:spPr>
          <a:xfrm>
            <a:off x="7645105" y="3634563"/>
            <a:ext cx="150628" cy="152104"/>
          </a:xfrm>
          <a:custGeom>
            <a:avLst/>
            <a:gdLst/>
            <a:ahLst/>
            <a:cxnLst/>
            <a:rect l="l" t="t" r="r" b="b"/>
            <a:pathLst>
              <a:path w="24" h="24" extrusionOk="0">
                <a:moveTo>
                  <a:pt x="9" y="7"/>
                </a:moveTo>
                <a:cubicBezTo>
                  <a:pt x="10" y="2"/>
                  <a:pt x="10" y="2"/>
                  <a:pt x="10" y="2"/>
                </a:cubicBezTo>
                <a:cubicBezTo>
                  <a:pt x="11" y="0"/>
                  <a:pt x="13" y="0"/>
                  <a:pt x="14" y="2"/>
                </a:cubicBezTo>
                <a:cubicBezTo>
                  <a:pt x="15" y="7"/>
                  <a:pt x="15" y="7"/>
                  <a:pt x="15" y="7"/>
                </a:cubicBezTo>
                <a:cubicBezTo>
                  <a:pt x="15" y="8"/>
                  <a:pt x="16" y="9"/>
                  <a:pt x="16" y="9"/>
                </a:cubicBezTo>
                <a:cubicBezTo>
                  <a:pt x="22" y="10"/>
                  <a:pt x="22" y="10"/>
                  <a:pt x="22" y="10"/>
                </a:cubicBezTo>
                <a:cubicBezTo>
                  <a:pt x="24" y="11"/>
                  <a:pt x="24" y="13"/>
                  <a:pt x="22" y="13"/>
                </a:cubicBezTo>
                <a:cubicBezTo>
                  <a:pt x="16" y="15"/>
                  <a:pt x="16" y="15"/>
                  <a:pt x="16" y="15"/>
                </a:cubicBezTo>
                <a:cubicBezTo>
                  <a:pt x="16" y="15"/>
                  <a:pt x="15" y="16"/>
                  <a:pt x="15" y="16"/>
                </a:cubicBezTo>
                <a:cubicBezTo>
                  <a:pt x="14" y="22"/>
                  <a:pt x="14" y="22"/>
                  <a:pt x="14" y="22"/>
                </a:cubicBezTo>
                <a:cubicBezTo>
                  <a:pt x="13" y="24"/>
                  <a:pt x="11" y="24"/>
                  <a:pt x="10" y="22"/>
                </a:cubicBezTo>
                <a:cubicBezTo>
                  <a:pt x="9" y="16"/>
                  <a:pt x="9" y="16"/>
                  <a:pt x="9" y="16"/>
                </a:cubicBezTo>
                <a:cubicBezTo>
                  <a:pt x="9" y="16"/>
                  <a:pt x="8" y="15"/>
                  <a:pt x="8" y="15"/>
                </a:cubicBezTo>
                <a:cubicBezTo>
                  <a:pt x="2" y="13"/>
                  <a:pt x="2" y="13"/>
                  <a:pt x="2" y="13"/>
                </a:cubicBezTo>
                <a:cubicBezTo>
                  <a:pt x="0" y="13"/>
                  <a:pt x="0" y="11"/>
                  <a:pt x="2" y="10"/>
                </a:cubicBezTo>
                <a:cubicBezTo>
                  <a:pt x="8" y="9"/>
                  <a:pt x="8" y="9"/>
                  <a:pt x="8" y="9"/>
                </a:cubicBezTo>
                <a:cubicBezTo>
                  <a:pt x="8" y="9"/>
                  <a:pt x="9" y="8"/>
                  <a:pt x="9" y="7"/>
                </a:cubicBezTo>
                <a:close/>
              </a:path>
            </a:pathLst>
          </a:custGeom>
          <a:solidFill>
            <a:srgbClr val="4B72B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30" name="Google Shape;784;p1"/>
          <p:cNvSpPr/>
          <p:nvPr/>
        </p:nvSpPr>
        <p:spPr>
          <a:xfrm>
            <a:off x="4919035" y="3887086"/>
            <a:ext cx="144721" cy="152104"/>
          </a:xfrm>
          <a:custGeom>
            <a:avLst/>
            <a:gdLst/>
            <a:ahLst/>
            <a:cxnLst/>
            <a:rect l="l" t="t" r="r" b="b"/>
            <a:pathLst>
              <a:path w="23" h="24" extrusionOk="0">
                <a:moveTo>
                  <a:pt x="8" y="8"/>
                </a:moveTo>
                <a:cubicBezTo>
                  <a:pt x="10" y="2"/>
                  <a:pt x="10" y="2"/>
                  <a:pt x="10" y="2"/>
                </a:cubicBezTo>
                <a:cubicBezTo>
                  <a:pt x="10" y="0"/>
                  <a:pt x="13" y="0"/>
                  <a:pt x="13" y="2"/>
                </a:cubicBezTo>
                <a:cubicBezTo>
                  <a:pt x="15" y="8"/>
                  <a:pt x="15" y="8"/>
                  <a:pt x="15" y="8"/>
                </a:cubicBezTo>
                <a:cubicBezTo>
                  <a:pt x="15" y="8"/>
                  <a:pt x="15" y="9"/>
                  <a:pt x="16" y="9"/>
                </a:cubicBezTo>
                <a:cubicBezTo>
                  <a:pt x="22" y="10"/>
                  <a:pt x="22" y="10"/>
                  <a:pt x="22" y="10"/>
                </a:cubicBezTo>
                <a:cubicBezTo>
                  <a:pt x="23" y="11"/>
                  <a:pt x="23" y="13"/>
                  <a:pt x="22" y="14"/>
                </a:cubicBezTo>
                <a:cubicBezTo>
                  <a:pt x="16" y="15"/>
                  <a:pt x="16" y="15"/>
                  <a:pt x="16" y="15"/>
                </a:cubicBezTo>
                <a:cubicBezTo>
                  <a:pt x="15" y="15"/>
                  <a:pt x="15" y="16"/>
                  <a:pt x="15" y="16"/>
                </a:cubicBezTo>
                <a:cubicBezTo>
                  <a:pt x="13" y="22"/>
                  <a:pt x="13" y="22"/>
                  <a:pt x="13" y="22"/>
                </a:cubicBezTo>
                <a:cubicBezTo>
                  <a:pt x="13" y="24"/>
                  <a:pt x="10" y="24"/>
                  <a:pt x="10" y="22"/>
                </a:cubicBezTo>
                <a:cubicBezTo>
                  <a:pt x="8" y="16"/>
                  <a:pt x="8" y="16"/>
                  <a:pt x="8" y="16"/>
                </a:cubicBezTo>
                <a:cubicBezTo>
                  <a:pt x="8" y="16"/>
                  <a:pt x="8" y="15"/>
                  <a:pt x="7" y="15"/>
                </a:cubicBezTo>
                <a:cubicBezTo>
                  <a:pt x="2" y="14"/>
                  <a:pt x="2" y="14"/>
                  <a:pt x="2" y="14"/>
                </a:cubicBezTo>
                <a:cubicBezTo>
                  <a:pt x="0" y="13"/>
                  <a:pt x="0" y="11"/>
                  <a:pt x="2" y="10"/>
                </a:cubicBezTo>
                <a:cubicBezTo>
                  <a:pt x="7" y="9"/>
                  <a:pt x="7" y="9"/>
                  <a:pt x="7" y="9"/>
                </a:cubicBezTo>
                <a:cubicBezTo>
                  <a:pt x="8" y="9"/>
                  <a:pt x="8" y="8"/>
                  <a:pt x="8" y="8"/>
                </a:cubicBezTo>
                <a:close/>
              </a:path>
            </a:pathLst>
          </a:custGeom>
          <a:solidFill>
            <a:srgbClr val="4B72B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31" name="Google Shape;785;p1"/>
          <p:cNvSpPr/>
          <p:nvPr/>
        </p:nvSpPr>
        <p:spPr>
          <a:xfrm>
            <a:off x="3810000" y="2752947"/>
            <a:ext cx="144721" cy="144721"/>
          </a:xfrm>
          <a:custGeom>
            <a:avLst/>
            <a:gdLst/>
            <a:ahLst/>
            <a:cxnLst/>
            <a:rect l="l" t="t" r="r" b="b"/>
            <a:pathLst>
              <a:path w="23" h="23" extrusionOk="0">
                <a:moveTo>
                  <a:pt x="8" y="7"/>
                </a:moveTo>
                <a:cubicBezTo>
                  <a:pt x="10" y="1"/>
                  <a:pt x="10" y="1"/>
                  <a:pt x="10" y="1"/>
                </a:cubicBezTo>
                <a:cubicBezTo>
                  <a:pt x="10" y="0"/>
                  <a:pt x="13" y="0"/>
                  <a:pt x="13" y="1"/>
                </a:cubicBezTo>
                <a:cubicBezTo>
                  <a:pt x="15" y="7"/>
                  <a:pt x="15" y="7"/>
                  <a:pt x="15" y="7"/>
                </a:cubicBezTo>
                <a:cubicBezTo>
                  <a:pt x="15" y="8"/>
                  <a:pt x="15" y="8"/>
                  <a:pt x="16" y="8"/>
                </a:cubicBezTo>
                <a:cubicBezTo>
                  <a:pt x="22" y="10"/>
                  <a:pt x="22" y="10"/>
                  <a:pt x="22" y="10"/>
                </a:cubicBezTo>
                <a:cubicBezTo>
                  <a:pt x="23" y="10"/>
                  <a:pt x="23" y="12"/>
                  <a:pt x="22" y="13"/>
                </a:cubicBezTo>
                <a:cubicBezTo>
                  <a:pt x="16" y="14"/>
                  <a:pt x="16" y="14"/>
                  <a:pt x="16" y="14"/>
                </a:cubicBezTo>
                <a:cubicBezTo>
                  <a:pt x="15" y="15"/>
                  <a:pt x="15" y="15"/>
                  <a:pt x="15" y="16"/>
                </a:cubicBezTo>
                <a:cubicBezTo>
                  <a:pt x="13" y="21"/>
                  <a:pt x="13" y="21"/>
                  <a:pt x="13" y="21"/>
                </a:cubicBezTo>
                <a:cubicBezTo>
                  <a:pt x="13" y="23"/>
                  <a:pt x="10" y="23"/>
                  <a:pt x="10" y="21"/>
                </a:cubicBezTo>
                <a:cubicBezTo>
                  <a:pt x="8" y="16"/>
                  <a:pt x="8" y="16"/>
                  <a:pt x="8" y="16"/>
                </a:cubicBezTo>
                <a:cubicBezTo>
                  <a:pt x="8" y="15"/>
                  <a:pt x="8" y="15"/>
                  <a:pt x="7" y="14"/>
                </a:cubicBezTo>
                <a:cubicBezTo>
                  <a:pt x="2" y="13"/>
                  <a:pt x="2" y="13"/>
                  <a:pt x="2" y="13"/>
                </a:cubicBezTo>
                <a:cubicBezTo>
                  <a:pt x="0" y="12"/>
                  <a:pt x="0" y="10"/>
                  <a:pt x="2" y="10"/>
                </a:cubicBezTo>
                <a:cubicBezTo>
                  <a:pt x="7" y="8"/>
                  <a:pt x="7" y="8"/>
                  <a:pt x="7" y="8"/>
                </a:cubicBezTo>
                <a:cubicBezTo>
                  <a:pt x="8" y="8"/>
                  <a:pt x="8" y="8"/>
                  <a:pt x="8" y="7"/>
                </a:cubicBezTo>
                <a:close/>
              </a:path>
            </a:pathLst>
          </a:custGeom>
          <a:solidFill>
            <a:srgbClr val="4B72B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32" name="Google Shape;786;p1"/>
          <p:cNvSpPr/>
          <p:nvPr/>
        </p:nvSpPr>
        <p:spPr>
          <a:xfrm>
            <a:off x="7727803" y="3956493"/>
            <a:ext cx="87128" cy="94512"/>
          </a:xfrm>
          <a:custGeom>
            <a:avLst/>
            <a:gdLst/>
            <a:ahLst/>
            <a:cxnLst/>
            <a:rect l="l" t="t" r="r" b="b"/>
            <a:pathLst>
              <a:path w="14" h="15" extrusionOk="0">
                <a:moveTo>
                  <a:pt x="5" y="5"/>
                </a:moveTo>
                <a:cubicBezTo>
                  <a:pt x="6" y="1"/>
                  <a:pt x="6" y="1"/>
                  <a:pt x="6" y="1"/>
                </a:cubicBezTo>
                <a:cubicBezTo>
                  <a:pt x="6" y="0"/>
                  <a:pt x="8" y="0"/>
                  <a:pt x="8" y="1"/>
                </a:cubicBezTo>
                <a:cubicBezTo>
                  <a:pt x="9" y="5"/>
                  <a:pt x="9" y="5"/>
                  <a:pt x="9" y="5"/>
                </a:cubicBezTo>
                <a:cubicBezTo>
                  <a:pt x="9" y="5"/>
                  <a:pt x="9" y="6"/>
                  <a:pt x="10" y="6"/>
                </a:cubicBezTo>
                <a:cubicBezTo>
                  <a:pt x="13" y="7"/>
                  <a:pt x="13" y="7"/>
                  <a:pt x="13" y="7"/>
                </a:cubicBezTo>
                <a:cubicBezTo>
                  <a:pt x="14" y="7"/>
                  <a:pt x="14" y="9"/>
                  <a:pt x="13" y="9"/>
                </a:cubicBezTo>
                <a:cubicBezTo>
                  <a:pt x="10" y="10"/>
                  <a:pt x="10" y="10"/>
                  <a:pt x="10" y="10"/>
                </a:cubicBezTo>
                <a:cubicBezTo>
                  <a:pt x="9" y="10"/>
                  <a:pt x="9" y="10"/>
                  <a:pt x="9" y="10"/>
                </a:cubicBezTo>
                <a:cubicBezTo>
                  <a:pt x="8" y="14"/>
                  <a:pt x="8" y="14"/>
                  <a:pt x="8" y="14"/>
                </a:cubicBezTo>
                <a:cubicBezTo>
                  <a:pt x="8" y="15"/>
                  <a:pt x="6" y="15"/>
                  <a:pt x="6" y="14"/>
                </a:cubicBezTo>
                <a:cubicBezTo>
                  <a:pt x="5" y="10"/>
                  <a:pt x="5" y="10"/>
                  <a:pt x="5" y="10"/>
                </a:cubicBezTo>
                <a:cubicBezTo>
                  <a:pt x="5" y="10"/>
                  <a:pt x="5" y="10"/>
                  <a:pt x="4" y="10"/>
                </a:cubicBezTo>
                <a:cubicBezTo>
                  <a:pt x="1" y="9"/>
                  <a:pt x="1" y="9"/>
                  <a:pt x="1" y="9"/>
                </a:cubicBezTo>
                <a:cubicBezTo>
                  <a:pt x="0" y="9"/>
                  <a:pt x="0" y="7"/>
                  <a:pt x="1" y="7"/>
                </a:cubicBezTo>
                <a:cubicBezTo>
                  <a:pt x="4" y="6"/>
                  <a:pt x="4" y="6"/>
                  <a:pt x="4" y="6"/>
                </a:cubicBezTo>
                <a:cubicBezTo>
                  <a:pt x="5" y="6"/>
                  <a:pt x="5" y="5"/>
                  <a:pt x="5" y="5"/>
                </a:cubicBezTo>
                <a:close/>
              </a:path>
            </a:pathLst>
          </a:custGeom>
          <a:solidFill>
            <a:srgbClr val="F2C859"/>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33" name="Google Shape;787;p1"/>
          <p:cNvSpPr/>
          <p:nvPr/>
        </p:nvSpPr>
        <p:spPr>
          <a:xfrm>
            <a:off x="4458291" y="3553342"/>
            <a:ext cx="127000" cy="125523"/>
          </a:xfrm>
          <a:custGeom>
            <a:avLst/>
            <a:gdLst/>
            <a:ahLst/>
            <a:cxnLst/>
            <a:rect l="l" t="t" r="r" b="b"/>
            <a:pathLst>
              <a:path w="20" h="20" extrusionOk="0">
                <a:moveTo>
                  <a:pt x="7" y="6"/>
                </a:moveTo>
                <a:cubicBezTo>
                  <a:pt x="8" y="1"/>
                  <a:pt x="8" y="1"/>
                  <a:pt x="8" y="1"/>
                </a:cubicBezTo>
                <a:cubicBezTo>
                  <a:pt x="9" y="0"/>
                  <a:pt x="11" y="0"/>
                  <a:pt x="11" y="1"/>
                </a:cubicBezTo>
                <a:cubicBezTo>
                  <a:pt x="12" y="6"/>
                  <a:pt x="12" y="6"/>
                  <a:pt x="12" y="6"/>
                </a:cubicBezTo>
                <a:cubicBezTo>
                  <a:pt x="13" y="7"/>
                  <a:pt x="13" y="7"/>
                  <a:pt x="13" y="7"/>
                </a:cubicBezTo>
                <a:cubicBezTo>
                  <a:pt x="18" y="9"/>
                  <a:pt x="18" y="9"/>
                  <a:pt x="18" y="9"/>
                </a:cubicBezTo>
                <a:cubicBezTo>
                  <a:pt x="20" y="9"/>
                  <a:pt x="20" y="11"/>
                  <a:pt x="18" y="11"/>
                </a:cubicBezTo>
                <a:cubicBezTo>
                  <a:pt x="13" y="13"/>
                  <a:pt x="13" y="13"/>
                  <a:pt x="13" y="13"/>
                </a:cubicBezTo>
                <a:cubicBezTo>
                  <a:pt x="13" y="13"/>
                  <a:pt x="13" y="13"/>
                  <a:pt x="12" y="14"/>
                </a:cubicBezTo>
                <a:cubicBezTo>
                  <a:pt x="11" y="19"/>
                  <a:pt x="11" y="19"/>
                  <a:pt x="11" y="19"/>
                </a:cubicBezTo>
                <a:cubicBezTo>
                  <a:pt x="11" y="20"/>
                  <a:pt x="9" y="20"/>
                  <a:pt x="8" y="19"/>
                </a:cubicBezTo>
                <a:cubicBezTo>
                  <a:pt x="7" y="14"/>
                  <a:pt x="7" y="14"/>
                  <a:pt x="7" y="14"/>
                </a:cubicBezTo>
                <a:cubicBezTo>
                  <a:pt x="7" y="13"/>
                  <a:pt x="6" y="13"/>
                  <a:pt x="6" y="13"/>
                </a:cubicBezTo>
                <a:cubicBezTo>
                  <a:pt x="1" y="11"/>
                  <a:pt x="1" y="11"/>
                  <a:pt x="1" y="11"/>
                </a:cubicBezTo>
                <a:cubicBezTo>
                  <a:pt x="0" y="11"/>
                  <a:pt x="0" y="9"/>
                  <a:pt x="1" y="9"/>
                </a:cubicBezTo>
                <a:cubicBezTo>
                  <a:pt x="6" y="7"/>
                  <a:pt x="6" y="7"/>
                  <a:pt x="6" y="7"/>
                </a:cubicBezTo>
                <a:cubicBezTo>
                  <a:pt x="6" y="7"/>
                  <a:pt x="7" y="7"/>
                  <a:pt x="7" y="6"/>
                </a:cubicBezTo>
                <a:close/>
              </a:path>
            </a:pathLst>
          </a:custGeom>
          <a:solidFill>
            <a:srgbClr val="F2C859"/>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34" name="Google Shape;788;p1"/>
          <p:cNvSpPr/>
          <p:nvPr/>
        </p:nvSpPr>
        <p:spPr>
          <a:xfrm>
            <a:off x="4585291" y="1156586"/>
            <a:ext cx="125524" cy="127000"/>
          </a:xfrm>
          <a:custGeom>
            <a:avLst/>
            <a:gdLst/>
            <a:ahLst/>
            <a:cxnLst/>
            <a:rect l="l" t="t" r="r" b="b"/>
            <a:pathLst>
              <a:path w="20" h="20" extrusionOk="0">
                <a:moveTo>
                  <a:pt x="7" y="6"/>
                </a:moveTo>
                <a:cubicBezTo>
                  <a:pt x="9" y="1"/>
                  <a:pt x="9" y="1"/>
                  <a:pt x="9" y="1"/>
                </a:cubicBezTo>
                <a:cubicBezTo>
                  <a:pt x="9" y="0"/>
                  <a:pt x="11" y="0"/>
                  <a:pt x="11" y="1"/>
                </a:cubicBezTo>
                <a:cubicBezTo>
                  <a:pt x="13" y="6"/>
                  <a:pt x="13" y="6"/>
                  <a:pt x="13" y="6"/>
                </a:cubicBezTo>
                <a:cubicBezTo>
                  <a:pt x="13" y="7"/>
                  <a:pt x="13" y="7"/>
                  <a:pt x="14" y="7"/>
                </a:cubicBezTo>
                <a:cubicBezTo>
                  <a:pt x="19" y="9"/>
                  <a:pt x="19" y="9"/>
                  <a:pt x="19" y="9"/>
                </a:cubicBezTo>
                <a:cubicBezTo>
                  <a:pt x="20" y="9"/>
                  <a:pt x="20" y="11"/>
                  <a:pt x="19" y="11"/>
                </a:cubicBezTo>
                <a:cubicBezTo>
                  <a:pt x="14" y="13"/>
                  <a:pt x="14" y="13"/>
                  <a:pt x="14" y="13"/>
                </a:cubicBezTo>
                <a:cubicBezTo>
                  <a:pt x="13" y="13"/>
                  <a:pt x="13" y="13"/>
                  <a:pt x="13" y="14"/>
                </a:cubicBezTo>
                <a:cubicBezTo>
                  <a:pt x="11" y="19"/>
                  <a:pt x="11" y="19"/>
                  <a:pt x="11" y="19"/>
                </a:cubicBezTo>
                <a:cubicBezTo>
                  <a:pt x="11" y="20"/>
                  <a:pt x="9" y="20"/>
                  <a:pt x="9" y="19"/>
                </a:cubicBezTo>
                <a:cubicBezTo>
                  <a:pt x="7" y="14"/>
                  <a:pt x="7" y="14"/>
                  <a:pt x="7" y="14"/>
                </a:cubicBezTo>
                <a:cubicBezTo>
                  <a:pt x="7" y="13"/>
                  <a:pt x="7" y="13"/>
                  <a:pt x="6" y="13"/>
                </a:cubicBezTo>
                <a:cubicBezTo>
                  <a:pt x="1" y="11"/>
                  <a:pt x="1" y="11"/>
                  <a:pt x="1" y="11"/>
                </a:cubicBezTo>
                <a:cubicBezTo>
                  <a:pt x="0" y="11"/>
                  <a:pt x="0" y="9"/>
                  <a:pt x="1" y="9"/>
                </a:cubicBezTo>
                <a:cubicBezTo>
                  <a:pt x="6" y="7"/>
                  <a:pt x="6" y="7"/>
                  <a:pt x="6" y="7"/>
                </a:cubicBezTo>
                <a:cubicBezTo>
                  <a:pt x="7" y="7"/>
                  <a:pt x="7" y="7"/>
                  <a:pt x="7" y="6"/>
                </a:cubicBezTo>
                <a:close/>
              </a:path>
            </a:pathLst>
          </a:custGeom>
          <a:solidFill>
            <a:srgbClr val="F2C859"/>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35" name="Google Shape;789;p1"/>
          <p:cNvSpPr/>
          <p:nvPr/>
        </p:nvSpPr>
        <p:spPr>
          <a:xfrm>
            <a:off x="8003953" y="3616842"/>
            <a:ext cx="125524" cy="125523"/>
          </a:xfrm>
          <a:custGeom>
            <a:avLst/>
            <a:gdLst/>
            <a:ahLst/>
            <a:cxnLst/>
            <a:rect l="l" t="t" r="r" b="b"/>
            <a:pathLst>
              <a:path w="20" h="20" extrusionOk="0">
                <a:moveTo>
                  <a:pt x="7" y="6"/>
                </a:moveTo>
                <a:cubicBezTo>
                  <a:pt x="9" y="1"/>
                  <a:pt x="9" y="1"/>
                  <a:pt x="9" y="1"/>
                </a:cubicBezTo>
                <a:cubicBezTo>
                  <a:pt x="9" y="0"/>
                  <a:pt x="11" y="0"/>
                  <a:pt x="12" y="1"/>
                </a:cubicBezTo>
                <a:cubicBezTo>
                  <a:pt x="13" y="6"/>
                  <a:pt x="13" y="6"/>
                  <a:pt x="13" y="6"/>
                </a:cubicBezTo>
                <a:cubicBezTo>
                  <a:pt x="13" y="7"/>
                  <a:pt x="13" y="7"/>
                  <a:pt x="14" y="7"/>
                </a:cubicBezTo>
                <a:cubicBezTo>
                  <a:pt x="19" y="9"/>
                  <a:pt x="19" y="9"/>
                  <a:pt x="19" y="9"/>
                </a:cubicBezTo>
                <a:cubicBezTo>
                  <a:pt x="20" y="9"/>
                  <a:pt x="20" y="11"/>
                  <a:pt x="19" y="11"/>
                </a:cubicBezTo>
                <a:cubicBezTo>
                  <a:pt x="14" y="13"/>
                  <a:pt x="14" y="13"/>
                  <a:pt x="14" y="13"/>
                </a:cubicBezTo>
                <a:cubicBezTo>
                  <a:pt x="13" y="13"/>
                  <a:pt x="13" y="13"/>
                  <a:pt x="13" y="14"/>
                </a:cubicBezTo>
                <a:cubicBezTo>
                  <a:pt x="12" y="19"/>
                  <a:pt x="12" y="19"/>
                  <a:pt x="12" y="19"/>
                </a:cubicBezTo>
                <a:cubicBezTo>
                  <a:pt x="11" y="20"/>
                  <a:pt x="9" y="20"/>
                  <a:pt x="9" y="19"/>
                </a:cubicBezTo>
                <a:cubicBezTo>
                  <a:pt x="7" y="14"/>
                  <a:pt x="7" y="14"/>
                  <a:pt x="7" y="14"/>
                </a:cubicBezTo>
                <a:cubicBezTo>
                  <a:pt x="7" y="13"/>
                  <a:pt x="7" y="13"/>
                  <a:pt x="6" y="13"/>
                </a:cubicBezTo>
                <a:cubicBezTo>
                  <a:pt x="1" y="11"/>
                  <a:pt x="1" y="11"/>
                  <a:pt x="1" y="11"/>
                </a:cubicBezTo>
                <a:cubicBezTo>
                  <a:pt x="0" y="11"/>
                  <a:pt x="0" y="9"/>
                  <a:pt x="1" y="9"/>
                </a:cubicBezTo>
                <a:cubicBezTo>
                  <a:pt x="6" y="7"/>
                  <a:pt x="6" y="7"/>
                  <a:pt x="6" y="7"/>
                </a:cubicBezTo>
                <a:cubicBezTo>
                  <a:pt x="7" y="7"/>
                  <a:pt x="7" y="7"/>
                  <a:pt x="7" y="6"/>
                </a:cubicBezTo>
                <a:close/>
              </a:path>
            </a:pathLst>
          </a:custGeom>
          <a:solidFill>
            <a:srgbClr val="F3F3F5"/>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36" name="Google Shape;790;p1"/>
          <p:cNvSpPr/>
          <p:nvPr/>
        </p:nvSpPr>
        <p:spPr>
          <a:xfrm>
            <a:off x="7563884" y="1150679"/>
            <a:ext cx="131431" cy="127000"/>
          </a:xfrm>
          <a:custGeom>
            <a:avLst/>
            <a:gdLst/>
            <a:ahLst/>
            <a:cxnLst/>
            <a:rect l="l" t="t" r="r" b="b"/>
            <a:pathLst>
              <a:path w="21" h="20" extrusionOk="0">
                <a:moveTo>
                  <a:pt x="8" y="7"/>
                </a:moveTo>
                <a:cubicBezTo>
                  <a:pt x="9" y="2"/>
                  <a:pt x="9" y="2"/>
                  <a:pt x="9" y="2"/>
                </a:cubicBezTo>
                <a:cubicBezTo>
                  <a:pt x="9" y="0"/>
                  <a:pt x="11" y="0"/>
                  <a:pt x="12" y="2"/>
                </a:cubicBezTo>
                <a:cubicBezTo>
                  <a:pt x="13" y="7"/>
                  <a:pt x="13" y="7"/>
                  <a:pt x="13" y="7"/>
                </a:cubicBezTo>
                <a:cubicBezTo>
                  <a:pt x="13" y="7"/>
                  <a:pt x="14" y="7"/>
                  <a:pt x="14" y="8"/>
                </a:cubicBezTo>
                <a:cubicBezTo>
                  <a:pt x="19" y="9"/>
                  <a:pt x="19" y="9"/>
                  <a:pt x="19" y="9"/>
                </a:cubicBezTo>
                <a:cubicBezTo>
                  <a:pt x="21" y="9"/>
                  <a:pt x="21" y="11"/>
                  <a:pt x="19" y="12"/>
                </a:cubicBezTo>
                <a:cubicBezTo>
                  <a:pt x="14" y="13"/>
                  <a:pt x="14" y="13"/>
                  <a:pt x="14" y="13"/>
                </a:cubicBezTo>
                <a:cubicBezTo>
                  <a:pt x="14" y="13"/>
                  <a:pt x="13" y="14"/>
                  <a:pt x="13" y="14"/>
                </a:cubicBezTo>
                <a:cubicBezTo>
                  <a:pt x="12" y="19"/>
                  <a:pt x="12" y="19"/>
                  <a:pt x="12" y="19"/>
                </a:cubicBezTo>
                <a:cubicBezTo>
                  <a:pt x="11" y="20"/>
                  <a:pt x="9" y="20"/>
                  <a:pt x="9" y="19"/>
                </a:cubicBezTo>
                <a:cubicBezTo>
                  <a:pt x="8" y="14"/>
                  <a:pt x="8" y="14"/>
                  <a:pt x="8" y="14"/>
                </a:cubicBezTo>
                <a:cubicBezTo>
                  <a:pt x="8" y="14"/>
                  <a:pt x="7" y="13"/>
                  <a:pt x="7" y="13"/>
                </a:cubicBezTo>
                <a:cubicBezTo>
                  <a:pt x="2" y="12"/>
                  <a:pt x="2" y="12"/>
                  <a:pt x="2" y="12"/>
                </a:cubicBezTo>
                <a:cubicBezTo>
                  <a:pt x="0" y="11"/>
                  <a:pt x="0" y="9"/>
                  <a:pt x="2" y="9"/>
                </a:cubicBezTo>
                <a:cubicBezTo>
                  <a:pt x="7" y="8"/>
                  <a:pt x="7" y="8"/>
                  <a:pt x="7" y="8"/>
                </a:cubicBezTo>
                <a:cubicBezTo>
                  <a:pt x="7" y="7"/>
                  <a:pt x="8" y="7"/>
                  <a:pt x="8" y="7"/>
                </a:cubicBezTo>
                <a:close/>
              </a:path>
            </a:pathLst>
          </a:custGeom>
          <a:solidFill>
            <a:srgbClr val="F3F3F5"/>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37" name="Google Shape;791;p1"/>
          <p:cNvSpPr/>
          <p:nvPr/>
        </p:nvSpPr>
        <p:spPr>
          <a:xfrm>
            <a:off x="4749209" y="3622749"/>
            <a:ext cx="125524" cy="125523"/>
          </a:xfrm>
          <a:custGeom>
            <a:avLst/>
            <a:gdLst/>
            <a:ahLst/>
            <a:cxnLst/>
            <a:rect l="l" t="t" r="r" b="b"/>
            <a:pathLst>
              <a:path w="20" h="20" extrusionOk="0">
                <a:moveTo>
                  <a:pt x="7" y="7"/>
                </a:moveTo>
                <a:cubicBezTo>
                  <a:pt x="9" y="2"/>
                  <a:pt x="9" y="2"/>
                  <a:pt x="9" y="2"/>
                </a:cubicBezTo>
                <a:cubicBezTo>
                  <a:pt x="9" y="0"/>
                  <a:pt x="11" y="0"/>
                  <a:pt x="11" y="2"/>
                </a:cubicBezTo>
                <a:cubicBezTo>
                  <a:pt x="13" y="7"/>
                  <a:pt x="13" y="7"/>
                  <a:pt x="13" y="7"/>
                </a:cubicBezTo>
                <a:cubicBezTo>
                  <a:pt x="13" y="7"/>
                  <a:pt x="13" y="7"/>
                  <a:pt x="14" y="8"/>
                </a:cubicBezTo>
                <a:cubicBezTo>
                  <a:pt x="19" y="9"/>
                  <a:pt x="19" y="9"/>
                  <a:pt x="19" y="9"/>
                </a:cubicBezTo>
                <a:cubicBezTo>
                  <a:pt x="20" y="9"/>
                  <a:pt x="20" y="11"/>
                  <a:pt x="19" y="12"/>
                </a:cubicBezTo>
                <a:cubicBezTo>
                  <a:pt x="14" y="13"/>
                  <a:pt x="14" y="13"/>
                  <a:pt x="14" y="13"/>
                </a:cubicBezTo>
                <a:cubicBezTo>
                  <a:pt x="13" y="13"/>
                  <a:pt x="13" y="14"/>
                  <a:pt x="13" y="14"/>
                </a:cubicBezTo>
                <a:cubicBezTo>
                  <a:pt x="11" y="19"/>
                  <a:pt x="11" y="19"/>
                  <a:pt x="11" y="19"/>
                </a:cubicBezTo>
                <a:cubicBezTo>
                  <a:pt x="11" y="20"/>
                  <a:pt x="9" y="20"/>
                  <a:pt x="9" y="19"/>
                </a:cubicBezTo>
                <a:cubicBezTo>
                  <a:pt x="7" y="14"/>
                  <a:pt x="7" y="14"/>
                  <a:pt x="7" y="14"/>
                </a:cubicBezTo>
                <a:cubicBezTo>
                  <a:pt x="7" y="14"/>
                  <a:pt x="7" y="13"/>
                  <a:pt x="6" y="13"/>
                </a:cubicBezTo>
                <a:cubicBezTo>
                  <a:pt x="1" y="12"/>
                  <a:pt x="1" y="12"/>
                  <a:pt x="1" y="12"/>
                </a:cubicBezTo>
                <a:cubicBezTo>
                  <a:pt x="0" y="11"/>
                  <a:pt x="0" y="9"/>
                  <a:pt x="1" y="9"/>
                </a:cubicBezTo>
                <a:cubicBezTo>
                  <a:pt x="6" y="8"/>
                  <a:pt x="6" y="8"/>
                  <a:pt x="6" y="8"/>
                </a:cubicBezTo>
                <a:cubicBezTo>
                  <a:pt x="7" y="7"/>
                  <a:pt x="7" y="7"/>
                  <a:pt x="7" y="7"/>
                </a:cubicBezTo>
                <a:close/>
              </a:path>
            </a:pathLst>
          </a:custGeom>
          <a:solidFill>
            <a:srgbClr val="F3F3F5"/>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38" name="Google Shape;792;p1"/>
          <p:cNvSpPr/>
          <p:nvPr/>
        </p:nvSpPr>
        <p:spPr>
          <a:xfrm>
            <a:off x="3879407" y="1787156"/>
            <a:ext cx="125524" cy="127000"/>
          </a:xfrm>
          <a:custGeom>
            <a:avLst/>
            <a:gdLst/>
            <a:ahLst/>
            <a:cxnLst/>
            <a:rect l="l" t="t" r="r" b="b"/>
            <a:pathLst>
              <a:path w="20" h="20" extrusionOk="0">
                <a:moveTo>
                  <a:pt x="7" y="6"/>
                </a:moveTo>
                <a:cubicBezTo>
                  <a:pt x="9" y="1"/>
                  <a:pt x="9" y="1"/>
                  <a:pt x="9" y="1"/>
                </a:cubicBezTo>
                <a:cubicBezTo>
                  <a:pt x="9" y="0"/>
                  <a:pt x="11" y="0"/>
                  <a:pt x="11" y="1"/>
                </a:cubicBezTo>
                <a:cubicBezTo>
                  <a:pt x="13" y="6"/>
                  <a:pt x="13" y="6"/>
                  <a:pt x="13" y="6"/>
                </a:cubicBezTo>
                <a:cubicBezTo>
                  <a:pt x="13" y="7"/>
                  <a:pt x="13" y="7"/>
                  <a:pt x="14" y="7"/>
                </a:cubicBezTo>
                <a:cubicBezTo>
                  <a:pt x="19" y="9"/>
                  <a:pt x="19" y="9"/>
                  <a:pt x="19" y="9"/>
                </a:cubicBezTo>
                <a:cubicBezTo>
                  <a:pt x="20" y="9"/>
                  <a:pt x="20" y="11"/>
                  <a:pt x="19" y="11"/>
                </a:cubicBezTo>
                <a:cubicBezTo>
                  <a:pt x="14" y="13"/>
                  <a:pt x="14" y="13"/>
                  <a:pt x="14" y="13"/>
                </a:cubicBezTo>
                <a:cubicBezTo>
                  <a:pt x="13" y="13"/>
                  <a:pt x="13" y="13"/>
                  <a:pt x="13" y="14"/>
                </a:cubicBezTo>
                <a:cubicBezTo>
                  <a:pt x="11" y="19"/>
                  <a:pt x="11" y="19"/>
                  <a:pt x="11" y="19"/>
                </a:cubicBezTo>
                <a:cubicBezTo>
                  <a:pt x="11" y="20"/>
                  <a:pt x="9" y="20"/>
                  <a:pt x="9" y="19"/>
                </a:cubicBezTo>
                <a:cubicBezTo>
                  <a:pt x="7" y="14"/>
                  <a:pt x="7" y="14"/>
                  <a:pt x="7" y="14"/>
                </a:cubicBezTo>
                <a:cubicBezTo>
                  <a:pt x="7" y="13"/>
                  <a:pt x="7" y="13"/>
                  <a:pt x="6" y="13"/>
                </a:cubicBezTo>
                <a:cubicBezTo>
                  <a:pt x="1" y="11"/>
                  <a:pt x="1" y="11"/>
                  <a:pt x="1" y="11"/>
                </a:cubicBezTo>
                <a:cubicBezTo>
                  <a:pt x="0" y="11"/>
                  <a:pt x="0" y="9"/>
                  <a:pt x="1" y="9"/>
                </a:cubicBezTo>
                <a:cubicBezTo>
                  <a:pt x="6" y="7"/>
                  <a:pt x="6" y="7"/>
                  <a:pt x="6" y="7"/>
                </a:cubicBezTo>
                <a:cubicBezTo>
                  <a:pt x="7" y="7"/>
                  <a:pt x="7" y="7"/>
                  <a:pt x="7" y="6"/>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39" name="Google Shape;793;p1"/>
          <p:cNvSpPr/>
          <p:nvPr/>
        </p:nvSpPr>
        <p:spPr>
          <a:xfrm>
            <a:off x="5422605" y="992668"/>
            <a:ext cx="163919" cy="163918"/>
          </a:xfrm>
          <a:custGeom>
            <a:avLst/>
            <a:gdLst/>
            <a:ahLst/>
            <a:cxnLst/>
            <a:rect l="l" t="t" r="r" b="b"/>
            <a:pathLst>
              <a:path w="26" h="26" extrusionOk="0">
                <a:moveTo>
                  <a:pt x="10" y="8"/>
                </a:moveTo>
                <a:cubicBezTo>
                  <a:pt x="11" y="1"/>
                  <a:pt x="11" y="1"/>
                  <a:pt x="11" y="1"/>
                </a:cubicBezTo>
                <a:cubicBezTo>
                  <a:pt x="12" y="0"/>
                  <a:pt x="14" y="0"/>
                  <a:pt x="15" y="1"/>
                </a:cubicBezTo>
                <a:cubicBezTo>
                  <a:pt x="17" y="8"/>
                  <a:pt x="17" y="8"/>
                  <a:pt x="17" y="8"/>
                </a:cubicBezTo>
                <a:cubicBezTo>
                  <a:pt x="17" y="8"/>
                  <a:pt x="17" y="9"/>
                  <a:pt x="18" y="9"/>
                </a:cubicBezTo>
                <a:cubicBezTo>
                  <a:pt x="24" y="11"/>
                  <a:pt x="24" y="11"/>
                  <a:pt x="24" y="11"/>
                </a:cubicBezTo>
                <a:cubicBezTo>
                  <a:pt x="26" y="11"/>
                  <a:pt x="26" y="14"/>
                  <a:pt x="24" y="14"/>
                </a:cubicBezTo>
                <a:cubicBezTo>
                  <a:pt x="18" y="16"/>
                  <a:pt x="18" y="16"/>
                  <a:pt x="18" y="16"/>
                </a:cubicBezTo>
                <a:cubicBezTo>
                  <a:pt x="17" y="16"/>
                  <a:pt x="17" y="17"/>
                  <a:pt x="17" y="18"/>
                </a:cubicBezTo>
                <a:cubicBezTo>
                  <a:pt x="15" y="24"/>
                  <a:pt x="15" y="24"/>
                  <a:pt x="15" y="24"/>
                </a:cubicBezTo>
                <a:cubicBezTo>
                  <a:pt x="14" y="26"/>
                  <a:pt x="12" y="26"/>
                  <a:pt x="11" y="24"/>
                </a:cubicBezTo>
                <a:cubicBezTo>
                  <a:pt x="10" y="18"/>
                  <a:pt x="10" y="18"/>
                  <a:pt x="10" y="18"/>
                </a:cubicBezTo>
                <a:cubicBezTo>
                  <a:pt x="9" y="17"/>
                  <a:pt x="9" y="16"/>
                  <a:pt x="8" y="16"/>
                </a:cubicBezTo>
                <a:cubicBezTo>
                  <a:pt x="2" y="14"/>
                  <a:pt x="2" y="14"/>
                  <a:pt x="2" y="14"/>
                </a:cubicBezTo>
                <a:cubicBezTo>
                  <a:pt x="0" y="14"/>
                  <a:pt x="0" y="11"/>
                  <a:pt x="2" y="11"/>
                </a:cubicBezTo>
                <a:cubicBezTo>
                  <a:pt x="8" y="9"/>
                  <a:pt x="8" y="9"/>
                  <a:pt x="8" y="9"/>
                </a:cubicBezTo>
                <a:cubicBezTo>
                  <a:pt x="9" y="9"/>
                  <a:pt x="9" y="8"/>
                  <a:pt x="10" y="8"/>
                </a:cubicBezTo>
                <a:close/>
              </a:path>
            </a:pathLst>
          </a:custGeom>
          <a:solidFill>
            <a:srgbClr val="E1616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40" name="Google Shape;853;p1"/>
          <p:cNvSpPr/>
          <p:nvPr/>
        </p:nvSpPr>
        <p:spPr>
          <a:xfrm>
            <a:off x="8187070" y="1889051"/>
            <a:ext cx="194930" cy="200837"/>
          </a:xfrm>
          <a:custGeom>
            <a:avLst/>
            <a:gdLst/>
            <a:ahLst/>
            <a:cxnLst/>
            <a:rect l="l" t="t" r="r" b="b"/>
            <a:pathLst>
              <a:path w="31" h="32" extrusionOk="0">
                <a:moveTo>
                  <a:pt x="11" y="10"/>
                </a:moveTo>
                <a:cubicBezTo>
                  <a:pt x="13" y="3"/>
                  <a:pt x="13" y="3"/>
                  <a:pt x="13" y="3"/>
                </a:cubicBezTo>
                <a:cubicBezTo>
                  <a:pt x="14" y="0"/>
                  <a:pt x="17" y="0"/>
                  <a:pt x="18" y="3"/>
                </a:cubicBezTo>
                <a:cubicBezTo>
                  <a:pt x="20" y="10"/>
                  <a:pt x="20" y="10"/>
                  <a:pt x="20" y="10"/>
                </a:cubicBezTo>
                <a:cubicBezTo>
                  <a:pt x="20" y="11"/>
                  <a:pt x="21" y="12"/>
                  <a:pt x="21" y="12"/>
                </a:cubicBezTo>
                <a:cubicBezTo>
                  <a:pt x="29" y="14"/>
                  <a:pt x="29" y="14"/>
                  <a:pt x="29" y="14"/>
                </a:cubicBezTo>
                <a:cubicBezTo>
                  <a:pt x="31" y="14"/>
                  <a:pt x="31" y="18"/>
                  <a:pt x="29" y="18"/>
                </a:cubicBezTo>
                <a:cubicBezTo>
                  <a:pt x="21" y="20"/>
                  <a:pt x="21" y="20"/>
                  <a:pt x="21" y="20"/>
                </a:cubicBezTo>
                <a:cubicBezTo>
                  <a:pt x="21" y="20"/>
                  <a:pt x="20" y="21"/>
                  <a:pt x="20" y="22"/>
                </a:cubicBezTo>
                <a:cubicBezTo>
                  <a:pt x="18" y="29"/>
                  <a:pt x="18" y="29"/>
                  <a:pt x="18" y="29"/>
                </a:cubicBezTo>
                <a:cubicBezTo>
                  <a:pt x="17" y="32"/>
                  <a:pt x="14" y="32"/>
                  <a:pt x="13" y="29"/>
                </a:cubicBezTo>
                <a:cubicBezTo>
                  <a:pt x="11" y="22"/>
                  <a:pt x="11" y="22"/>
                  <a:pt x="11" y="22"/>
                </a:cubicBezTo>
                <a:cubicBezTo>
                  <a:pt x="11" y="21"/>
                  <a:pt x="11" y="20"/>
                  <a:pt x="10" y="20"/>
                </a:cubicBezTo>
                <a:cubicBezTo>
                  <a:pt x="2" y="18"/>
                  <a:pt x="2" y="18"/>
                  <a:pt x="2" y="18"/>
                </a:cubicBezTo>
                <a:cubicBezTo>
                  <a:pt x="0" y="18"/>
                  <a:pt x="0" y="14"/>
                  <a:pt x="2" y="14"/>
                </a:cubicBezTo>
                <a:cubicBezTo>
                  <a:pt x="10" y="12"/>
                  <a:pt x="10" y="12"/>
                  <a:pt x="10" y="12"/>
                </a:cubicBezTo>
                <a:cubicBezTo>
                  <a:pt x="11" y="12"/>
                  <a:pt x="11" y="11"/>
                  <a:pt x="11" y="10"/>
                </a:cubicBezTo>
                <a:close/>
              </a:path>
            </a:pathLst>
          </a:custGeom>
          <a:solidFill>
            <a:srgbClr val="F2C859"/>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41" name="Google Shape;854;p1"/>
          <p:cNvSpPr txBox="1"/>
          <p:nvPr/>
        </p:nvSpPr>
        <p:spPr>
          <a:xfrm>
            <a:off x="1010531" y="2281057"/>
            <a:ext cx="10711815" cy="106930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6600" kern="0" dirty="0">
                <a:solidFill>
                  <a:srgbClr val="FFFFFF"/>
                </a:solidFill>
                <a:latin typeface="Calibri"/>
                <a:ea typeface="Calibri"/>
                <a:cs typeface="Calibri"/>
                <a:sym typeface="Calibri"/>
              </a:rPr>
              <a:t>dyspareunia </a:t>
            </a:r>
            <a:endParaRPr sz="6600" kern="0" dirty="0">
              <a:solidFill>
                <a:srgbClr val="FFFFFF"/>
              </a:solidFill>
              <a:latin typeface="Calibri"/>
              <a:ea typeface="Calibri"/>
              <a:cs typeface="Calibri"/>
              <a:sym typeface="Calibri"/>
            </a:endParaRPr>
          </a:p>
        </p:txBody>
      </p:sp>
      <p:sp>
        <p:nvSpPr>
          <p:cNvPr id="2" name="مربع نص 1"/>
          <p:cNvSpPr txBox="1"/>
          <p:nvPr/>
        </p:nvSpPr>
        <p:spPr>
          <a:xfrm>
            <a:off x="953209" y="5218386"/>
            <a:ext cx="6598398" cy="1077218"/>
          </a:xfrm>
          <a:prstGeom prst="rect">
            <a:avLst/>
          </a:prstGeom>
          <a:noFill/>
        </p:spPr>
        <p:txBody>
          <a:bodyPr wrap="square" rtlCol="1">
            <a:spAutoFit/>
          </a:bodyPr>
          <a:lstStyle/>
          <a:p>
            <a:pPr>
              <a:buClr>
                <a:srgbClr val="000000"/>
              </a:buClr>
              <a:buFont typeface="Arial"/>
              <a:buNone/>
            </a:pPr>
            <a:r>
              <a:rPr lang="en-US" sz="3200" kern="0" dirty="0" smtClean="0">
                <a:solidFill>
                  <a:srgbClr val="FFFF00"/>
                </a:solidFill>
                <a:cs typeface="Arial"/>
                <a:sym typeface="Arial"/>
              </a:rPr>
              <a:t>Done by : Marah Mestarehi </a:t>
            </a:r>
          </a:p>
          <a:p>
            <a:pPr>
              <a:buClr>
                <a:srgbClr val="000000"/>
              </a:buClr>
              <a:buFont typeface="Arial"/>
              <a:buNone/>
            </a:pPr>
            <a:r>
              <a:rPr lang="en-US" sz="3200" kern="0" dirty="0" smtClean="0">
                <a:solidFill>
                  <a:srgbClr val="FFFF00"/>
                </a:solidFill>
                <a:cs typeface="Arial"/>
                <a:sym typeface="Arial"/>
              </a:rPr>
              <a:t>Supervised by : Dr. Alaa oweis </a:t>
            </a:r>
            <a:endParaRPr lang="ar-JO" sz="3200" kern="0" dirty="0">
              <a:solidFill>
                <a:srgbClr val="FFFF00"/>
              </a:solidFill>
              <a:sym typeface="Arial"/>
            </a:endParaRPr>
          </a:p>
        </p:txBody>
      </p:sp>
    </p:spTree>
    <p:extLst>
      <p:ext uri="{BB962C8B-B14F-4D97-AF65-F5344CB8AC3E}">
        <p14:creationId xmlns:p14="http://schemas.microsoft.com/office/powerpoint/2010/main" val="313067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48641"/>
                                        </p:tgtEl>
                                        <p:attrNameLst>
                                          <p:attrName>style.visibility</p:attrName>
                                        </p:attrNameLst>
                                      </p:cBhvr>
                                      <p:to>
                                        <p:strVal val="visible"/>
                                      </p:to>
                                    </p:set>
                                    <p:animEffect transition="in" filter="fade">
                                      <p:cBhvr>
                                        <p:cTn id="7" dur="500"/>
                                        <p:tgtEl>
                                          <p:spTgt spid="1048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1048644" name="Google Shape;861;p2"/>
          <p:cNvSpPr/>
          <p:nvPr/>
        </p:nvSpPr>
        <p:spPr>
          <a:xfrm>
            <a:off x="1423547" y="3605066"/>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a:solidFill>
                  <a:srgbClr val="363B45"/>
                </a:solidFill>
                <a:latin typeface="Calibri"/>
                <a:ea typeface="Calibri"/>
                <a:cs typeface="Calibri"/>
                <a:sym typeface="Calibri"/>
              </a:rPr>
              <a:t>1</a:t>
            </a:r>
            <a:endParaRPr sz="3200" kern="0">
              <a:solidFill>
                <a:srgbClr val="363B45"/>
              </a:solidFill>
              <a:latin typeface="Calibri"/>
              <a:ea typeface="Calibri"/>
              <a:cs typeface="Calibri"/>
              <a:sym typeface="Calibri"/>
            </a:endParaRPr>
          </a:p>
        </p:txBody>
      </p:sp>
      <p:sp>
        <p:nvSpPr>
          <p:cNvPr id="1048645" name="Google Shape;862;p2"/>
          <p:cNvSpPr/>
          <p:nvPr/>
        </p:nvSpPr>
        <p:spPr>
          <a:xfrm>
            <a:off x="1974374" y="3692959"/>
            <a:ext cx="2134235" cy="498475"/>
          </a:xfrm>
          <a:prstGeom prst="rect">
            <a:avLst/>
          </a:prstGeom>
          <a:noFill/>
          <a:ln>
            <a:noFill/>
          </a:ln>
        </p:spPr>
        <p:txBody>
          <a:bodyPr spcFirstLastPara="1" wrap="square" lIns="91425" tIns="45700" rIns="91425" bIns="45700" anchor="ctr" anchorCtr="0">
            <a:normAutofit/>
          </a:bodyPr>
          <a:lstStyle/>
          <a:p>
            <a:pPr algn="ctr">
              <a:lnSpc>
                <a:spcPct val="110000"/>
              </a:lnSpc>
              <a:buClr>
                <a:srgbClr val="000000"/>
              </a:buClr>
              <a:buFont typeface="Arial"/>
              <a:buNone/>
            </a:pPr>
            <a:r>
              <a:rPr lang="en-US" sz="2400" b="1" kern="0" dirty="0">
                <a:solidFill>
                  <a:srgbClr val="FFFFFF"/>
                </a:solidFill>
                <a:latin typeface="Calibri"/>
                <a:ea typeface="Calibri"/>
                <a:cs typeface="Calibri"/>
                <a:sym typeface="Calibri"/>
              </a:rPr>
              <a:t>Introduction</a:t>
            </a:r>
            <a:endParaRPr sz="2400" b="1" kern="0" dirty="0">
              <a:solidFill>
                <a:srgbClr val="FFFFFF"/>
              </a:solidFill>
              <a:latin typeface="Calibri"/>
              <a:ea typeface="Calibri"/>
              <a:cs typeface="Calibri"/>
              <a:sym typeface="Calibri"/>
            </a:endParaRPr>
          </a:p>
        </p:txBody>
      </p:sp>
      <p:sp>
        <p:nvSpPr>
          <p:cNvPr id="1048646" name="Google Shape;864;p2"/>
          <p:cNvSpPr/>
          <p:nvPr/>
        </p:nvSpPr>
        <p:spPr>
          <a:xfrm>
            <a:off x="1423547" y="4619010"/>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dirty="0">
                <a:solidFill>
                  <a:srgbClr val="363B45"/>
                </a:solidFill>
                <a:latin typeface="Calibri"/>
                <a:ea typeface="Calibri"/>
                <a:cs typeface="Calibri"/>
                <a:sym typeface="Calibri"/>
              </a:rPr>
              <a:t>3</a:t>
            </a:r>
            <a:endParaRPr sz="3200" kern="0" dirty="0">
              <a:solidFill>
                <a:srgbClr val="363B45"/>
              </a:solidFill>
              <a:latin typeface="Calibri"/>
              <a:ea typeface="Calibri"/>
              <a:cs typeface="Calibri"/>
              <a:sym typeface="Calibri"/>
            </a:endParaRPr>
          </a:p>
        </p:txBody>
      </p:sp>
      <p:sp>
        <p:nvSpPr>
          <p:cNvPr id="1048647" name="Google Shape;865;p2"/>
          <p:cNvSpPr/>
          <p:nvPr/>
        </p:nvSpPr>
        <p:spPr>
          <a:xfrm>
            <a:off x="2011548" y="4647734"/>
            <a:ext cx="3224530" cy="498475"/>
          </a:xfrm>
          <a:prstGeom prst="rect">
            <a:avLst/>
          </a:prstGeom>
          <a:noFill/>
          <a:ln>
            <a:noFill/>
          </a:ln>
        </p:spPr>
        <p:txBody>
          <a:bodyPr spcFirstLastPara="1" wrap="square" lIns="91425" tIns="45700" rIns="91425" bIns="45700" anchor="ctr" anchorCtr="0">
            <a:normAutofit fontScale="91667"/>
          </a:bodyPr>
          <a:lstStyle/>
          <a:p>
            <a:pPr algn="ctr">
              <a:lnSpc>
                <a:spcPct val="110000"/>
              </a:lnSpc>
              <a:buClr>
                <a:srgbClr val="000000"/>
              </a:buClr>
              <a:buFont typeface="Arial"/>
              <a:buNone/>
            </a:pPr>
            <a:r>
              <a:rPr lang="en-US" sz="2400" b="1" kern="0" dirty="0">
                <a:solidFill>
                  <a:srgbClr val="FFFFFF"/>
                </a:solidFill>
                <a:latin typeface="Calibri"/>
                <a:ea typeface="Calibri"/>
                <a:cs typeface="Calibri"/>
                <a:sym typeface="Calibri"/>
              </a:rPr>
              <a:t>History and examination</a:t>
            </a:r>
            <a:endParaRPr sz="2400" b="1" kern="0" dirty="0">
              <a:solidFill>
                <a:srgbClr val="FFFFFF"/>
              </a:solidFill>
              <a:latin typeface="Calibri"/>
              <a:ea typeface="Calibri"/>
              <a:cs typeface="Calibri"/>
              <a:sym typeface="Calibri"/>
            </a:endParaRPr>
          </a:p>
        </p:txBody>
      </p:sp>
      <p:sp>
        <p:nvSpPr>
          <p:cNvPr id="1048648" name="Google Shape;866;p2"/>
          <p:cNvSpPr/>
          <p:nvPr/>
        </p:nvSpPr>
        <p:spPr>
          <a:xfrm>
            <a:off x="6452747" y="3618513"/>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dirty="0">
                <a:solidFill>
                  <a:srgbClr val="363B45"/>
                </a:solidFill>
                <a:latin typeface="Calibri"/>
                <a:ea typeface="Calibri"/>
                <a:cs typeface="Calibri"/>
                <a:sym typeface="Calibri"/>
              </a:rPr>
              <a:t>2</a:t>
            </a:r>
            <a:endParaRPr sz="3200" kern="0" dirty="0">
              <a:solidFill>
                <a:srgbClr val="363B45"/>
              </a:solidFill>
              <a:latin typeface="Calibri"/>
              <a:ea typeface="Calibri"/>
              <a:cs typeface="Calibri"/>
              <a:sym typeface="Calibri"/>
            </a:endParaRPr>
          </a:p>
        </p:txBody>
      </p:sp>
      <p:sp>
        <p:nvSpPr>
          <p:cNvPr id="1048649" name="Google Shape;867;p2"/>
          <p:cNvSpPr/>
          <p:nvPr/>
        </p:nvSpPr>
        <p:spPr>
          <a:xfrm>
            <a:off x="6700186" y="3728318"/>
            <a:ext cx="4266565" cy="498475"/>
          </a:xfrm>
          <a:prstGeom prst="rect">
            <a:avLst/>
          </a:prstGeom>
          <a:noFill/>
          <a:ln>
            <a:noFill/>
          </a:ln>
        </p:spPr>
        <p:txBody>
          <a:bodyPr spcFirstLastPara="1" wrap="square" lIns="91425" tIns="45700" rIns="91425" bIns="45700" anchor="ctr" anchorCtr="0">
            <a:normAutofit/>
          </a:bodyPr>
          <a:lstStyle/>
          <a:p>
            <a:pPr algn="ctr">
              <a:lnSpc>
                <a:spcPct val="110000"/>
              </a:lnSpc>
              <a:buClr>
                <a:srgbClr val="000000"/>
              </a:buClr>
              <a:buFont typeface="Arial"/>
              <a:buNone/>
            </a:pPr>
            <a:r>
              <a:rPr lang="en-US" sz="2400" b="1" kern="0" dirty="0">
                <a:solidFill>
                  <a:srgbClr val="FFFFFF"/>
                </a:solidFill>
                <a:latin typeface="Calibri"/>
                <a:ea typeface="Calibri"/>
                <a:cs typeface="Calibri"/>
                <a:sym typeface="Calibri"/>
              </a:rPr>
              <a:t>Classification and causes</a:t>
            </a:r>
            <a:endParaRPr sz="2400" b="1" kern="0" dirty="0">
              <a:solidFill>
                <a:srgbClr val="FFFFFF"/>
              </a:solidFill>
              <a:latin typeface="Calibri"/>
              <a:ea typeface="Calibri"/>
              <a:cs typeface="Calibri"/>
              <a:sym typeface="Calibri"/>
            </a:endParaRPr>
          </a:p>
        </p:txBody>
      </p:sp>
      <p:sp>
        <p:nvSpPr>
          <p:cNvPr id="1048650" name="Google Shape;868;p2"/>
          <p:cNvSpPr/>
          <p:nvPr/>
        </p:nvSpPr>
        <p:spPr>
          <a:xfrm>
            <a:off x="6452747" y="4632457"/>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a:solidFill>
                  <a:srgbClr val="363B45"/>
                </a:solidFill>
                <a:latin typeface="Calibri"/>
                <a:ea typeface="Calibri"/>
                <a:cs typeface="Calibri"/>
                <a:sym typeface="Calibri"/>
              </a:rPr>
              <a:t>4</a:t>
            </a:r>
            <a:endParaRPr sz="3200" kern="0">
              <a:solidFill>
                <a:srgbClr val="363B45"/>
              </a:solidFill>
              <a:latin typeface="Calibri"/>
              <a:ea typeface="Calibri"/>
              <a:cs typeface="Calibri"/>
              <a:sym typeface="Calibri"/>
            </a:endParaRPr>
          </a:p>
        </p:txBody>
      </p:sp>
      <p:sp>
        <p:nvSpPr>
          <p:cNvPr id="1048651" name="Google Shape;869;p2"/>
          <p:cNvSpPr/>
          <p:nvPr/>
        </p:nvSpPr>
        <p:spPr>
          <a:xfrm>
            <a:off x="7583241" y="4696040"/>
            <a:ext cx="2243455" cy="498475"/>
          </a:xfrm>
          <a:prstGeom prst="rect">
            <a:avLst/>
          </a:prstGeom>
          <a:noFill/>
          <a:ln>
            <a:noFill/>
          </a:ln>
        </p:spPr>
        <p:txBody>
          <a:bodyPr spcFirstLastPara="1" wrap="square" lIns="91425" tIns="45700" rIns="91425" bIns="45700" anchor="ctr" anchorCtr="0">
            <a:normAutofit/>
          </a:bodyPr>
          <a:lstStyle/>
          <a:p>
            <a:pPr algn="ctr">
              <a:lnSpc>
                <a:spcPct val="110000"/>
              </a:lnSpc>
              <a:buClr>
                <a:srgbClr val="000000"/>
              </a:buClr>
              <a:buFont typeface="Arial"/>
              <a:buNone/>
            </a:pPr>
            <a:r>
              <a:rPr lang="en-US" sz="2400" b="1" kern="0" dirty="0">
                <a:solidFill>
                  <a:srgbClr val="FFFFFF"/>
                </a:solidFill>
                <a:latin typeface="Calibri"/>
                <a:ea typeface="Calibri"/>
                <a:cs typeface="Calibri"/>
                <a:sym typeface="Calibri"/>
              </a:rPr>
              <a:t>treatment</a:t>
            </a:r>
            <a:endParaRPr sz="2400" b="1" kern="0" dirty="0">
              <a:solidFill>
                <a:srgbClr val="FFFFFF"/>
              </a:solidFill>
              <a:latin typeface="Calibri"/>
              <a:ea typeface="Calibri"/>
              <a:cs typeface="Calibri"/>
              <a:sym typeface="Calibri"/>
            </a:endParaRPr>
          </a:p>
        </p:txBody>
      </p:sp>
      <p:cxnSp>
        <p:nvCxnSpPr>
          <p:cNvPr id="3145733" name="Google Shape;870;p2"/>
          <p:cNvCxnSpPr>
            <a:cxnSpLocks/>
          </p:cNvCxnSpPr>
          <p:nvPr/>
        </p:nvCxnSpPr>
        <p:spPr>
          <a:xfrm rot="10800000">
            <a:off x="1923874" y="4168462"/>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652" name="Google Shape;871;p2"/>
          <p:cNvSpPr/>
          <p:nvPr/>
        </p:nvSpPr>
        <p:spPr>
          <a:xfrm>
            <a:off x="5538514" y="4132463"/>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cxnSp>
        <p:nvCxnSpPr>
          <p:cNvPr id="3145734" name="Google Shape;872;p2"/>
          <p:cNvCxnSpPr>
            <a:cxnSpLocks/>
          </p:cNvCxnSpPr>
          <p:nvPr/>
        </p:nvCxnSpPr>
        <p:spPr>
          <a:xfrm rot="10800000">
            <a:off x="1923874" y="5182208"/>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653" name="Google Shape;873;p2"/>
          <p:cNvSpPr/>
          <p:nvPr/>
        </p:nvSpPr>
        <p:spPr>
          <a:xfrm>
            <a:off x="5538514" y="5146209"/>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cxnSp>
        <p:nvCxnSpPr>
          <p:cNvPr id="3145735" name="Google Shape;874;p2"/>
          <p:cNvCxnSpPr>
            <a:cxnSpLocks/>
          </p:cNvCxnSpPr>
          <p:nvPr/>
        </p:nvCxnSpPr>
        <p:spPr>
          <a:xfrm rot="10800000">
            <a:off x="6953074" y="4184778"/>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654" name="Google Shape;875;p2"/>
          <p:cNvSpPr/>
          <p:nvPr/>
        </p:nvSpPr>
        <p:spPr>
          <a:xfrm>
            <a:off x="10567714" y="4148779"/>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cxnSp>
        <p:nvCxnSpPr>
          <p:cNvPr id="3145736" name="Google Shape;876;p2"/>
          <p:cNvCxnSpPr>
            <a:cxnSpLocks/>
          </p:cNvCxnSpPr>
          <p:nvPr/>
        </p:nvCxnSpPr>
        <p:spPr>
          <a:xfrm rot="10800000">
            <a:off x="6953074" y="5194514"/>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655" name="Google Shape;877;p2"/>
          <p:cNvSpPr/>
          <p:nvPr/>
        </p:nvSpPr>
        <p:spPr>
          <a:xfrm>
            <a:off x="10567714" y="5158515"/>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cxnSp>
        <p:nvCxnSpPr>
          <p:cNvPr id="3145737" name="Google Shape;878;p2"/>
          <p:cNvCxnSpPr>
            <a:cxnSpLocks/>
          </p:cNvCxnSpPr>
          <p:nvPr/>
        </p:nvCxnSpPr>
        <p:spPr>
          <a:xfrm>
            <a:off x="3449126" y="1923271"/>
            <a:ext cx="5426878" cy="0"/>
          </a:xfrm>
          <a:prstGeom prst="straightConnector1">
            <a:avLst/>
          </a:prstGeom>
          <a:noFill/>
          <a:ln w="9525" cap="flat" cmpd="sng">
            <a:solidFill>
              <a:srgbClr val="FFC000"/>
            </a:solidFill>
            <a:prstDash val="solid"/>
            <a:miter lim="800000"/>
            <a:headEnd type="none" w="sm" len="sm"/>
            <a:tailEnd type="none" w="sm" len="sm"/>
          </a:ln>
        </p:spPr>
      </p:cxnSp>
      <p:sp>
        <p:nvSpPr>
          <p:cNvPr id="1048656" name="Google Shape;879;p2"/>
          <p:cNvSpPr txBox="1"/>
          <p:nvPr/>
        </p:nvSpPr>
        <p:spPr>
          <a:xfrm>
            <a:off x="4047704" y="1301814"/>
            <a:ext cx="495649" cy="646331"/>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3600" kern="0">
                <a:solidFill>
                  <a:srgbClr val="FFFFFF"/>
                </a:solidFill>
                <a:latin typeface="Calibri"/>
                <a:ea typeface="Calibri"/>
                <a:cs typeface="Calibri"/>
                <a:sym typeface="Calibri"/>
              </a:rPr>
              <a:t>C</a:t>
            </a:r>
            <a:endParaRPr sz="3600" kern="0">
              <a:solidFill>
                <a:srgbClr val="FFFFFF"/>
              </a:solidFill>
              <a:latin typeface="Calibri"/>
              <a:ea typeface="Calibri"/>
              <a:cs typeface="Calibri"/>
              <a:sym typeface="Calibri"/>
            </a:endParaRPr>
          </a:p>
        </p:txBody>
      </p:sp>
      <p:sp>
        <p:nvSpPr>
          <p:cNvPr id="1048657" name="Google Shape;880;p2"/>
          <p:cNvSpPr txBox="1"/>
          <p:nvPr/>
        </p:nvSpPr>
        <p:spPr>
          <a:xfrm>
            <a:off x="4522980" y="1301814"/>
            <a:ext cx="562975" cy="646331"/>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3600" kern="0">
                <a:solidFill>
                  <a:srgbClr val="FFFFFF"/>
                </a:solidFill>
                <a:latin typeface="Calibri"/>
                <a:ea typeface="Calibri"/>
                <a:cs typeface="Calibri"/>
                <a:sym typeface="Calibri"/>
              </a:rPr>
              <a:t>O</a:t>
            </a:r>
            <a:endParaRPr sz="3600" kern="0">
              <a:solidFill>
                <a:srgbClr val="FFFFFF"/>
              </a:solidFill>
              <a:latin typeface="Calibri"/>
              <a:ea typeface="Calibri"/>
              <a:cs typeface="Calibri"/>
              <a:sym typeface="Calibri"/>
            </a:endParaRPr>
          </a:p>
        </p:txBody>
      </p:sp>
      <p:sp>
        <p:nvSpPr>
          <p:cNvPr id="1048658" name="Google Shape;881;p2"/>
          <p:cNvSpPr txBox="1"/>
          <p:nvPr/>
        </p:nvSpPr>
        <p:spPr>
          <a:xfrm>
            <a:off x="5040129" y="1301814"/>
            <a:ext cx="575799" cy="646331"/>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3600" kern="0">
                <a:solidFill>
                  <a:srgbClr val="FFFFFF"/>
                </a:solidFill>
                <a:latin typeface="Calibri"/>
                <a:ea typeface="Calibri"/>
                <a:cs typeface="Calibri"/>
                <a:sym typeface="Calibri"/>
              </a:rPr>
              <a:t>N</a:t>
            </a:r>
            <a:endParaRPr sz="3600" kern="0">
              <a:solidFill>
                <a:srgbClr val="FFFFFF"/>
              </a:solidFill>
              <a:latin typeface="Calibri"/>
              <a:ea typeface="Calibri"/>
              <a:cs typeface="Calibri"/>
              <a:sym typeface="Calibri"/>
            </a:endParaRPr>
          </a:p>
        </p:txBody>
      </p:sp>
      <p:sp>
        <p:nvSpPr>
          <p:cNvPr id="1048659" name="Google Shape;882;p2"/>
          <p:cNvSpPr txBox="1"/>
          <p:nvPr/>
        </p:nvSpPr>
        <p:spPr>
          <a:xfrm>
            <a:off x="5620465" y="1301814"/>
            <a:ext cx="449162" cy="646331"/>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3600" kern="0">
                <a:solidFill>
                  <a:srgbClr val="FFFFFF"/>
                </a:solidFill>
                <a:latin typeface="Calibri"/>
                <a:ea typeface="Calibri"/>
                <a:cs typeface="Calibri"/>
                <a:sym typeface="Calibri"/>
              </a:rPr>
              <a:t>T</a:t>
            </a:r>
            <a:endParaRPr sz="3600" kern="0">
              <a:solidFill>
                <a:srgbClr val="FFFFFF"/>
              </a:solidFill>
              <a:latin typeface="Calibri"/>
              <a:ea typeface="Calibri"/>
              <a:cs typeface="Calibri"/>
              <a:sym typeface="Calibri"/>
            </a:endParaRPr>
          </a:p>
        </p:txBody>
      </p:sp>
      <p:sp>
        <p:nvSpPr>
          <p:cNvPr id="1048660" name="Google Shape;883;p2"/>
          <p:cNvSpPr txBox="1"/>
          <p:nvPr/>
        </p:nvSpPr>
        <p:spPr>
          <a:xfrm>
            <a:off x="6124020" y="1301814"/>
            <a:ext cx="449162" cy="646331"/>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3600" kern="0">
                <a:solidFill>
                  <a:srgbClr val="FFFFFF"/>
                </a:solidFill>
                <a:latin typeface="Calibri"/>
                <a:ea typeface="Calibri"/>
                <a:cs typeface="Calibri"/>
                <a:sym typeface="Calibri"/>
              </a:rPr>
              <a:t>E</a:t>
            </a:r>
            <a:endParaRPr sz="3600" kern="0">
              <a:solidFill>
                <a:srgbClr val="FFFFFF"/>
              </a:solidFill>
              <a:latin typeface="Calibri"/>
              <a:ea typeface="Calibri"/>
              <a:cs typeface="Calibri"/>
              <a:sym typeface="Calibri"/>
            </a:endParaRPr>
          </a:p>
        </p:txBody>
      </p:sp>
      <p:sp>
        <p:nvSpPr>
          <p:cNvPr id="1048661" name="Google Shape;884;p2"/>
          <p:cNvSpPr txBox="1"/>
          <p:nvPr/>
        </p:nvSpPr>
        <p:spPr>
          <a:xfrm>
            <a:off x="6595128" y="1301814"/>
            <a:ext cx="575799" cy="646331"/>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3600" kern="0">
                <a:solidFill>
                  <a:srgbClr val="FFFFFF"/>
                </a:solidFill>
                <a:latin typeface="Calibri"/>
                <a:ea typeface="Calibri"/>
                <a:cs typeface="Calibri"/>
                <a:sym typeface="Calibri"/>
              </a:rPr>
              <a:t>N</a:t>
            </a:r>
            <a:endParaRPr sz="3600" kern="0">
              <a:solidFill>
                <a:srgbClr val="FFFFFF"/>
              </a:solidFill>
              <a:latin typeface="Calibri"/>
              <a:ea typeface="Calibri"/>
              <a:cs typeface="Calibri"/>
              <a:sym typeface="Calibri"/>
            </a:endParaRPr>
          </a:p>
        </p:txBody>
      </p:sp>
      <p:sp>
        <p:nvSpPr>
          <p:cNvPr id="1048662" name="Google Shape;885;p2"/>
          <p:cNvSpPr txBox="1"/>
          <p:nvPr/>
        </p:nvSpPr>
        <p:spPr>
          <a:xfrm>
            <a:off x="7146193" y="1301814"/>
            <a:ext cx="449162" cy="646331"/>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3600" kern="0">
                <a:solidFill>
                  <a:srgbClr val="FFFFFF"/>
                </a:solidFill>
                <a:latin typeface="Calibri"/>
                <a:ea typeface="Calibri"/>
                <a:cs typeface="Calibri"/>
                <a:sym typeface="Calibri"/>
              </a:rPr>
              <a:t>T</a:t>
            </a:r>
            <a:endParaRPr sz="3600" kern="0">
              <a:solidFill>
                <a:srgbClr val="FFFFFF"/>
              </a:solidFill>
              <a:latin typeface="Calibri"/>
              <a:ea typeface="Calibri"/>
              <a:cs typeface="Calibri"/>
              <a:sym typeface="Calibri"/>
            </a:endParaRPr>
          </a:p>
        </p:txBody>
      </p:sp>
      <p:sp>
        <p:nvSpPr>
          <p:cNvPr id="1048663" name="Google Shape;886;p2"/>
          <p:cNvSpPr txBox="1"/>
          <p:nvPr/>
        </p:nvSpPr>
        <p:spPr>
          <a:xfrm>
            <a:off x="7696858" y="1301814"/>
            <a:ext cx="461986" cy="646331"/>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3600" kern="0">
                <a:solidFill>
                  <a:srgbClr val="FFFFFF"/>
                </a:solidFill>
                <a:latin typeface="Calibri"/>
                <a:ea typeface="Calibri"/>
                <a:cs typeface="Calibri"/>
                <a:sym typeface="Calibri"/>
              </a:rPr>
              <a:t>S</a:t>
            </a:r>
            <a:endParaRPr sz="3600" kern="0">
              <a:solidFill>
                <a:srgbClr val="FFFFFF"/>
              </a:solidFill>
              <a:latin typeface="Calibri"/>
              <a:ea typeface="Calibri"/>
              <a:cs typeface="Calibri"/>
              <a:sym typeface="Calibri"/>
            </a:endParaRPr>
          </a:p>
        </p:txBody>
      </p:sp>
      <p:grpSp>
        <p:nvGrpSpPr>
          <p:cNvPr id="58" name="Google Shape;887;p2"/>
          <p:cNvGrpSpPr/>
          <p:nvPr/>
        </p:nvGrpSpPr>
        <p:grpSpPr>
          <a:xfrm>
            <a:off x="8422206" y="1301814"/>
            <a:ext cx="2104752" cy="688784"/>
            <a:chOff x="9413875" y="2919413"/>
            <a:chExt cx="2784475" cy="911225"/>
          </a:xfrm>
        </p:grpSpPr>
        <p:sp>
          <p:nvSpPr>
            <p:cNvPr id="1048664" name="Google Shape;888;p2"/>
            <p:cNvSpPr/>
            <p:nvPr/>
          </p:nvSpPr>
          <p:spPr>
            <a:xfrm>
              <a:off x="11282363" y="2919413"/>
              <a:ext cx="549275" cy="895350"/>
            </a:xfrm>
            <a:custGeom>
              <a:avLst/>
              <a:gdLst/>
              <a:ahLst/>
              <a:cxnLst/>
              <a:rect l="l" t="t" r="r" b="b"/>
              <a:pathLst>
                <a:path w="346" h="564" extrusionOk="0">
                  <a:moveTo>
                    <a:pt x="23" y="0"/>
                  </a:moveTo>
                  <a:lnTo>
                    <a:pt x="0" y="0"/>
                  </a:lnTo>
                  <a:lnTo>
                    <a:pt x="0" y="564"/>
                  </a:lnTo>
                  <a:lnTo>
                    <a:pt x="27" y="564"/>
                  </a:lnTo>
                  <a:lnTo>
                    <a:pt x="346" y="410"/>
                  </a:lnTo>
                  <a:lnTo>
                    <a:pt x="346" y="155"/>
                  </a:lnTo>
                  <a:lnTo>
                    <a:pt x="23" y="0"/>
                  </a:lnTo>
                  <a:close/>
                </a:path>
              </a:pathLst>
            </a:custGeom>
            <a:solidFill>
              <a:srgbClr val="F5F8F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65" name="Google Shape;889;p2"/>
            <p:cNvSpPr/>
            <p:nvPr/>
          </p:nvSpPr>
          <p:spPr>
            <a:xfrm>
              <a:off x="11831638" y="3165475"/>
              <a:ext cx="366712" cy="404813"/>
            </a:xfrm>
            <a:custGeom>
              <a:avLst/>
              <a:gdLst/>
              <a:ahLst/>
              <a:cxnLst/>
              <a:rect l="l" t="t" r="r" b="b"/>
              <a:pathLst>
                <a:path w="51" h="56" extrusionOk="0">
                  <a:moveTo>
                    <a:pt x="46" y="22"/>
                  </a:moveTo>
                  <a:cubicBezTo>
                    <a:pt x="0" y="0"/>
                    <a:pt x="0" y="0"/>
                    <a:pt x="0" y="0"/>
                  </a:cubicBezTo>
                  <a:cubicBezTo>
                    <a:pt x="0" y="56"/>
                    <a:pt x="0" y="56"/>
                    <a:pt x="0" y="56"/>
                  </a:cubicBezTo>
                  <a:cubicBezTo>
                    <a:pt x="46" y="34"/>
                    <a:pt x="46" y="34"/>
                    <a:pt x="46" y="34"/>
                  </a:cubicBezTo>
                  <a:cubicBezTo>
                    <a:pt x="51" y="31"/>
                    <a:pt x="51" y="24"/>
                    <a:pt x="46" y="2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66" name="Google Shape;890;p2"/>
            <p:cNvSpPr/>
            <p:nvPr/>
          </p:nvSpPr>
          <p:spPr>
            <a:xfrm>
              <a:off x="11282363" y="3411538"/>
              <a:ext cx="549275" cy="403225"/>
            </a:xfrm>
            <a:custGeom>
              <a:avLst/>
              <a:gdLst/>
              <a:ahLst/>
              <a:cxnLst/>
              <a:rect l="l" t="t" r="r" b="b"/>
              <a:pathLst>
                <a:path w="346" h="254" extrusionOk="0">
                  <a:moveTo>
                    <a:pt x="0" y="195"/>
                  </a:moveTo>
                  <a:lnTo>
                    <a:pt x="0" y="254"/>
                  </a:lnTo>
                  <a:lnTo>
                    <a:pt x="27" y="254"/>
                  </a:lnTo>
                  <a:lnTo>
                    <a:pt x="346" y="100"/>
                  </a:lnTo>
                  <a:lnTo>
                    <a:pt x="346" y="0"/>
                  </a:lnTo>
                  <a:lnTo>
                    <a:pt x="14" y="86"/>
                  </a:lnTo>
                  <a:lnTo>
                    <a:pt x="0" y="195"/>
                  </a:lnTo>
                  <a:close/>
                </a:path>
              </a:pathLst>
            </a:custGeom>
            <a:solidFill>
              <a:srgbClr val="DBCCB8"/>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67" name="Google Shape;891;p2"/>
            <p:cNvSpPr/>
            <p:nvPr/>
          </p:nvSpPr>
          <p:spPr>
            <a:xfrm>
              <a:off x="10279063" y="3057525"/>
              <a:ext cx="1025525" cy="765175"/>
            </a:xfrm>
            <a:custGeom>
              <a:avLst/>
              <a:gdLst/>
              <a:ahLst/>
              <a:cxnLst/>
              <a:rect l="l" t="t" r="r" b="b"/>
              <a:pathLst>
                <a:path w="646" h="482" extrusionOk="0">
                  <a:moveTo>
                    <a:pt x="5" y="482"/>
                  </a:moveTo>
                  <a:lnTo>
                    <a:pt x="646" y="477"/>
                  </a:lnTo>
                  <a:lnTo>
                    <a:pt x="646" y="0"/>
                  </a:lnTo>
                  <a:lnTo>
                    <a:pt x="0" y="9"/>
                  </a:lnTo>
                  <a:lnTo>
                    <a:pt x="5" y="482"/>
                  </a:ln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68" name="Google Shape;892;p2"/>
            <p:cNvSpPr/>
            <p:nvPr/>
          </p:nvSpPr>
          <p:spPr>
            <a:xfrm>
              <a:off x="10279063" y="2919413"/>
              <a:ext cx="1025525" cy="203200"/>
            </a:xfrm>
            <a:custGeom>
              <a:avLst/>
              <a:gdLst/>
              <a:ahLst/>
              <a:cxnLst/>
              <a:rect l="l" t="t" r="r" b="b"/>
              <a:pathLst>
                <a:path w="646" h="128" extrusionOk="0">
                  <a:moveTo>
                    <a:pt x="0" y="128"/>
                  </a:moveTo>
                  <a:lnTo>
                    <a:pt x="646" y="123"/>
                  </a:lnTo>
                  <a:lnTo>
                    <a:pt x="646" y="0"/>
                  </a:lnTo>
                  <a:lnTo>
                    <a:pt x="0" y="5"/>
                  </a:lnTo>
                  <a:lnTo>
                    <a:pt x="0" y="128"/>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69" name="Google Shape;893;p2"/>
            <p:cNvSpPr/>
            <p:nvPr/>
          </p:nvSpPr>
          <p:spPr>
            <a:xfrm>
              <a:off x="10279063" y="3548063"/>
              <a:ext cx="1025525" cy="274638"/>
            </a:xfrm>
            <a:custGeom>
              <a:avLst/>
              <a:gdLst/>
              <a:ahLst/>
              <a:cxnLst/>
              <a:rect l="l" t="t" r="r" b="b"/>
              <a:pathLst>
                <a:path w="646" h="173" extrusionOk="0">
                  <a:moveTo>
                    <a:pt x="5" y="173"/>
                  </a:moveTo>
                  <a:lnTo>
                    <a:pt x="646" y="168"/>
                  </a:lnTo>
                  <a:lnTo>
                    <a:pt x="646" y="0"/>
                  </a:lnTo>
                  <a:lnTo>
                    <a:pt x="0" y="5"/>
                  </a:lnTo>
                  <a:lnTo>
                    <a:pt x="5" y="173"/>
                  </a:ln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70" name="Google Shape;894;p2"/>
            <p:cNvSpPr/>
            <p:nvPr/>
          </p:nvSpPr>
          <p:spPr>
            <a:xfrm>
              <a:off x="9413875" y="2927350"/>
              <a:ext cx="525462" cy="903288"/>
            </a:xfrm>
            <a:custGeom>
              <a:avLst/>
              <a:gdLst/>
              <a:ahLst/>
              <a:cxnLst/>
              <a:rect l="l" t="t" r="r" b="b"/>
              <a:pathLst>
                <a:path w="73" h="125" extrusionOk="0">
                  <a:moveTo>
                    <a:pt x="64" y="125"/>
                  </a:moveTo>
                  <a:cubicBezTo>
                    <a:pt x="9" y="124"/>
                    <a:pt x="9" y="124"/>
                    <a:pt x="9" y="124"/>
                  </a:cubicBezTo>
                  <a:cubicBezTo>
                    <a:pt x="4" y="124"/>
                    <a:pt x="1" y="120"/>
                    <a:pt x="1" y="115"/>
                  </a:cubicBezTo>
                  <a:cubicBezTo>
                    <a:pt x="0" y="9"/>
                    <a:pt x="0" y="9"/>
                    <a:pt x="0" y="9"/>
                  </a:cubicBezTo>
                  <a:cubicBezTo>
                    <a:pt x="0" y="4"/>
                    <a:pt x="5" y="0"/>
                    <a:pt x="9" y="0"/>
                  </a:cubicBezTo>
                  <a:cubicBezTo>
                    <a:pt x="64" y="0"/>
                    <a:pt x="64" y="0"/>
                    <a:pt x="64" y="0"/>
                  </a:cubicBezTo>
                  <a:cubicBezTo>
                    <a:pt x="69" y="0"/>
                    <a:pt x="73" y="4"/>
                    <a:pt x="73" y="9"/>
                  </a:cubicBezTo>
                  <a:cubicBezTo>
                    <a:pt x="73" y="116"/>
                    <a:pt x="73" y="116"/>
                    <a:pt x="73" y="116"/>
                  </a:cubicBezTo>
                  <a:cubicBezTo>
                    <a:pt x="73" y="121"/>
                    <a:pt x="69" y="125"/>
                    <a:pt x="64" y="125"/>
                  </a:cubicBezTo>
                  <a:close/>
                </a:path>
              </a:pathLst>
            </a:custGeom>
            <a:solidFill>
              <a:srgbClr val="E1616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71" name="Google Shape;895;p2"/>
            <p:cNvSpPr/>
            <p:nvPr/>
          </p:nvSpPr>
          <p:spPr>
            <a:xfrm>
              <a:off x="9817100" y="2927350"/>
              <a:ext cx="498475" cy="903288"/>
            </a:xfrm>
            <a:custGeom>
              <a:avLst/>
              <a:gdLst/>
              <a:ahLst/>
              <a:cxnLst/>
              <a:rect l="l" t="t" r="r" b="b"/>
              <a:pathLst>
                <a:path w="314" h="569" extrusionOk="0">
                  <a:moveTo>
                    <a:pt x="0" y="569"/>
                  </a:moveTo>
                  <a:lnTo>
                    <a:pt x="314" y="564"/>
                  </a:lnTo>
                  <a:lnTo>
                    <a:pt x="314" y="0"/>
                  </a:lnTo>
                  <a:lnTo>
                    <a:pt x="0" y="0"/>
                  </a:lnTo>
                  <a:lnTo>
                    <a:pt x="0" y="569"/>
                  </a:lnTo>
                  <a:close/>
                </a:path>
              </a:pathLst>
            </a:custGeom>
            <a:solidFill>
              <a:srgbClr val="F5F8F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72" name="Google Shape;896;p2"/>
            <p:cNvSpPr/>
            <p:nvPr/>
          </p:nvSpPr>
          <p:spPr>
            <a:xfrm>
              <a:off x="9817100" y="3540125"/>
              <a:ext cx="498475" cy="290513"/>
            </a:xfrm>
            <a:prstGeom prst="rect">
              <a:avLst/>
            </a:prstGeom>
            <a:solidFill>
              <a:srgbClr val="DBCCB8"/>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grpSp>
      <p:grpSp>
        <p:nvGrpSpPr>
          <p:cNvPr id="59" name="Google Shape;897;p2"/>
          <p:cNvGrpSpPr/>
          <p:nvPr/>
        </p:nvGrpSpPr>
        <p:grpSpPr>
          <a:xfrm flipH="1">
            <a:off x="1770149" y="1301814"/>
            <a:ext cx="2104752" cy="688784"/>
            <a:chOff x="9413875" y="2919413"/>
            <a:chExt cx="2784475" cy="911225"/>
          </a:xfrm>
        </p:grpSpPr>
        <p:sp>
          <p:nvSpPr>
            <p:cNvPr id="1048673" name="Google Shape;898;p2"/>
            <p:cNvSpPr/>
            <p:nvPr/>
          </p:nvSpPr>
          <p:spPr>
            <a:xfrm>
              <a:off x="11282363" y="2919413"/>
              <a:ext cx="549275" cy="895350"/>
            </a:xfrm>
            <a:custGeom>
              <a:avLst/>
              <a:gdLst/>
              <a:ahLst/>
              <a:cxnLst/>
              <a:rect l="l" t="t" r="r" b="b"/>
              <a:pathLst>
                <a:path w="346" h="564" extrusionOk="0">
                  <a:moveTo>
                    <a:pt x="23" y="0"/>
                  </a:moveTo>
                  <a:lnTo>
                    <a:pt x="0" y="0"/>
                  </a:lnTo>
                  <a:lnTo>
                    <a:pt x="0" y="564"/>
                  </a:lnTo>
                  <a:lnTo>
                    <a:pt x="27" y="564"/>
                  </a:lnTo>
                  <a:lnTo>
                    <a:pt x="346" y="410"/>
                  </a:lnTo>
                  <a:lnTo>
                    <a:pt x="346" y="155"/>
                  </a:lnTo>
                  <a:lnTo>
                    <a:pt x="23" y="0"/>
                  </a:lnTo>
                  <a:close/>
                </a:path>
              </a:pathLst>
            </a:custGeom>
            <a:solidFill>
              <a:srgbClr val="F5F8F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74" name="Google Shape;899;p2"/>
            <p:cNvSpPr/>
            <p:nvPr/>
          </p:nvSpPr>
          <p:spPr>
            <a:xfrm>
              <a:off x="11831638" y="3165475"/>
              <a:ext cx="366712" cy="404813"/>
            </a:xfrm>
            <a:custGeom>
              <a:avLst/>
              <a:gdLst/>
              <a:ahLst/>
              <a:cxnLst/>
              <a:rect l="l" t="t" r="r" b="b"/>
              <a:pathLst>
                <a:path w="51" h="56" extrusionOk="0">
                  <a:moveTo>
                    <a:pt x="46" y="22"/>
                  </a:moveTo>
                  <a:cubicBezTo>
                    <a:pt x="0" y="0"/>
                    <a:pt x="0" y="0"/>
                    <a:pt x="0" y="0"/>
                  </a:cubicBezTo>
                  <a:cubicBezTo>
                    <a:pt x="0" y="56"/>
                    <a:pt x="0" y="56"/>
                    <a:pt x="0" y="56"/>
                  </a:cubicBezTo>
                  <a:cubicBezTo>
                    <a:pt x="46" y="34"/>
                    <a:pt x="46" y="34"/>
                    <a:pt x="46" y="34"/>
                  </a:cubicBezTo>
                  <a:cubicBezTo>
                    <a:pt x="51" y="31"/>
                    <a:pt x="51" y="24"/>
                    <a:pt x="46" y="2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75" name="Google Shape;900;p2"/>
            <p:cNvSpPr/>
            <p:nvPr/>
          </p:nvSpPr>
          <p:spPr>
            <a:xfrm>
              <a:off x="11282363" y="3411538"/>
              <a:ext cx="549275" cy="403225"/>
            </a:xfrm>
            <a:custGeom>
              <a:avLst/>
              <a:gdLst/>
              <a:ahLst/>
              <a:cxnLst/>
              <a:rect l="l" t="t" r="r" b="b"/>
              <a:pathLst>
                <a:path w="346" h="254" extrusionOk="0">
                  <a:moveTo>
                    <a:pt x="0" y="195"/>
                  </a:moveTo>
                  <a:lnTo>
                    <a:pt x="0" y="254"/>
                  </a:lnTo>
                  <a:lnTo>
                    <a:pt x="27" y="254"/>
                  </a:lnTo>
                  <a:lnTo>
                    <a:pt x="346" y="100"/>
                  </a:lnTo>
                  <a:lnTo>
                    <a:pt x="346" y="0"/>
                  </a:lnTo>
                  <a:lnTo>
                    <a:pt x="14" y="86"/>
                  </a:lnTo>
                  <a:lnTo>
                    <a:pt x="0" y="195"/>
                  </a:lnTo>
                  <a:close/>
                </a:path>
              </a:pathLst>
            </a:custGeom>
            <a:solidFill>
              <a:srgbClr val="DBCCB8"/>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76" name="Google Shape;901;p2"/>
            <p:cNvSpPr/>
            <p:nvPr/>
          </p:nvSpPr>
          <p:spPr>
            <a:xfrm>
              <a:off x="10279063" y="3057525"/>
              <a:ext cx="1025525" cy="765175"/>
            </a:xfrm>
            <a:custGeom>
              <a:avLst/>
              <a:gdLst/>
              <a:ahLst/>
              <a:cxnLst/>
              <a:rect l="l" t="t" r="r" b="b"/>
              <a:pathLst>
                <a:path w="646" h="482" extrusionOk="0">
                  <a:moveTo>
                    <a:pt x="5" y="482"/>
                  </a:moveTo>
                  <a:lnTo>
                    <a:pt x="646" y="477"/>
                  </a:lnTo>
                  <a:lnTo>
                    <a:pt x="646" y="0"/>
                  </a:lnTo>
                  <a:lnTo>
                    <a:pt x="0" y="9"/>
                  </a:lnTo>
                  <a:lnTo>
                    <a:pt x="5" y="482"/>
                  </a:ln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77" name="Google Shape;902;p2"/>
            <p:cNvSpPr/>
            <p:nvPr/>
          </p:nvSpPr>
          <p:spPr>
            <a:xfrm>
              <a:off x="10279063" y="2919413"/>
              <a:ext cx="1025525" cy="203200"/>
            </a:xfrm>
            <a:custGeom>
              <a:avLst/>
              <a:gdLst/>
              <a:ahLst/>
              <a:cxnLst/>
              <a:rect l="l" t="t" r="r" b="b"/>
              <a:pathLst>
                <a:path w="646" h="128" extrusionOk="0">
                  <a:moveTo>
                    <a:pt x="0" y="128"/>
                  </a:moveTo>
                  <a:lnTo>
                    <a:pt x="646" y="123"/>
                  </a:lnTo>
                  <a:lnTo>
                    <a:pt x="646" y="0"/>
                  </a:lnTo>
                  <a:lnTo>
                    <a:pt x="0" y="5"/>
                  </a:lnTo>
                  <a:lnTo>
                    <a:pt x="0" y="128"/>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78" name="Google Shape;903;p2"/>
            <p:cNvSpPr/>
            <p:nvPr/>
          </p:nvSpPr>
          <p:spPr>
            <a:xfrm>
              <a:off x="10279063" y="3548063"/>
              <a:ext cx="1025525" cy="274638"/>
            </a:xfrm>
            <a:custGeom>
              <a:avLst/>
              <a:gdLst/>
              <a:ahLst/>
              <a:cxnLst/>
              <a:rect l="l" t="t" r="r" b="b"/>
              <a:pathLst>
                <a:path w="646" h="173" extrusionOk="0">
                  <a:moveTo>
                    <a:pt x="5" y="173"/>
                  </a:moveTo>
                  <a:lnTo>
                    <a:pt x="646" y="168"/>
                  </a:lnTo>
                  <a:lnTo>
                    <a:pt x="646" y="0"/>
                  </a:lnTo>
                  <a:lnTo>
                    <a:pt x="0" y="5"/>
                  </a:lnTo>
                  <a:lnTo>
                    <a:pt x="5" y="173"/>
                  </a:ln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79" name="Google Shape;904;p2"/>
            <p:cNvSpPr/>
            <p:nvPr/>
          </p:nvSpPr>
          <p:spPr>
            <a:xfrm>
              <a:off x="9413875" y="2927350"/>
              <a:ext cx="525462" cy="903288"/>
            </a:xfrm>
            <a:custGeom>
              <a:avLst/>
              <a:gdLst/>
              <a:ahLst/>
              <a:cxnLst/>
              <a:rect l="l" t="t" r="r" b="b"/>
              <a:pathLst>
                <a:path w="73" h="125" extrusionOk="0">
                  <a:moveTo>
                    <a:pt x="64" y="125"/>
                  </a:moveTo>
                  <a:cubicBezTo>
                    <a:pt x="9" y="124"/>
                    <a:pt x="9" y="124"/>
                    <a:pt x="9" y="124"/>
                  </a:cubicBezTo>
                  <a:cubicBezTo>
                    <a:pt x="4" y="124"/>
                    <a:pt x="1" y="120"/>
                    <a:pt x="1" y="115"/>
                  </a:cubicBezTo>
                  <a:cubicBezTo>
                    <a:pt x="0" y="9"/>
                    <a:pt x="0" y="9"/>
                    <a:pt x="0" y="9"/>
                  </a:cubicBezTo>
                  <a:cubicBezTo>
                    <a:pt x="0" y="4"/>
                    <a:pt x="5" y="0"/>
                    <a:pt x="9" y="0"/>
                  </a:cubicBezTo>
                  <a:cubicBezTo>
                    <a:pt x="64" y="0"/>
                    <a:pt x="64" y="0"/>
                    <a:pt x="64" y="0"/>
                  </a:cubicBezTo>
                  <a:cubicBezTo>
                    <a:pt x="69" y="0"/>
                    <a:pt x="73" y="4"/>
                    <a:pt x="73" y="9"/>
                  </a:cubicBezTo>
                  <a:cubicBezTo>
                    <a:pt x="73" y="116"/>
                    <a:pt x="73" y="116"/>
                    <a:pt x="73" y="116"/>
                  </a:cubicBezTo>
                  <a:cubicBezTo>
                    <a:pt x="73" y="121"/>
                    <a:pt x="69" y="125"/>
                    <a:pt x="64" y="125"/>
                  </a:cubicBezTo>
                  <a:close/>
                </a:path>
              </a:pathLst>
            </a:custGeom>
            <a:solidFill>
              <a:srgbClr val="E1616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80" name="Google Shape;905;p2"/>
            <p:cNvSpPr/>
            <p:nvPr/>
          </p:nvSpPr>
          <p:spPr>
            <a:xfrm>
              <a:off x="9817100" y="2927350"/>
              <a:ext cx="498475" cy="903288"/>
            </a:xfrm>
            <a:custGeom>
              <a:avLst/>
              <a:gdLst/>
              <a:ahLst/>
              <a:cxnLst/>
              <a:rect l="l" t="t" r="r" b="b"/>
              <a:pathLst>
                <a:path w="314" h="569" extrusionOk="0">
                  <a:moveTo>
                    <a:pt x="0" y="569"/>
                  </a:moveTo>
                  <a:lnTo>
                    <a:pt x="314" y="564"/>
                  </a:lnTo>
                  <a:lnTo>
                    <a:pt x="314" y="0"/>
                  </a:lnTo>
                  <a:lnTo>
                    <a:pt x="0" y="0"/>
                  </a:lnTo>
                  <a:lnTo>
                    <a:pt x="0" y="569"/>
                  </a:lnTo>
                  <a:close/>
                </a:path>
              </a:pathLst>
            </a:custGeom>
            <a:solidFill>
              <a:srgbClr val="F5F8F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81" name="Google Shape;906;p2"/>
            <p:cNvSpPr/>
            <p:nvPr/>
          </p:nvSpPr>
          <p:spPr>
            <a:xfrm>
              <a:off x="9817100" y="3540125"/>
              <a:ext cx="498475" cy="290513"/>
            </a:xfrm>
            <a:prstGeom prst="rect">
              <a:avLst/>
            </a:prstGeom>
            <a:solidFill>
              <a:srgbClr val="DBCCB8"/>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grpSp>
      <p:sp>
        <p:nvSpPr>
          <p:cNvPr id="1048682" name="Google Shape;907;p2"/>
          <p:cNvSpPr/>
          <p:nvPr/>
        </p:nvSpPr>
        <p:spPr>
          <a:xfrm>
            <a:off x="529503" y="2277470"/>
            <a:ext cx="223837" cy="231775"/>
          </a:xfrm>
          <a:custGeom>
            <a:avLst/>
            <a:gdLst/>
            <a:ahLst/>
            <a:cxnLst/>
            <a:rect l="l" t="t" r="r" b="b"/>
            <a:pathLst>
              <a:path w="31" h="32" extrusionOk="0">
                <a:moveTo>
                  <a:pt x="12" y="10"/>
                </a:moveTo>
                <a:cubicBezTo>
                  <a:pt x="14" y="3"/>
                  <a:pt x="14" y="3"/>
                  <a:pt x="14" y="3"/>
                </a:cubicBezTo>
                <a:cubicBezTo>
                  <a:pt x="14" y="0"/>
                  <a:pt x="17" y="0"/>
                  <a:pt x="18" y="3"/>
                </a:cubicBezTo>
                <a:cubicBezTo>
                  <a:pt x="20" y="10"/>
                  <a:pt x="20" y="10"/>
                  <a:pt x="20" y="10"/>
                </a:cubicBezTo>
                <a:cubicBezTo>
                  <a:pt x="20" y="11"/>
                  <a:pt x="21" y="12"/>
                  <a:pt x="22" y="12"/>
                </a:cubicBezTo>
                <a:cubicBezTo>
                  <a:pt x="29" y="14"/>
                  <a:pt x="29" y="14"/>
                  <a:pt x="29" y="14"/>
                </a:cubicBezTo>
                <a:cubicBezTo>
                  <a:pt x="31" y="14"/>
                  <a:pt x="31" y="18"/>
                  <a:pt x="29" y="18"/>
                </a:cubicBezTo>
                <a:cubicBezTo>
                  <a:pt x="22" y="20"/>
                  <a:pt x="22" y="20"/>
                  <a:pt x="22" y="20"/>
                </a:cubicBezTo>
                <a:cubicBezTo>
                  <a:pt x="21" y="20"/>
                  <a:pt x="20" y="21"/>
                  <a:pt x="20" y="22"/>
                </a:cubicBezTo>
                <a:cubicBezTo>
                  <a:pt x="18" y="29"/>
                  <a:pt x="18" y="29"/>
                  <a:pt x="18" y="29"/>
                </a:cubicBezTo>
                <a:cubicBezTo>
                  <a:pt x="17" y="32"/>
                  <a:pt x="14" y="32"/>
                  <a:pt x="14" y="29"/>
                </a:cubicBezTo>
                <a:cubicBezTo>
                  <a:pt x="12" y="22"/>
                  <a:pt x="12" y="22"/>
                  <a:pt x="12" y="22"/>
                </a:cubicBezTo>
                <a:cubicBezTo>
                  <a:pt x="11" y="21"/>
                  <a:pt x="11" y="20"/>
                  <a:pt x="10" y="20"/>
                </a:cubicBezTo>
                <a:cubicBezTo>
                  <a:pt x="2" y="18"/>
                  <a:pt x="2" y="18"/>
                  <a:pt x="2" y="18"/>
                </a:cubicBezTo>
                <a:cubicBezTo>
                  <a:pt x="0" y="18"/>
                  <a:pt x="0" y="14"/>
                  <a:pt x="2" y="14"/>
                </a:cubicBezTo>
                <a:cubicBezTo>
                  <a:pt x="10" y="12"/>
                  <a:pt x="10" y="12"/>
                  <a:pt x="10" y="12"/>
                </a:cubicBezTo>
                <a:cubicBezTo>
                  <a:pt x="11" y="12"/>
                  <a:pt x="11" y="11"/>
                  <a:pt x="12" y="10"/>
                </a:cubicBezTo>
                <a:close/>
              </a:path>
            </a:pathLst>
          </a:custGeom>
          <a:solidFill>
            <a:srgbClr val="FFFFF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83" name="Google Shape;908;p2"/>
          <p:cNvSpPr/>
          <p:nvPr/>
        </p:nvSpPr>
        <p:spPr>
          <a:xfrm>
            <a:off x="9714778" y="3003461"/>
            <a:ext cx="223837" cy="223838"/>
          </a:xfrm>
          <a:custGeom>
            <a:avLst/>
            <a:gdLst/>
            <a:ahLst/>
            <a:cxnLst/>
            <a:rect l="l" t="t" r="r" b="b"/>
            <a:pathLst>
              <a:path w="31" h="31" extrusionOk="0">
                <a:moveTo>
                  <a:pt x="11" y="9"/>
                </a:moveTo>
                <a:cubicBezTo>
                  <a:pt x="13" y="2"/>
                  <a:pt x="13" y="2"/>
                  <a:pt x="13" y="2"/>
                </a:cubicBezTo>
                <a:cubicBezTo>
                  <a:pt x="14" y="0"/>
                  <a:pt x="17" y="0"/>
                  <a:pt x="17" y="2"/>
                </a:cubicBezTo>
                <a:cubicBezTo>
                  <a:pt x="19" y="9"/>
                  <a:pt x="19" y="9"/>
                  <a:pt x="19" y="9"/>
                </a:cubicBezTo>
                <a:cubicBezTo>
                  <a:pt x="20" y="10"/>
                  <a:pt x="20" y="11"/>
                  <a:pt x="21" y="11"/>
                </a:cubicBezTo>
                <a:cubicBezTo>
                  <a:pt x="29" y="13"/>
                  <a:pt x="29" y="13"/>
                  <a:pt x="29" y="13"/>
                </a:cubicBezTo>
                <a:cubicBezTo>
                  <a:pt x="31" y="14"/>
                  <a:pt x="31" y="17"/>
                  <a:pt x="29" y="17"/>
                </a:cubicBezTo>
                <a:cubicBezTo>
                  <a:pt x="21" y="19"/>
                  <a:pt x="21" y="19"/>
                  <a:pt x="21" y="19"/>
                </a:cubicBezTo>
                <a:cubicBezTo>
                  <a:pt x="20" y="20"/>
                  <a:pt x="20" y="20"/>
                  <a:pt x="19" y="21"/>
                </a:cubicBezTo>
                <a:cubicBezTo>
                  <a:pt x="17" y="29"/>
                  <a:pt x="17" y="29"/>
                  <a:pt x="17" y="29"/>
                </a:cubicBezTo>
                <a:cubicBezTo>
                  <a:pt x="17" y="31"/>
                  <a:pt x="14" y="31"/>
                  <a:pt x="13" y="29"/>
                </a:cubicBezTo>
                <a:cubicBezTo>
                  <a:pt x="11" y="21"/>
                  <a:pt x="11" y="21"/>
                  <a:pt x="11" y="21"/>
                </a:cubicBezTo>
                <a:cubicBezTo>
                  <a:pt x="11" y="20"/>
                  <a:pt x="10" y="20"/>
                  <a:pt x="9" y="19"/>
                </a:cubicBezTo>
                <a:cubicBezTo>
                  <a:pt x="2" y="17"/>
                  <a:pt x="2" y="17"/>
                  <a:pt x="2" y="17"/>
                </a:cubicBezTo>
                <a:cubicBezTo>
                  <a:pt x="0" y="17"/>
                  <a:pt x="0" y="14"/>
                  <a:pt x="2" y="13"/>
                </a:cubicBezTo>
                <a:cubicBezTo>
                  <a:pt x="9" y="11"/>
                  <a:pt x="9" y="11"/>
                  <a:pt x="9" y="11"/>
                </a:cubicBezTo>
                <a:cubicBezTo>
                  <a:pt x="10" y="11"/>
                  <a:pt x="11" y="10"/>
                  <a:pt x="11" y="9"/>
                </a:cubicBezTo>
                <a:close/>
              </a:path>
            </a:pathLst>
          </a:custGeom>
          <a:solidFill>
            <a:srgbClr val="F4883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84" name="Google Shape;909;p2"/>
          <p:cNvSpPr/>
          <p:nvPr/>
        </p:nvSpPr>
        <p:spPr>
          <a:xfrm>
            <a:off x="699365" y="581333"/>
            <a:ext cx="107950" cy="115888"/>
          </a:xfrm>
          <a:custGeom>
            <a:avLst/>
            <a:gdLst/>
            <a:ahLst/>
            <a:cxnLst/>
            <a:rect l="l" t="t" r="r" b="b"/>
            <a:pathLst>
              <a:path w="15" h="16" extrusionOk="0">
                <a:moveTo>
                  <a:pt x="5" y="5"/>
                </a:moveTo>
                <a:cubicBezTo>
                  <a:pt x="6" y="1"/>
                  <a:pt x="6" y="1"/>
                  <a:pt x="6" y="1"/>
                </a:cubicBezTo>
                <a:cubicBezTo>
                  <a:pt x="7" y="0"/>
                  <a:pt x="8" y="0"/>
                  <a:pt x="8" y="1"/>
                </a:cubicBezTo>
                <a:cubicBezTo>
                  <a:pt x="9" y="5"/>
                  <a:pt x="9" y="5"/>
                  <a:pt x="9" y="5"/>
                </a:cubicBezTo>
                <a:cubicBezTo>
                  <a:pt x="10" y="6"/>
                  <a:pt x="10" y="6"/>
                  <a:pt x="10" y="6"/>
                </a:cubicBezTo>
                <a:cubicBezTo>
                  <a:pt x="14" y="7"/>
                  <a:pt x="14" y="7"/>
                  <a:pt x="14" y="7"/>
                </a:cubicBezTo>
                <a:cubicBezTo>
                  <a:pt x="15" y="7"/>
                  <a:pt x="15" y="9"/>
                  <a:pt x="14" y="9"/>
                </a:cubicBezTo>
                <a:cubicBezTo>
                  <a:pt x="10" y="10"/>
                  <a:pt x="10" y="10"/>
                  <a:pt x="10" y="10"/>
                </a:cubicBezTo>
                <a:cubicBezTo>
                  <a:pt x="10" y="10"/>
                  <a:pt x="10" y="11"/>
                  <a:pt x="9" y="11"/>
                </a:cubicBezTo>
                <a:cubicBezTo>
                  <a:pt x="8" y="15"/>
                  <a:pt x="8" y="15"/>
                  <a:pt x="8" y="15"/>
                </a:cubicBezTo>
                <a:cubicBezTo>
                  <a:pt x="8" y="16"/>
                  <a:pt x="7" y="16"/>
                  <a:pt x="6" y="15"/>
                </a:cubicBezTo>
                <a:cubicBezTo>
                  <a:pt x="5" y="11"/>
                  <a:pt x="5" y="11"/>
                  <a:pt x="5" y="11"/>
                </a:cubicBezTo>
                <a:cubicBezTo>
                  <a:pt x="5" y="11"/>
                  <a:pt x="5" y="10"/>
                  <a:pt x="5" y="10"/>
                </a:cubicBezTo>
                <a:cubicBezTo>
                  <a:pt x="1" y="9"/>
                  <a:pt x="1" y="9"/>
                  <a:pt x="1" y="9"/>
                </a:cubicBezTo>
                <a:cubicBezTo>
                  <a:pt x="0" y="9"/>
                  <a:pt x="0" y="7"/>
                  <a:pt x="1" y="7"/>
                </a:cubicBezTo>
                <a:cubicBezTo>
                  <a:pt x="5" y="6"/>
                  <a:pt x="5" y="6"/>
                  <a:pt x="5" y="6"/>
                </a:cubicBezTo>
                <a:cubicBezTo>
                  <a:pt x="5" y="6"/>
                  <a:pt x="5" y="6"/>
                  <a:pt x="5" y="5"/>
                </a:cubicBezTo>
                <a:close/>
              </a:path>
            </a:pathLst>
          </a:custGeom>
          <a:solidFill>
            <a:srgbClr val="E1616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85" name="Google Shape;910;p2"/>
          <p:cNvSpPr/>
          <p:nvPr/>
        </p:nvSpPr>
        <p:spPr>
          <a:xfrm>
            <a:off x="11316565" y="379323"/>
            <a:ext cx="188912" cy="195263"/>
          </a:xfrm>
          <a:custGeom>
            <a:avLst/>
            <a:gdLst/>
            <a:ahLst/>
            <a:cxnLst/>
            <a:rect l="l" t="t" r="r" b="b"/>
            <a:pathLst>
              <a:path w="26" h="27" extrusionOk="0">
                <a:moveTo>
                  <a:pt x="9" y="9"/>
                </a:moveTo>
                <a:cubicBezTo>
                  <a:pt x="11" y="2"/>
                  <a:pt x="11" y="2"/>
                  <a:pt x="11" y="2"/>
                </a:cubicBezTo>
                <a:cubicBezTo>
                  <a:pt x="12" y="0"/>
                  <a:pt x="14" y="0"/>
                  <a:pt x="15" y="2"/>
                </a:cubicBezTo>
                <a:cubicBezTo>
                  <a:pt x="17" y="9"/>
                  <a:pt x="17" y="9"/>
                  <a:pt x="17" y="9"/>
                </a:cubicBezTo>
                <a:cubicBezTo>
                  <a:pt x="17" y="9"/>
                  <a:pt x="17" y="10"/>
                  <a:pt x="18" y="10"/>
                </a:cubicBezTo>
                <a:cubicBezTo>
                  <a:pt x="24" y="12"/>
                  <a:pt x="24" y="12"/>
                  <a:pt x="24" y="12"/>
                </a:cubicBezTo>
                <a:cubicBezTo>
                  <a:pt x="26" y="12"/>
                  <a:pt x="26" y="15"/>
                  <a:pt x="24" y="15"/>
                </a:cubicBezTo>
                <a:cubicBezTo>
                  <a:pt x="18" y="17"/>
                  <a:pt x="18" y="17"/>
                  <a:pt x="18" y="17"/>
                </a:cubicBezTo>
                <a:cubicBezTo>
                  <a:pt x="17" y="17"/>
                  <a:pt x="17" y="18"/>
                  <a:pt x="17" y="18"/>
                </a:cubicBezTo>
                <a:cubicBezTo>
                  <a:pt x="15" y="25"/>
                  <a:pt x="15" y="25"/>
                  <a:pt x="15" y="25"/>
                </a:cubicBezTo>
                <a:cubicBezTo>
                  <a:pt x="14" y="27"/>
                  <a:pt x="12" y="27"/>
                  <a:pt x="11" y="25"/>
                </a:cubicBezTo>
                <a:cubicBezTo>
                  <a:pt x="9" y="18"/>
                  <a:pt x="9" y="18"/>
                  <a:pt x="9" y="18"/>
                </a:cubicBezTo>
                <a:cubicBezTo>
                  <a:pt x="9" y="18"/>
                  <a:pt x="9" y="17"/>
                  <a:pt x="8" y="17"/>
                </a:cubicBezTo>
                <a:cubicBezTo>
                  <a:pt x="2" y="15"/>
                  <a:pt x="2" y="15"/>
                  <a:pt x="2" y="15"/>
                </a:cubicBezTo>
                <a:cubicBezTo>
                  <a:pt x="0" y="15"/>
                  <a:pt x="0" y="12"/>
                  <a:pt x="2" y="12"/>
                </a:cubicBezTo>
                <a:cubicBezTo>
                  <a:pt x="8" y="10"/>
                  <a:pt x="8" y="10"/>
                  <a:pt x="8" y="10"/>
                </a:cubicBezTo>
                <a:cubicBezTo>
                  <a:pt x="9" y="10"/>
                  <a:pt x="9" y="9"/>
                  <a:pt x="9" y="9"/>
                </a:cubicBezTo>
                <a:close/>
              </a:path>
            </a:pathLst>
          </a:custGeom>
          <a:solidFill>
            <a:srgbClr val="4B72B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86" name="Google Shape;911;p2"/>
          <p:cNvSpPr/>
          <p:nvPr/>
        </p:nvSpPr>
        <p:spPr>
          <a:xfrm>
            <a:off x="10422803" y="2901861"/>
            <a:ext cx="144462" cy="144463"/>
          </a:xfrm>
          <a:custGeom>
            <a:avLst/>
            <a:gdLst/>
            <a:ahLst/>
            <a:cxnLst/>
            <a:rect l="l" t="t" r="r" b="b"/>
            <a:pathLst>
              <a:path w="20" h="20" extrusionOk="0">
                <a:moveTo>
                  <a:pt x="7" y="6"/>
                </a:moveTo>
                <a:cubicBezTo>
                  <a:pt x="9" y="1"/>
                  <a:pt x="9" y="1"/>
                  <a:pt x="9" y="1"/>
                </a:cubicBezTo>
                <a:cubicBezTo>
                  <a:pt x="9" y="0"/>
                  <a:pt x="11" y="0"/>
                  <a:pt x="11" y="1"/>
                </a:cubicBezTo>
                <a:cubicBezTo>
                  <a:pt x="13" y="6"/>
                  <a:pt x="13" y="6"/>
                  <a:pt x="13" y="6"/>
                </a:cubicBezTo>
                <a:cubicBezTo>
                  <a:pt x="13" y="7"/>
                  <a:pt x="13" y="7"/>
                  <a:pt x="14" y="7"/>
                </a:cubicBezTo>
                <a:cubicBezTo>
                  <a:pt x="19" y="9"/>
                  <a:pt x="19" y="9"/>
                  <a:pt x="19" y="9"/>
                </a:cubicBezTo>
                <a:cubicBezTo>
                  <a:pt x="20" y="9"/>
                  <a:pt x="20" y="11"/>
                  <a:pt x="19" y="11"/>
                </a:cubicBezTo>
                <a:cubicBezTo>
                  <a:pt x="14" y="13"/>
                  <a:pt x="14" y="13"/>
                  <a:pt x="14" y="13"/>
                </a:cubicBezTo>
                <a:cubicBezTo>
                  <a:pt x="13" y="13"/>
                  <a:pt x="13" y="13"/>
                  <a:pt x="13" y="14"/>
                </a:cubicBezTo>
                <a:cubicBezTo>
                  <a:pt x="11" y="18"/>
                  <a:pt x="11" y="18"/>
                  <a:pt x="11" y="18"/>
                </a:cubicBezTo>
                <a:cubicBezTo>
                  <a:pt x="11" y="20"/>
                  <a:pt x="9" y="20"/>
                  <a:pt x="9" y="18"/>
                </a:cubicBezTo>
                <a:cubicBezTo>
                  <a:pt x="7" y="14"/>
                  <a:pt x="7" y="14"/>
                  <a:pt x="7" y="14"/>
                </a:cubicBezTo>
                <a:cubicBezTo>
                  <a:pt x="7" y="13"/>
                  <a:pt x="7" y="13"/>
                  <a:pt x="6" y="13"/>
                </a:cubicBezTo>
                <a:cubicBezTo>
                  <a:pt x="2" y="11"/>
                  <a:pt x="2" y="11"/>
                  <a:pt x="2" y="11"/>
                </a:cubicBezTo>
                <a:cubicBezTo>
                  <a:pt x="0" y="11"/>
                  <a:pt x="0" y="9"/>
                  <a:pt x="2" y="9"/>
                </a:cubicBezTo>
                <a:cubicBezTo>
                  <a:pt x="6" y="7"/>
                  <a:pt x="6" y="7"/>
                  <a:pt x="6" y="7"/>
                </a:cubicBezTo>
                <a:cubicBezTo>
                  <a:pt x="7" y="7"/>
                  <a:pt x="7" y="7"/>
                  <a:pt x="7" y="6"/>
                </a:cubicBezTo>
                <a:close/>
              </a:path>
            </a:pathLst>
          </a:custGeom>
          <a:solidFill>
            <a:srgbClr val="4BABE7"/>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87" name="Google Shape;912;p2"/>
          <p:cNvSpPr/>
          <p:nvPr/>
        </p:nvSpPr>
        <p:spPr>
          <a:xfrm>
            <a:off x="9355832" y="380538"/>
            <a:ext cx="215900" cy="209550"/>
          </a:xfrm>
          <a:custGeom>
            <a:avLst/>
            <a:gdLst/>
            <a:ahLst/>
            <a:cxnLst/>
            <a:rect l="l" t="t" r="r" b="b"/>
            <a:pathLst>
              <a:path w="30" h="29" extrusionOk="0">
                <a:moveTo>
                  <a:pt x="11" y="9"/>
                </a:moveTo>
                <a:cubicBezTo>
                  <a:pt x="13" y="2"/>
                  <a:pt x="13" y="2"/>
                  <a:pt x="13" y="2"/>
                </a:cubicBezTo>
                <a:cubicBezTo>
                  <a:pt x="14" y="0"/>
                  <a:pt x="17" y="0"/>
                  <a:pt x="17" y="2"/>
                </a:cubicBezTo>
                <a:cubicBezTo>
                  <a:pt x="19" y="9"/>
                  <a:pt x="19" y="9"/>
                  <a:pt x="19" y="9"/>
                </a:cubicBezTo>
                <a:cubicBezTo>
                  <a:pt x="19" y="10"/>
                  <a:pt x="20" y="10"/>
                  <a:pt x="21" y="10"/>
                </a:cubicBezTo>
                <a:cubicBezTo>
                  <a:pt x="28" y="12"/>
                  <a:pt x="28" y="12"/>
                  <a:pt x="28" y="12"/>
                </a:cubicBezTo>
                <a:cubicBezTo>
                  <a:pt x="30" y="13"/>
                  <a:pt x="30" y="16"/>
                  <a:pt x="28" y="16"/>
                </a:cubicBezTo>
                <a:cubicBezTo>
                  <a:pt x="21" y="18"/>
                  <a:pt x="21" y="18"/>
                  <a:pt x="21" y="18"/>
                </a:cubicBezTo>
                <a:cubicBezTo>
                  <a:pt x="20" y="19"/>
                  <a:pt x="19" y="19"/>
                  <a:pt x="19" y="20"/>
                </a:cubicBezTo>
                <a:cubicBezTo>
                  <a:pt x="17" y="27"/>
                  <a:pt x="17" y="27"/>
                  <a:pt x="17" y="27"/>
                </a:cubicBezTo>
                <a:cubicBezTo>
                  <a:pt x="17" y="29"/>
                  <a:pt x="14" y="29"/>
                  <a:pt x="13" y="27"/>
                </a:cubicBezTo>
                <a:cubicBezTo>
                  <a:pt x="11" y="20"/>
                  <a:pt x="11" y="20"/>
                  <a:pt x="11" y="20"/>
                </a:cubicBezTo>
                <a:cubicBezTo>
                  <a:pt x="11" y="19"/>
                  <a:pt x="11" y="19"/>
                  <a:pt x="10" y="18"/>
                </a:cubicBezTo>
                <a:cubicBezTo>
                  <a:pt x="3" y="16"/>
                  <a:pt x="3" y="16"/>
                  <a:pt x="3" y="16"/>
                </a:cubicBezTo>
                <a:cubicBezTo>
                  <a:pt x="0" y="16"/>
                  <a:pt x="0" y="13"/>
                  <a:pt x="3" y="12"/>
                </a:cubicBezTo>
                <a:cubicBezTo>
                  <a:pt x="10" y="10"/>
                  <a:pt x="10" y="10"/>
                  <a:pt x="10" y="10"/>
                </a:cubicBezTo>
                <a:cubicBezTo>
                  <a:pt x="11" y="10"/>
                  <a:pt x="11" y="10"/>
                  <a:pt x="11" y="9"/>
                </a:cubicBezTo>
                <a:close/>
              </a:path>
            </a:pathLst>
          </a:custGeom>
          <a:solidFill>
            <a:srgbClr val="4BABE7"/>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88" name="Google Shape;913;p2"/>
          <p:cNvSpPr/>
          <p:nvPr/>
        </p:nvSpPr>
        <p:spPr>
          <a:xfrm>
            <a:off x="2759930" y="2393358"/>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59" y="34"/>
                  <a:pt x="56" y="36"/>
                </a:cubicBezTo>
                <a:cubicBezTo>
                  <a:pt x="44" y="41"/>
                  <a:pt x="44" y="41"/>
                  <a:pt x="44" y="41"/>
                </a:cubicBezTo>
                <a:cubicBezTo>
                  <a:pt x="42" y="42"/>
                  <a:pt x="42" y="43"/>
                  <a:pt x="41" y="44"/>
                </a:cubicBezTo>
                <a:cubicBezTo>
                  <a:pt x="38" y="57"/>
                  <a:pt x="38" y="57"/>
                  <a:pt x="38" y="57"/>
                </a:cubicBezTo>
                <a:cubicBezTo>
                  <a:pt x="38" y="61"/>
                  <a:pt x="34" y="62"/>
                  <a:pt x="32" y="59"/>
                </a:cubicBezTo>
                <a:cubicBezTo>
                  <a:pt x="23" y="49"/>
                  <a:pt x="23" y="49"/>
                  <a:pt x="23" y="49"/>
                </a:cubicBezTo>
                <a:cubicBezTo>
                  <a:pt x="22" y="48"/>
                  <a:pt x="20" y="47"/>
                  <a:pt x="19" y="47"/>
                </a:cubicBezTo>
                <a:cubicBezTo>
                  <a:pt x="5" y="49"/>
                  <a:pt x="5" y="49"/>
                  <a:pt x="5" y="49"/>
                </a:cubicBezTo>
                <a:cubicBezTo>
                  <a:pt x="2" y="49"/>
                  <a:pt x="0" y="46"/>
                  <a:pt x="2" y="43"/>
                </a:cubicBezTo>
                <a:cubicBezTo>
                  <a:pt x="9" y="31"/>
                  <a:pt x="9" y="31"/>
                  <a:pt x="9" y="31"/>
                </a:cubicBezTo>
                <a:cubicBezTo>
                  <a:pt x="9" y="30"/>
                  <a:pt x="10" y="28"/>
                  <a:pt x="9" y="27"/>
                </a:cubicBezTo>
                <a:cubicBezTo>
                  <a:pt x="3" y="14"/>
                  <a:pt x="3" y="14"/>
                  <a:pt x="3" y="14"/>
                </a:cubicBezTo>
                <a:cubicBezTo>
                  <a:pt x="2" y="12"/>
                  <a:pt x="5" y="8"/>
                  <a:pt x="8" y="9"/>
                </a:cubicBezTo>
                <a:cubicBezTo>
                  <a:pt x="21" y="12"/>
                  <a:pt x="21" y="12"/>
                  <a:pt x="21"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89" name="Google Shape;914;p2"/>
          <p:cNvSpPr/>
          <p:nvPr/>
        </p:nvSpPr>
        <p:spPr>
          <a:xfrm>
            <a:off x="1215585" y="965111"/>
            <a:ext cx="207962"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1" y="19"/>
                  <a:pt x="21" y="20"/>
                </a:cubicBezTo>
                <a:cubicBezTo>
                  <a:pt x="21" y="27"/>
                  <a:pt x="21" y="27"/>
                  <a:pt x="21" y="27"/>
                </a:cubicBezTo>
                <a:cubicBezTo>
                  <a:pt x="21" y="28"/>
                  <a:pt x="20" y="29"/>
                  <a:pt x="18" y="28"/>
                </a:cubicBezTo>
                <a:cubicBezTo>
                  <a:pt x="13" y="24"/>
                  <a:pt x="13" y="24"/>
                  <a:pt x="13" y="24"/>
                </a:cubicBezTo>
                <a:cubicBezTo>
                  <a:pt x="13" y="24"/>
                  <a:pt x="12" y="24"/>
                  <a:pt x="11"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0"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90" name="Google Shape;915;p2"/>
          <p:cNvSpPr/>
          <p:nvPr/>
        </p:nvSpPr>
        <p:spPr>
          <a:xfrm>
            <a:off x="11335828" y="1703960"/>
            <a:ext cx="266700" cy="274638"/>
          </a:xfrm>
          <a:custGeom>
            <a:avLst/>
            <a:gdLst/>
            <a:ahLst/>
            <a:cxnLst/>
            <a:rect l="l" t="t" r="r" b="b"/>
            <a:pathLst>
              <a:path w="37" h="38" extrusionOk="0">
                <a:moveTo>
                  <a:pt x="26" y="3"/>
                </a:moveTo>
                <a:cubicBezTo>
                  <a:pt x="27" y="11"/>
                  <a:pt x="27" y="11"/>
                  <a:pt x="27" y="11"/>
                </a:cubicBezTo>
                <a:cubicBezTo>
                  <a:pt x="27" y="12"/>
                  <a:pt x="27" y="13"/>
                  <a:pt x="28" y="13"/>
                </a:cubicBezTo>
                <a:cubicBezTo>
                  <a:pt x="36" y="18"/>
                  <a:pt x="36" y="18"/>
                  <a:pt x="36" y="18"/>
                </a:cubicBezTo>
                <a:cubicBezTo>
                  <a:pt x="37" y="19"/>
                  <a:pt x="37" y="21"/>
                  <a:pt x="35" y="22"/>
                </a:cubicBezTo>
                <a:cubicBezTo>
                  <a:pt x="27" y="25"/>
                  <a:pt x="27" y="25"/>
                  <a:pt x="27" y="25"/>
                </a:cubicBezTo>
                <a:cubicBezTo>
                  <a:pt x="27" y="26"/>
                  <a:pt x="26" y="26"/>
                  <a:pt x="26" y="27"/>
                </a:cubicBezTo>
                <a:cubicBezTo>
                  <a:pt x="24" y="35"/>
                  <a:pt x="24" y="35"/>
                  <a:pt x="24" y="35"/>
                </a:cubicBezTo>
                <a:cubicBezTo>
                  <a:pt x="24" y="37"/>
                  <a:pt x="21" y="38"/>
                  <a:pt x="20" y="36"/>
                </a:cubicBezTo>
                <a:cubicBezTo>
                  <a:pt x="14" y="30"/>
                  <a:pt x="14" y="30"/>
                  <a:pt x="14" y="30"/>
                </a:cubicBezTo>
                <a:cubicBezTo>
                  <a:pt x="14" y="29"/>
                  <a:pt x="13" y="29"/>
                  <a:pt x="12" y="29"/>
                </a:cubicBezTo>
                <a:cubicBezTo>
                  <a:pt x="4" y="30"/>
                  <a:pt x="4" y="30"/>
                  <a:pt x="4" y="30"/>
                </a:cubicBezTo>
                <a:cubicBezTo>
                  <a:pt x="2" y="30"/>
                  <a:pt x="0" y="28"/>
                  <a:pt x="1" y="26"/>
                </a:cubicBezTo>
                <a:cubicBezTo>
                  <a:pt x="6" y="19"/>
                  <a:pt x="6" y="19"/>
                  <a:pt x="6" y="19"/>
                </a:cubicBezTo>
                <a:cubicBezTo>
                  <a:pt x="6" y="18"/>
                  <a:pt x="6" y="17"/>
                  <a:pt x="6" y="17"/>
                </a:cubicBezTo>
                <a:cubicBezTo>
                  <a:pt x="3" y="9"/>
                  <a:pt x="3" y="9"/>
                  <a:pt x="3" y="9"/>
                </a:cubicBezTo>
                <a:cubicBezTo>
                  <a:pt x="2" y="7"/>
                  <a:pt x="3" y="5"/>
                  <a:pt x="5" y="6"/>
                </a:cubicBezTo>
                <a:cubicBezTo>
                  <a:pt x="14" y="8"/>
                  <a:pt x="14" y="8"/>
                  <a:pt x="14" y="8"/>
                </a:cubicBezTo>
                <a:cubicBezTo>
                  <a:pt x="14" y="8"/>
                  <a:pt x="15" y="8"/>
                  <a:pt x="16" y="7"/>
                </a:cubicBezTo>
                <a:cubicBezTo>
                  <a:pt x="22" y="1"/>
                  <a:pt x="22" y="1"/>
                  <a:pt x="22" y="1"/>
                </a:cubicBezTo>
                <a:cubicBezTo>
                  <a:pt x="24" y="0"/>
                  <a:pt x="26" y="1"/>
                  <a:pt x="26" y="3"/>
                </a:cubicBezTo>
                <a:close/>
              </a:path>
            </a:pathLst>
          </a:custGeom>
          <a:solidFill>
            <a:srgbClr val="00C5B4"/>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91" name="Google Shape;916;p2"/>
          <p:cNvSpPr/>
          <p:nvPr/>
        </p:nvSpPr>
        <p:spPr>
          <a:xfrm>
            <a:off x="4328937" y="657623"/>
            <a:ext cx="258762" cy="274638"/>
          </a:xfrm>
          <a:custGeom>
            <a:avLst/>
            <a:gdLst/>
            <a:ahLst/>
            <a:cxnLst/>
            <a:rect l="l" t="t" r="r" b="b"/>
            <a:pathLst>
              <a:path w="36" h="38" extrusionOk="0">
                <a:moveTo>
                  <a:pt x="25" y="3"/>
                </a:moveTo>
                <a:cubicBezTo>
                  <a:pt x="26" y="11"/>
                  <a:pt x="26" y="11"/>
                  <a:pt x="26" y="11"/>
                </a:cubicBezTo>
                <a:cubicBezTo>
                  <a:pt x="26" y="12"/>
                  <a:pt x="27" y="13"/>
                  <a:pt x="27" y="13"/>
                </a:cubicBezTo>
                <a:cubicBezTo>
                  <a:pt x="35" y="18"/>
                  <a:pt x="35" y="18"/>
                  <a:pt x="35" y="18"/>
                </a:cubicBezTo>
                <a:cubicBezTo>
                  <a:pt x="36" y="19"/>
                  <a:pt x="36" y="21"/>
                  <a:pt x="34" y="22"/>
                </a:cubicBezTo>
                <a:cubicBezTo>
                  <a:pt x="27" y="25"/>
                  <a:pt x="27" y="25"/>
                  <a:pt x="27" y="25"/>
                </a:cubicBezTo>
                <a:cubicBezTo>
                  <a:pt x="26" y="26"/>
                  <a:pt x="25" y="26"/>
                  <a:pt x="25" y="27"/>
                </a:cubicBezTo>
                <a:cubicBezTo>
                  <a:pt x="23" y="35"/>
                  <a:pt x="23" y="35"/>
                  <a:pt x="23" y="35"/>
                </a:cubicBezTo>
                <a:cubicBezTo>
                  <a:pt x="23" y="37"/>
                  <a:pt x="20" y="38"/>
                  <a:pt x="19" y="36"/>
                </a:cubicBezTo>
                <a:cubicBezTo>
                  <a:pt x="14" y="30"/>
                  <a:pt x="14" y="30"/>
                  <a:pt x="14" y="30"/>
                </a:cubicBezTo>
                <a:cubicBezTo>
                  <a:pt x="13" y="29"/>
                  <a:pt x="12" y="29"/>
                  <a:pt x="11" y="29"/>
                </a:cubicBezTo>
                <a:cubicBezTo>
                  <a:pt x="3" y="30"/>
                  <a:pt x="3" y="30"/>
                  <a:pt x="3" y="30"/>
                </a:cubicBezTo>
                <a:cubicBezTo>
                  <a:pt x="1" y="30"/>
                  <a:pt x="0" y="28"/>
                  <a:pt x="1" y="26"/>
                </a:cubicBezTo>
                <a:cubicBezTo>
                  <a:pt x="5" y="19"/>
                  <a:pt x="5" y="19"/>
                  <a:pt x="5" y="19"/>
                </a:cubicBezTo>
                <a:cubicBezTo>
                  <a:pt x="6" y="18"/>
                  <a:pt x="6" y="17"/>
                  <a:pt x="5" y="17"/>
                </a:cubicBezTo>
                <a:cubicBezTo>
                  <a:pt x="2" y="9"/>
                  <a:pt x="2" y="9"/>
                  <a:pt x="2" y="9"/>
                </a:cubicBezTo>
                <a:cubicBezTo>
                  <a:pt x="1" y="7"/>
                  <a:pt x="3" y="5"/>
                  <a:pt x="5" y="6"/>
                </a:cubicBezTo>
                <a:cubicBezTo>
                  <a:pt x="13" y="8"/>
                  <a:pt x="13" y="8"/>
                  <a:pt x="13" y="8"/>
                </a:cubicBezTo>
                <a:cubicBezTo>
                  <a:pt x="14" y="8"/>
                  <a:pt x="14" y="8"/>
                  <a:pt x="15" y="7"/>
                </a:cubicBezTo>
                <a:cubicBezTo>
                  <a:pt x="21" y="1"/>
                  <a:pt x="21" y="1"/>
                  <a:pt x="21" y="1"/>
                </a:cubicBezTo>
                <a:cubicBezTo>
                  <a:pt x="23" y="0"/>
                  <a:pt x="25" y="1"/>
                  <a:pt x="25" y="3"/>
                </a:cubicBezTo>
                <a:close/>
              </a:path>
            </a:pathLst>
          </a:custGeom>
          <a:solidFill>
            <a:srgbClr val="00C5B4"/>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grpSp>
        <p:nvGrpSpPr>
          <p:cNvPr id="60" name="Google Shape;917;p2"/>
          <p:cNvGrpSpPr/>
          <p:nvPr/>
        </p:nvGrpSpPr>
        <p:grpSpPr>
          <a:xfrm>
            <a:off x="10134801" y="5556338"/>
            <a:ext cx="831950" cy="1846929"/>
            <a:chOff x="4051301" y="4313238"/>
            <a:chExt cx="1270000" cy="2819400"/>
          </a:xfrm>
        </p:grpSpPr>
        <p:sp>
          <p:nvSpPr>
            <p:cNvPr id="1048692" name="Google Shape;918;p2"/>
            <p:cNvSpPr/>
            <p:nvPr/>
          </p:nvSpPr>
          <p:spPr>
            <a:xfrm>
              <a:off x="4432301" y="4632325"/>
              <a:ext cx="889000" cy="679450"/>
            </a:xfrm>
            <a:custGeom>
              <a:avLst/>
              <a:gdLst/>
              <a:ahLst/>
              <a:cxnLst/>
              <a:rect l="l" t="t" r="r" b="b"/>
              <a:pathLst>
                <a:path w="560" h="428" extrusionOk="0">
                  <a:moveTo>
                    <a:pt x="5" y="282"/>
                  </a:moveTo>
                  <a:lnTo>
                    <a:pt x="0" y="309"/>
                  </a:lnTo>
                  <a:lnTo>
                    <a:pt x="555" y="428"/>
                  </a:lnTo>
                  <a:lnTo>
                    <a:pt x="560" y="405"/>
                  </a:lnTo>
                  <a:lnTo>
                    <a:pt x="478" y="54"/>
                  </a:lnTo>
                  <a:lnTo>
                    <a:pt x="228" y="0"/>
                  </a:lnTo>
                  <a:lnTo>
                    <a:pt x="5" y="282"/>
                  </a:lnTo>
                  <a:close/>
                </a:path>
              </a:pathLst>
            </a:custGeom>
            <a:solidFill>
              <a:srgbClr val="F5F8F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93" name="Google Shape;919;p2"/>
            <p:cNvSpPr/>
            <p:nvPr/>
          </p:nvSpPr>
          <p:spPr>
            <a:xfrm>
              <a:off x="4794251" y="4313238"/>
              <a:ext cx="396875" cy="404813"/>
            </a:xfrm>
            <a:custGeom>
              <a:avLst/>
              <a:gdLst/>
              <a:ahLst/>
              <a:cxnLst/>
              <a:rect l="l" t="t" r="r" b="b"/>
              <a:pathLst>
                <a:path w="55" h="56" extrusionOk="0">
                  <a:moveTo>
                    <a:pt x="31" y="5"/>
                  </a:moveTo>
                  <a:cubicBezTo>
                    <a:pt x="0" y="44"/>
                    <a:pt x="0" y="44"/>
                    <a:pt x="0" y="44"/>
                  </a:cubicBezTo>
                  <a:cubicBezTo>
                    <a:pt x="55" y="56"/>
                    <a:pt x="55" y="56"/>
                    <a:pt x="55" y="56"/>
                  </a:cubicBezTo>
                  <a:cubicBezTo>
                    <a:pt x="43" y="7"/>
                    <a:pt x="43" y="7"/>
                    <a:pt x="43" y="7"/>
                  </a:cubicBezTo>
                  <a:cubicBezTo>
                    <a:pt x="42" y="2"/>
                    <a:pt x="35" y="0"/>
                    <a:pt x="31" y="5"/>
                  </a:cubicBezTo>
                  <a:close/>
                </a:path>
              </a:pathLst>
            </a:custGeom>
            <a:solidFill>
              <a:srgbClr val="E1616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94" name="Google Shape;920;p2"/>
            <p:cNvSpPr/>
            <p:nvPr/>
          </p:nvSpPr>
          <p:spPr>
            <a:xfrm>
              <a:off x="5032376" y="4683125"/>
              <a:ext cx="288925" cy="628650"/>
            </a:xfrm>
            <a:custGeom>
              <a:avLst/>
              <a:gdLst/>
              <a:ahLst/>
              <a:cxnLst/>
              <a:rect l="l" t="t" r="r" b="b"/>
              <a:pathLst>
                <a:path w="182" h="396" extrusionOk="0">
                  <a:moveTo>
                    <a:pt x="118" y="386"/>
                  </a:moveTo>
                  <a:lnTo>
                    <a:pt x="177" y="396"/>
                  </a:lnTo>
                  <a:lnTo>
                    <a:pt x="182" y="373"/>
                  </a:lnTo>
                  <a:lnTo>
                    <a:pt x="100" y="22"/>
                  </a:lnTo>
                  <a:lnTo>
                    <a:pt x="0" y="0"/>
                  </a:lnTo>
                  <a:lnTo>
                    <a:pt x="13" y="350"/>
                  </a:lnTo>
                  <a:lnTo>
                    <a:pt x="118" y="386"/>
                  </a:lnTo>
                  <a:close/>
                </a:path>
              </a:pathLst>
            </a:custGeom>
            <a:solidFill>
              <a:srgbClr val="DBCCB8"/>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95" name="Google Shape;921;p2"/>
            <p:cNvSpPr/>
            <p:nvPr/>
          </p:nvSpPr>
          <p:spPr>
            <a:xfrm>
              <a:off x="4368801" y="5130800"/>
              <a:ext cx="952500" cy="1163638"/>
            </a:xfrm>
            <a:custGeom>
              <a:avLst/>
              <a:gdLst/>
              <a:ahLst/>
              <a:cxnLst/>
              <a:rect l="l" t="t" r="r" b="b"/>
              <a:pathLst>
                <a:path w="600" h="733" extrusionOk="0">
                  <a:moveTo>
                    <a:pt x="463" y="733"/>
                  </a:moveTo>
                  <a:lnTo>
                    <a:pt x="600" y="104"/>
                  </a:lnTo>
                  <a:lnTo>
                    <a:pt x="131" y="0"/>
                  </a:lnTo>
                  <a:lnTo>
                    <a:pt x="0" y="628"/>
                  </a:lnTo>
                  <a:lnTo>
                    <a:pt x="463" y="733"/>
                  </a:lnTo>
                  <a:close/>
                </a:path>
              </a:pathLst>
            </a:custGeom>
            <a:solidFill>
              <a:srgbClr val="E1616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96" name="Google Shape;922;p2"/>
            <p:cNvSpPr/>
            <p:nvPr/>
          </p:nvSpPr>
          <p:spPr>
            <a:xfrm>
              <a:off x="4230688" y="5102225"/>
              <a:ext cx="404812" cy="1039813"/>
            </a:xfrm>
            <a:custGeom>
              <a:avLst/>
              <a:gdLst/>
              <a:ahLst/>
              <a:cxnLst/>
              <a:rect l="l" t="t" r="r" b="b"/>
              <a:pathLst>
                <a:path w="255" h="655" extrusionOk="0">
                  <a:moveTo>
                    <a:pt x="118" y="655"/>
                  </a:moveTo>
                  <a:lnTo>
                    <a:pt x="255" y="27"/>
                  </a:lnTo>
                  <a:lnTo>
                    <a:pt x="132" y="0"/>
                  </a:lnTo>
                  <a:lnTo>
                    <a:pt x="0" y="628"/>
                  </a:lnTo>
                  <a:lnTo>
                    <a:pt x="118" y="655"/>
                  </a:lnTo>
                  <a:close/>
                </a:path>
              </a:pathLst>
            </a:custGeom>
            <a:solidFill>
              <a:srgbClr val="E17A77"/>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97" name="Google Shape;923;p2"/>
            <p:cNvSpPr/>
            <p:nvPr/>
          </p:nvSpPr>
          <p:spPr>
            <a:xfrm>
              <a:off x="4845051" y="5238750"/>
              <a:ext cx="476250" cy="1055688"/>
            </a:xfrm>
            <a:custGeom>
              <a:avLst/>
              <a:gdLst/>
              <a:ahLst/>
              <a:cxnLst/>
              <a:rect l="l" t="t" r="r" b="b"/>
              <a:pathLst>
                <a:path w="300" h="665" extrusionOk="0">
                  <a:moveTo>
                    <a:pt x="163" y="665"/>
                  </a:moveTo>
                  <a:lnTo>
                    <a:pt x="300" y="36"/>
                  </a:lnTo>
                  <a:lnTo>
                    <a:pt x="131" y="0"/>
                  </a:lnTo>
                  <a:lnTo>
                    <a:pt x="0" y="628"/>
                  </a:lnTo>
                  <a:lnTo>
                    <a:pt x="163" y="665"/>
                  </a:lnTo>
                  <a:close/>
                </a:path>
              </a:pathLst>
            </a:custGeom>
            <a:solidFill>
              <a:srgbClr val="B83B5B"/>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98" name="Google Shape;924;p2"/>
            <p:cNvSpPr/>
            <p:nvPr/>
          </p:nvSpPr>
          <p:spPr>
            <a:xfrm>
              <a:off x="4051301" y="6438900"/>
              <a:ext cx="973137" cy="693738"/>
            </a:xfrm>
            <a:custGeom>
              <a:avLst/>
              <a:gdLst/>
              <a:ahLst/>
              <a:cxnLst/>
              <a:rect l="l" t="t" r="r" b="b"/>
              <a:pathLst>
                <a:path w="135" h="96" extrusionOk="0">
                  <a:moveTo>
                    <a:pt x="134" y="35"/>
                  </a:moveTo>
                  <a:cubicBezTo>
                    <a:pt x="122" y="88"/>
                    <a:pt x="122" y="88"/>
                    <a:pt x="122" y="88"/>
                  </a:cubicBezTo>
                  <a:cubicBezTo>
                    <a:pt x="121" y="93"/>
                    <a:pt x="117" y="96"/>
                    <a:pt x="112" y="95"/>
                  </a:cubicBezTo>
                  <a:cubicBezTo>
                    <a:pt x="8" y="72"/>
                    <a:pt x="8" y="72"/>
                    <a:pt x="8" y="72"/>
                  </a:cubicBezTo>
                  <a:cubicBezTo>
                    <a:pt x="3" y="71"/>
                    <a:pt x="0" y="66"/>
                    <a:pt x="1" y="61"/>
                  </a:cubicBezTo>
                  <a:cubicBezTo>
                    <a:pt x="13" y="8"/>
                    <a:pt x="13" y="8"/>
                    <a:pt x="13" y="8"/>
                  </a:cubicBezTo>
                  <a:cubicBezTo>
                    <a:pt x="14" y="3"/>
                    <a:pt x="19" y="0"/>
                    <a:pt x="23" y="1"/>
                  </a:cubicBezTo>
                  <a:cubicBezTo>
                    <a:pt x="128" y="24"/>
                    <a:pt x="128" y="24"/>
                    <a:pt x="128" y="24"/>
                  </a:cubicBezTo>
                  <a:cubicBezTo>
                    <a:pt x="132" y="25"/>
                    <a:pt x="135" y="30"/>
                    <a:pt x="134" y="35"/>
                  </a:cubicBezTo>
                  <a:close/>
                </a:path>
              </a:pathLst>
            </a:custGeom>
            <a:solidFill>
              <a:srgbClr val="E1616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99" name="Google Shape;925;p2"/>
            <p:cNvSpPr/>
            <p:nvPr/>
          </p:nvSpPr>
          <p:spPr>
            <a:xfrm>
              <a:off x="4130676" y="6062663"/>
              <a:ext cx="981075" cy="679450"/>
            </a:xfrm>
            <a:custGeom>
              <a:avLst/>
              <a:gdLst/>
              <a:ahLst/>
              <a:cxnLst/>
              <a:rect l="l" t="t" r="r" b="b"/>
              <a:pathLst>
                <a:path w="618" h="428" extrusionOk="0">
                  <a:moveTo>
                    <a:pt x="554" y="428"/>
                  </a:moveTo>
                  <a:lnTo>
                    <a:pt x="618" y="123"/>
                  </a:lnTo>
                  <a:lnTo>
                    <a:pt x="68" y="0"/>
                  </a:lnTo>
                  <a:lnTo>
                    <a:pt x="0" y="309"/>
                  </a:lnTo>
                  <a:lnTo>
                    <a:pt x="554" y="428"/>
                  </a:lnTo>
                  <a:close/>
                </a:path>
              </a:pathLst>
            </a:custGeom>
            <a:solidFill>
              <a:srgbClr val="F5F8F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00" name="Google Shape;926;p2"/>
            <p:cNvSpPr/>
            <p:nvPr/>
          </p:nvSpPr>
          <p:spPr>
            <a:xfrm>
              <a:off x="4729163" y="6199188"/>
              <a:ext cx="382587" cy="542925"/>
            </a:xfrm>
            <a:custGeom>
              <a:avLst/>
              <a:gdLst/>
              <a:ahLst/>
              <a:cxnLst/>
              <a:rect l="l" t="t" r="r" b="b"/>
              <a:pathLst>
                <a:path w="241" h="342" extrusionOk="0">
                  <a:moveTo>
                    <a:pt x="177" y="342"/>
                  </a:moveTo>
                  <a:lnTo>
                    <a:pt x="241" y="37"/>
                  </a:lnTo>
                  <a:lnTo>
                    <a:pt x="68" y="0"/>
                  </a:lnTo>
                  <a:lnTo>
                    <a:pt x="0" y="305"/>
                  </a:lnTo>
                  <a:lnTo>
                    <a:pt x="177" y="342"/>
                  </a:lnTo>
                  <a:close/>
                </a:path>
              </a:pathLst>
            </a:custGeom>
            <a:solidFill>
              <a:srgbClr val="DBCCB8"/>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grpSp>
      <p:grpSp>
        <p:nvGrpSpPr>
          <p:cNvPr id="61" name="Google Shape;927;p2"/>
          <p:cNvGrpSpPr/>
          <p:nvPr/>
        </p:nvGrpSpPr>
        <p:grpSpPr>
          <a:xfrm>
            <a:off x="11087383" y="5769526"/>
            <a:ext cx="1097133" cy="1401836"/>
            <a:chOff x="5103813" y="4718050"/>
            <a:chExt cx="1674812" cy="2139951"/>
          </a:xfrm>
        </p:grpSpPr>
        <p:sp>
          <p:nvSpPr>
            <p:cNvPr id="1048701" name="Google Shape;928;p2"/>
            <p:cNvSpPr/>
            <p:nvPr/>
          </p:nvSpPr>
          <p:spPr>
            <a:xfrm>
              <a:off x="5126038" y="4827588"/>
              <a:ext cx="1652587" cy="2030413"/>
            </a:xfrm>
            <a:custGeom>
              <a:avLst/>
              <a:gdLst/>
              <a:ahLst/>
              <a:cxnLst/>
              <a:rect l="l" t="t" r="r" b="b"/>
              <a:pathLst>
                <a:path w="229" h="281" extrusionOk="0">
                  <a:moveTo>
                    <a:pt x="219" y="247"/>
                  </a:moveTo>
                  <a:cubicBezTo>
                    <a:pt x="60" y="280"/>
                    <a:pt x="60" y="280"/>
                    <a:pt x="60" y="280"/>
                  </a:cubicBezTo>
                  <a:cubicBezTo>
                    <a:pt x="54" y="281"/>
                    <a:pt x="48" y="277"/>
                    <a:pt x="47" y="271"/>
                  </a:cubicBezTo>
                  <a:cubicBezTo>
                    <a:pt x="1" y="47"/>
                    <a:pt x="1" y="47"/>
                    <a:pt x="1" y="47"/>
                  </a:cubicBezTo>
                  <a:cubicBezTo>
                    <a:pt x="0" y="41"/>
                    <a:pt x="4" y="35"/>
                    <a:pt x="9" y="34"/>
                  </a:cubicBezTo>
                  <a:cubicBezTo>
                    <a:pt x="169" y="1"/>
                    <a:pt x="169" y="1"/>
                    <a:pt x="169" y="1"/>
                  </a:cubicBezTo>
                  <a:cubicBezTo>
                    <a:pt x="174" y="0"/>
                    <a:pt x="180" y="4"/>
                    <a:pt x="181" y="10"/>
                  </a:cubicBezTo>
                  <a:cubicBezTo>
                    <a:pt x="228" y="234"/>
                    <a:pt x="228" y="234"/>
                    <a:pt x="228" y="234"/>
                  </a:cubicBezTo>
                  <a:cubicBezTo>
                    <a:pt x="229" y="240"/>
                    <a:pt x="225" y="246"/>
                    <a:pt x="219" y="247"/>
                  </a:cubicBezTo>
                  <a:close/>
                </a:path>
              </a:pathLst>
            </a:custGeom>
            <a:solidFill>
              <a:srgbClr val="4C4C7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02" name="Google Shape;929;p2"/>
            <p:cNvSpPr/>
            <p:nvPr/>
          </p:nvSpPr>
          <p:spPr>
            <a:xfrm>
              <a:off x="5103813" y="4718050"/>
              <a:ext cx="1652587" cy="2030413"/>
            </a:xfrm>
            <a:custGeom>
              <a:avLst/>
              <a:gdLst/>
              <a:ahLst/>
              <a:cxnLst/>
              <a:rect l="l" t="t" r="r" b="b"/>
              <a:pathLst>
                <a:path w="229" h="281" extrusionOk="0">
                  <a:moveTo>
                    <a:pt x="219" y="247"/>
                  </a:moveTo>
                  <a:cubicBezTo>
                    <a:pt x="60" y="280"/>
                    <a:pt x="60" y="280"/>
                    <a:pt x="60" y="280"/>
                  </a:cubicBezTo>
                  <a:cubicBezTo>
                    <a:pt x="54" y="281"/>
                    <a:pt x="48" y="277"/>
                    <a:pt x="47" y="271"/>
                  </a:cubicBezTo>
                  <a:cubicBezTo>
                    <a:pt x="1" y="47"/>
                    <a:pt x="1" y="47"/>
                    <a:pt x="1" y="47"/>
                  </a:cubicBezTo>
                  <a:cubicBezTo>
                    <a:pt x="0" y="41"/>
                    <a:pt x="3" y="36"/>
                    <a:pt x="9" y="34"/>
                  </a:cubicBezTo>
                  <a:cubicBezTo>
                    <a:pt x="169" y="2"/>
                    <a:pt x="169" y="2"/>
                    <a:pt x="169" y="2"/>
                  </a:cubicBezTo>
                  <a:cubicBezTo>
                    <a:pt x="174" y="0"/>
                    <a:pt x="180" y="4"/>
                    <a:pt x="181" y="10"/>
                  </a:cubicBezTo>
                  <a:cubicBezTo>
                    <a:pt x="228" y="234"/>
                    <a:pt x="228" y="234"/>
                    <a:pt x="228" y="234"/>
                  </a:cubicBezTo>
                  <a:cubicBezTo>
                    <a:pt x="229" y="240"/>
                    <a:pt x="225" y="246"/>
                    <a:pt x="219" y="247"/>
                  </a:cubicBezTo>
                  <a:close/>
                </a:path>
              </a:pathLst>
            </a:custGeom>
            <a:solidFill>
              <a:srgbClr val="4B72B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03" name="Google Shape;930;p2"/>
            <p:cNvSpPr/>
            <p:nvPr/>
          </p:nvSpPr>
          <p:spPr>
            <a:xfrm>
              <a:off x="5307013" y="4978400"/>
              <a:ext cx="1046162" cy="571500"/>
            </a:xfrm>
            <a:custGeom>
              <a:avLst/>
              <a:gdLst/>
              <a:ahLst/>
              <a:cxnLst/>
              <a:rect l="l" t="t" r="r" b="b"/>
              <a:pathLst>
                <a:path w="145" h="79" extrusionOk="0">
                  <a:moveTo>
                    <a:pt x="141" y="52"/>
                  </a:moveTo>
                  <a:cubicBezTo>
                    <a:pt x="15" y="78"/>
                    <a:pt x="15" y="78"/>
                    <a:pt x="15" y="78"/>
                  </a:cubicBezTo>
                  <a:cubicBezTo>
                    <a:pt x="13" y="79"/>
                    <a:pt x="10" y="77"/>
                    <a:pt x="10" y="74"/>
                  </a:cubicBezTo>
                  <a:cubicBezTo>
                    <a:pt x="1" y="32"/>
                    <a:pt x="1" y="32"/>
                    <a:pt x="1" y="32"/>
                  </a:cubicBezTo>
                  <a:cubicBezTo>
                    <a:pt x="0" y="29"/>
                    <a:pt x="2" y="27"/>
                    <a:pt x="5" y="26"/>
                  </a:cubicBezTo>
                  <a:cubicBezTo>
                    <a:pt x="130" y="0"/>
                    <a:pt x="130" y="0"/>
                    <a:pt x="130" y="0"/>
                  </a:cubicBezTo>
                  <a:cubicBezTo>
                    <a:pt x="133" y="0"/>
                    <a:pt x="135" y="1"/>
                    <a:pt x="136" y="4"/>
                  </a:cubicBezTo>
                  <a:cubicBezTo>
                    <a:pt x="145" y="46"/>
                    <a:pt x="145" y="46"/>
                    <a:pt x="145" y="46"/>
                  </a:cubicBezTo>
                  <a:cubicBezTo>
                    <a:pt x="145" y="49"/>
                    <a:pt x="143" y="52"/>
                    <a:pt x="141" y="52"/>
                  </a:cubicBezTo>
                  <a:close/>
                </a:path>
              </a:pathLst>
            </a:custGeom>
            <a:solidFill>
              <a:srgbClr val="00C5B4"/>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04" name="Google Shape;931;p2"/>
            <p:cNvSpPr/>
            <p:nvPr/>
          </p:nvSpPr>
          <p:spPr>
            <a:xfrm>
              <a:off x="5451476" y="5657850"/>
              <a:ext cx="173037" cy="166688"/>
            </a:xfrm>
            <a:custGeom>
              <a:avLst/>
              <a:gdLst/>
              <a:ahLst/>
              <a:cxnLst/>
              <a:rect l="l" t="t" r="r" b="b"/>
              <a:pathLst>
                <a:path w="24" h="23" extrusionOk="0">
                  <a:moveTo>
                    <a:pt x="14" y="22"/>
                  </a:moveTo>
                  <a:cubicBezTo>
                    <a:pt x="14" y="22"/>
                    <a:pt x="14" y="22"/>
                    <a:pt x="14" y="22"/>
                  </a:cubicBezTo>
                  <a:cubicBezTo>
                    <a:pt x="8" y="23"/>
                    <a:pt x="3" y="20"/>
                    <a:pt x="1" y="14"/>
                  </a:cubicBezTo>
                  <a:cubicBezTo>
                    <a:pt x="1" y="14"/>
                    <a:pt x="1" y="14"/>
                    <a:pt x="1" y="14"/>
                  </a:cubicBezTo>
                  <a:cubicBezTo>
                    <a:pt x="0" y="8"/>
                    <a:pt x="4" y="2"/>
                    <a:pt x="10" y="1"/>
                  </a:cubicBezTo>
                  <a:cubicBezTo>
                    <a:pt x="10" y="1"/>
                    <a:pt x="10" y="1"/>
                    <a:pt x="10" y="1"/>
                  </a:cubicBezTo>
                  <a:cubicBezTo>
                    <a:pt x="16" y="0"/>
                    <a:pt x="22" y="3"/>
                    <a:pt x="23" y="9"/>
                  </a:cubicBezTo>
                  <a:cubicBezTo>
                    <a:pt x="23" y="9"/>
                    <a:pt x="23" y="9"/>
                    <a:pt x="23" y="9"/>
                  </a:cubicBezTo>
                  <a:cubicBezTo>
                    <a:pt x="24" y="15"/>
                    <a:pt x="20" y="21"/>
                    <a:pt x="14" y="2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05" name="Google Shape;932;p2"/>
            <p:cNvSpPr/>
            <p:nvPr/>
          </p:nvSpPr>
          <p:spPr>
            <a:xfrm>
              <a:off x="5451476" y="5635625"/>
              <a:ext cx="173037" cy="174625"/>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3" y="2"/>
                    <a:pt x="9" y="1"/>
                  </a:cubicBezTo>
                  <a:cubicBezTo>
                    <a:pt x="9" y="1"/>
                    <a:pt x="9" y="1"/>
                    <a:pt x="9" y="1"/>
                  </a:cubicBezTo>
                  <a:cubicBezTo>
                    <a:pt x="15" y="0"/>
                    <a:pt x="21" y="4"/>
                    <a:pt x="22" y="10"/>
                  </a:cubicBezTo>
                  <a:cubicBezTo>
                    <a:pt x="22" y="10"/>
                    <a:pt x="22" y="10"/>
                    <a:pt x="22" y="10"/>
                  </a:cubicBezTo>
                  <a:cubicBezTo>
                    <a:pt x="24" y="16"/>
                    <a:pt x="20" y="21"/>
                    <a:pt x="14" y="23"/>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06" name="Google Shape;933;p2"/>
            <p:cNvSpPr/>
            <p:nvPr/>
          </p:nvSpPr>
          <p:spPr>
            <a:xfrm>
              <a:off x="5710238" y="5600700"/>
              <a:ext cx="166687" cy="173038"/>
            </a:xfrm>
            <a:custGeom>
              <a:avLst/>
              <a:gdLst/>
              <a:ahLst/>
              <a:cxnLst/>
              <a:rect l="l" t="t" r="r" b="b"/>
              <a:pathLst>
                <a:path w="23" h="24" extrusionOk="0">
                  <a:moveTo>
                    <a:pt x="14" y="23"/>
                  </a:moveTo>
                  <a:cubicBezTo>
                    <a:pt x="14" y="23"/>
                    <a:pt x="14" y="23"/>
                    <a:pt x="14" y="23"/>
                  </a:cubicBezTo>
                  <a:cubicBezTo>
                    <a:pt x="8" y="24"/>
                    <a:pt x="2" y="20"/>
                    <a:pt x="1" y="14"/>
                  </a:cubicBezTo>
                  <a:cubicBezTo>
                    <a:pt x="1" y="14"/>
                    <a:pt x="1" y="14"/>
                    <a:pt x="1" y="14"/>
                  </a:cubicBezTo>
                  <a:cubicBezTo>
                    <a:pt x="0" y="8"/>
                    <a:pt x="3" y="3"/>
                    <a:pt x="9" y="1"/>
                  </a:cubicBezTo>
                  <a:cubicBezTo>
                    <a:pt x="9" y="1"/>
                    <a:pt x="9" y="1"/>
                    <a:pt x="9" y="1"/>
                  </a:cubicBezTo>
                  <a:cubicBezTo>
                    <a:pt x="15" y="0"/>
                    <a:pt x="21" y="4"/>
                    <a:pt x="22" y="10"/>
                  </a:cubicBezTo>
                  <a:cubicBezTo>
                    <a:pt x="22" y="10"/>
                    <a:pt x="22" y="10"/>
                    <a:pt x="22" y="10"/>
                  </a:cubicBezTo>
                  <a:cubicBezTo>
                    <a:pt x="23" y="16"/>
                    <a:pt x="20" y="22"/>
                    <a:pt x="14" y="23"/>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07" name="Google Shape;934;p2"/>
            <p:cNvSpPr/>
            <p:nvPr/>
          </p:nvSpPr>
          <p:spPr>
            <a:xfrm>
              <a:off x="5703888" y="5586413"/>
              <a:ext cx="173037" cy="173038"/>
            </a:xfrm>
            <a:custGeom>
              <a:avLst/>
              <a:gdLst/>
              <a:ahLst/>
              <a:cxnLst/>
              <a:rect l="l" t="t" r="r" b="b"/>
              <a:pathLst>
                <a:path w="24" h="24" extrusionOk="0">
                  <a:moveTo>
                    <a:pt x="14" y="22"/>
                  </a:moveTo>
                  <a:cubicBezTo>
                    <a:pt x="14" y="22"/>
                    <a:pt x="14" y="22"/>
                    <a:pt x="14" y="22"/>
                  </a:cubicBezTo>
                  <a:cubicBezTo>
                    <a:pt x="8" y="24"/>
                    <a:pt x="3" y="20"/>
                    <a:pt x="1" y="14"/>
                  </a:cubicBezTo>
                  <a:cubicBezTo>
                    <a:pt x="1" y="14"/>
                    <a:pt x="1" y="14"/>
                    <a:pt x="1" y="14"/>
                  </a:cubicBezTo>
                  <a:cubicBezTo>
                    <a:pt x="0" y="8"/>
                    <a:pt x="4" y="2"/>
                    <a:pt x="10" y="1"/>
                  </a:cubicBezTo>
                  <a:cubicBezTo>
                    <a:pt x="10" y="1"/>
                    <a:pt x="10" y="1"/>
                    <a:pt x="10" y="1"/>
                  </a:cubicBezTo>
                  <a:cubicBezTo>
                    <a:pt x="16" y="0"/>
                    <a:pt x="22" y="4"/>
                    <a:pt x="23" y="9"/>
                  </a:cubicBezTo>
                  <a:cubicBezTo>
                    <a:pt x="23" y="9"/>
                    <a:pt x="23" y="9"/>
                    <a:pt x="23" y="9"/>
                  </a:cubicBezTo>
                  <a:cubicBezTo>
                    <a:pt x="24" y="15"/>
                    <a:pt x="20" y="21"/>
                    <a:pt x="14" y="22"/>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08" name="Google Shape;935;p2"/>
            <p:cNvSpPr/>
            <p:nvPr/>
          </p:nvSpPr>
          <p:spPr>
            <a:xfrm>
              <a:off x="5962651" y="5549900"/>
              <a:ext cx="173037" cy="173038"/>
            </a:xfrm>
            <a:custGeom>
              <a:avLst/>
              <a:gdLst/>
              <a:ahLst/>
              <a:cxnLst/>
              <a:rect l="l" t="t" r="r" b="b"/>
              <a:pathLst>
                <a:path w="24" h="24" extrusionOk="0">
                  <a:moveTo>
                    <a:pt x="14" y="23"/>
                  </a:moveTo>
                  <a:cubicBezTo>
                    <a:pt x="14" y="23"/>
                    <a:pt x="14" y="23"/>
                    <a:pt x="14" y="23"/>
                  </a:cubicBezTo>
                  <a:cubicBezTo>
                    <a:pt x="8" y="24"/>
                    <a:pt x="3" y="20"/>
                    <a:pt x="1" y="14"/>
                  </a:cubicBezTo>
                  <a:cubicBezTo>
                    <a:pt x="1" y="14"/>
                    <a:pt x="1" y="14"/>
                    <a:pt x="1" y="14"/>
                  </a:cubicBezTo>
                  <a:cubicBezTo>
                    <a:pt x="0" y="8"/>
                    <a:pt x="4" y="2"/>
                    <a:pt x="10" y="1"/>
                  </a:cubicBezTo>
                  <a:cubicBezTo>
                    <a:pt x="10" y="1"/>
                    <a:pt x="10" y="1"/>
                    <a:pt x="10" y="1"/>
                  </a:cubicBezTo>
                  <a:cubicBezTo>
                    <a:pt x="16" y="0"/>
                    <a:pt x="22" y="4"/>
                    <a:pt x="23" y="10"/>
                  </a:cubicBezTo>
                  <a:cubicBezTo>
                    <a:pt x="23" y="10"/>
                    <a:pt x="23" y="10"/>
                    <a:pt x="23" y="10"/>
                  </a:cubicBezTo>
                  <a:cubicBezTo>
                    <a:pt x="24" y="15"/>
                    <a:pt x="20" y="21"/>
                    <a:pt x="14" y="23"/>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09" name="Google Shape;936;p2"/>
            <p:cNvSpPr/>
            <p:nvPr/>
          </p:nvSpPr>
          <p:spPr>
            <a:xfrm>
              <a:off x="5962651" y="5527675"/>
              <a:ext cx="166687" cy="173038"/>
            </a:xfrm>
            <a:custGeom>
              <a:avLst/>
              <a:gdLst/>
              <a:ahLst/>
              <a:cxnLst/>
              <a:rect l="l" t="t" r="r" b="b"/>
              <a:pathLst>
                <a:path w="23" h="24" extrusionOk="0">
                  <a:moveTo>
                    <a:pt x="14" y="23"/>
                  </a:moveTo>
                  <a:cubicBezTo>
                    <a:pt x="14" y="23"/>
                    <a:pt x="14" y="23"/>
                    <a:pt x="14" y="23"/>
                  </a:cubicBezTo>
                  <a:cubicBezTo>
                    <a:pt x="8" y="24"/>
                    <a:pt x="2" y="20"/>
                    <a:pt x="1" y="15"/>
                  </a:cubicBezTo>
                  <a:cubicBezTo>
                    <a:pt x="1" y="15"/>
                    <a:pt x="1" y="15"/>
                    <a:pt x="1" y="15"/>
                  </a:cubicBezTo>
                  <a:cubicBezTo>
                    <a:pt x="0" y="9"/>
                    <a:pt x="3" y="3"/>
                    <a:pt x="9" y="2"/>
                  </a:cubicBezTo>
                  <a:cubicBezTo>
                    <a:pt x="9" y="2"/>
                    <a:pt x="9" y="2"/>
                    <a:pt x="9" y="2"/>
                  </a:cubicBezTo>
                  <a:cubicBezTo>
                    <a:pt x="15" y="0"/>
                    <a:pt x="21" y="4"/>
                    <a:pt x="22" y="10"/>
                  </a:cubicBezTo>
                  <a:cubicBezTo>
                    <a:pt x="22" y="10"/>
                    <a:pt x="22" y="10"/>
                    <a:pt x="22" y="10"/>
                  </a:cubicBezTo>
                  <a:cubicBezTo>
                    <a:pt x="23" y="16"/>
                    <a:pt x="20" y="22"/>
                    <a:pt x="14" y="23"/>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10" name="Google Shape;937;p2"/>
            <p:cNvSpPr/>
            <p:nvPr/>
          </p:nvSpPr>
          <p:spPr>
            <a:xfrm>
              <a:off x="6223000" y="5499100"/>
              <a:ext cx="166687" cy="166688"/>
            </a:xfrm>
            <a:custGeom>
              <a:avLst/>
              <a:gdLst/>
              <a:ahLst/>
              <a:cxnLst/>
              <a:rect l="l" t="t" r="r" b="b"/>
              <a:pathLst>
                <a:path w="23" h="23" extrusionOk="0">
                  <a:moveTo>
                    <a:pt x="14" y="22"/>
                  </a:moveTo>
                  <a:cubicBezTo>
                    <a:pt x="14" y="22"/>
                    <a:pt x="14" y="22"/>
                    <a:pt x="14" y="22"/>
                  </a:cubicBezTo>
                  <a:cubicBezTo>
                    <a:pt x="8" y="23"/>
                    <a:pt x="2" y="20"/>
                    <a:pt x="1" y="14"/>
                  </a:cubicBezTo>
                  <a:cubicBezTo>
                    <a:pt x="1" y="14"/>
                    <a:pt x="1" y="14"/>
                    <a:pt x="1" y="14"/>
                  </a:cubicBezTo>
                  <a:cubicBezTo>
                    <a:pt x="0" y="8"/>
                    <a:pt x="3" y="2"/>
                    <a:pt x="9" y="1"/>
                  </a:cubicBezTo>
                  <a:cubicBezTo>
                    <a:pt x="9" y="1"/>
                    <a:pt x="9" y="1"/>
                    <a:pt x="9" y="1"/>
                  </a:cubicBezTo>
                  <a:cubicBezTo>
                    <a:pt x="15" y="0"/>
                    <a:pt x="21" y="3"/>
                    <a:pt x="22" y="9"/>
                  </a:cubicBezTo>
                  <a:cubicBezTo>
                    <a:pt x="22" y="9"/>
                    <a:pt x="22" y="9"/>
                    <a:pt x="22" y="9"/>
                  </a:cubicBezTo>
                  <a:cubicBezTo>
                    <a:pt x="23" y="15"/>
                    <a:pt x="20" y="21"/>
                    <a:pt x="14" y="2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11" name="Google Shape;938;p2"/>
            <p:cNvSpPr/>
            <p:nvPr/>
          </p:nvSpPr>
          <p:spPr>
            <a:xfrm>
              <a:off x="6215063" y="5476875"/>
              <a:ext cx="174625" cy="174625"/>
            </a:xfrm>
            <a:custGeom>
              <a:avLst/>
              <a:gdLst/>
              <a:ahLst/>
              <a:cxnLst/>
              <a:rect l="l" t="t" r="r" b="b"/>
              <a:pathLst>
                <a:path w="24" h="24" extrusionOk="0">
                  <a:moveTo>
                    <a:pt x="14" y="23"/>
                  </a:moveTo>
                  <a:cubicBezTo>
                    <a:pt x="14" y="23"/>
                    <a:pt x="14" y="23"/>
                    <a:pt x="14" y="23"/>
                  </a:cubicBezTo>
                  <a:cubicBezTo>
                    <a:pt x="8" y="24"/>
                    <a:pt x="3" y="20"/>
                    <a:pt x="1" y="14"/>
                  </a:cubicBezTo>
                  <a:cubicBezTo>
                    <a:pt x="1" y="14"/>
                    <a:pt x="1" y="14"/>
                    <a:pt x="1" y="14"/>
                  </a:cubicBezTo>
                  <a:cubicBezTo>
                    <a:pt x="0" y="8"/>
                    <a:pt x="4" y="3"/>
                    <a:pt x="10" y="1"/>
                  </a:cubicBezTo>
                  <a:cubicBezTo>
                    <a:pt x="10" y="1"/>
                    <a:pt x="10" y="1"/>
                    <a:pt x="10" y="1"/>
                  </a:cubicBezTo>
                  <a:cubicBezTo>
                    <a:pt x="16" y="0"/>
                    <a:pt x="22"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12" name="Google Shape;939;p2"/>
            <p:cNvSpPr/>
            <p:nvPr/>
          </p:nvSpPr>
          <p:spPr>
            <a:xfrm>
              <a:off x="5500688" y="5903913"/>
              <a:ext cx="173037" cy="173038"/>
            </a:xfrm>
            <a:custGeom>
              <a:avLst/>
              <a:gdLst/>
              <a:ahLst/>
              <a:cxnLst/>
              <a:rect l="l" t="t" r="r" b="b"/>
              <a:pathLst>
                <a:path w="24" h="24" extrusionOk="0">
                  <a:moveTo>
                    <a:pt x="14" y="23"/>
                  </a:moveTo>
                  <a:cubicBezTo>
                    <a:pt x="14" y="23"/>
                    <a:pt x="14" y="23"/>
                    <a:pt x="14" y="23"/>
                  </a:cubicBezTo>
                  <a:cubicBezTo>
                    <a:pt x="9" y="24"/>
                    <a:pt x="3" y="20"/>
                    <a:pt x="2" y="14"/>
                  </a:cubicBezTo>
                  <a:cubicBezTo>
                    <a:pt x="2" y="14"/>
                    <a:pt x="2" y="14"/>
                    <a:pt x="2" y="14"/>
                  </a:cubicBezTo>
                  <a:cubicBezTo>
                    <a:pt x="0" y="9"/>
                    <a:pt x="4" y="3"/>
                    <a:pt x="10" y="1"/>
                  </a:cubicBezTo>
                  <a:cubicBezTo>
                    <a:pt x="10" y="1"/>
                    <a:pt x="10" y="1"/>
                    <a:pt x="10" y="1"/>
                  </a:cubicBezTo>
                  <a:cubicBezTo>
                    <a:pt x="16" y="0"/>
                    <a:pt x="22" y="4"/>
                    <a:pt x="23" y="10"/>
                  </a:cubicBezTo>
                  <a:cubicBezTo>
                    <a:pt x="23" y="10"/>
                    <a:pt x="23" y="10"/>
                    <a:pt x="23" y="10"/>
                  </a:cubicBezTo>
                  <a:cubicBezTo>
                    <a:pt x="24" y="16"/>
                    <a:pt x="20" y="22"/>
                    <a:pt x="14" y="23"/>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13" name="Google Shape;940;p2"/>
            <p:cNvSpPr/>
            <p:nvPr/>
          </p:nvSpPr>
          <p:spPr>
            <a:xfrm>
              <a:off x="5500688" y="5889625"/>
              <a:ext cx="173037" cy="173038"/>
            </a:xfrm>
            <a:custGeom>
              <a:avLst/>
              <a:gdLst/>
              <a:ahLst/>
              <a:cxnLst/>
              <a:rect l="l" t="t" r="r" b="b"/>
              <a:pathLst>
                <a:path w="24" h="24" extrusionOk="0">
                  <a:moveTo>
                    <a:pt x="14" y="22"/>
                  </a:moveTo>
                  <a:cubicBezTo>
                    <a:pt x="14" y="22"/>
                    <a:pt x="14" y="22"/>
                    <a:pt x="14" y="22"/>
                  </a:cubicBezTo>
                  <a:cubicBezTo>
                    <a:pt x="8" y="24"/>
                    <a:pt x="2" y="20"/>
                    <a:pt x="1" y="14"/>
                  </a:cubicBezTo>
                  <a:cubicBezTo>
                    <a:pt x="1" y="14"/>
                    <a:pt x="1" y="14"/>
                    <a:pt x="1" y="14"/>
                  </a:cubicBezTo>
                  <a:cubicBezTo>
                    <a:pt x="0" y="8"/>
                    <a:pt x="4" y="2"/>
                    <a:pt x="10" y="1"/>
                  </a:cubicBezTo>
                  <a:cubicBezTo>
                    <a:pt x="10" y="1"/>
                    <a:pt x="10" y="1"/>
                    <a:pt x="10" y="1"/>
                  </a:cubicBezTo>
                  <a:cubicBezTo>
                    <a:pt x="15" y="0"/>
                    <a:pt x="21" y="4"/>
                    <a:pt x="22" y="10"/>
                  </a:cubicBezTo>
                  <a:cubicBezTo>
                    <a:pt x="22" y="10"/>
                    <a:pt x="22" y="10"/>
                    <a:pt x="22" y="10"/>
                  </a:cubicBezTo>
                  <a:cubicBezTo>
                    <a:pt x="24" y="15"/>
                    <a:pt x="20" y="21"/>
                    <a:pt x="14" y="22"/>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14" name="Google Shape;941;p2"/>
            <p:cNvSpPr/>
            <p:nvPr/>
          </p:nvSpPr>
          <p:spPr>
            <a:xfrm>
              <a:off x="5761038" y="5853113"/>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2"/>
                    <a:pt x="10" y="1"/>
                  </a:cubicBezTo>
                  <a:cubicBezTo>
                    <a:pt x="10" y="1"/>
                    <a:pt x="10" y="1"/>
                    <a:pt x="10" y="1"/>
                  </a:cubicBezTo>
                  <a:cubicBezTo>
                    <a:pt x="15" y="0"/>
                    <a:pt x="21" y="4"/>
                    <a:pt x="22" y="10"/>
                  </a:cubicBezTo>
                  <a:cubicBezTo>
                    <a:pt x="22" y="10"/>
                    <a:pt x="22" y="10"/>
                    <a:pt x="22" y="10"/>
                  </a:cubicBezTo>
                  <a:cubicBezTo>
                    <a:pt x="24" y="16"/>
                    <a:pt x="20" y="21"/>
                    <a:pt x="14" y="23"/>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15" name="Google Shape;942;p2"/>
            <p:cNvSpPr/>
            <p:nvPr/>
          </p:nvSpPr>
          <p:spPr>
            <a:xfrm>
              <a:off x="5753101" y="5830888"/>
              <a:ext cx="174625" cy="174625"/>
            </a:xfrm>
            <a:custGeom>
              <a:avLst/>
              <a:gdLst/>
              <a:ahLst/>
              <a:cxnLst/>
              <a:rect l="l" t="t" r="r" b="b"/>
              <a:pathLst>
                <a:path w="24" h="24" extrusionOk="0">
                  <a:moveTo>
                    <a:pt x="14" y="23"/>
                  </a:moveTo>
                  <a:cubicBezTo>
                    <a:pt x="14" y="23"/>
                    <a:pt x="14" y="23"/>
                    <a:pt x="14" y="23"/>
                  </a:cubicBezTo>
                  <a:cubicBezTo>
                    <a:pt x="9" y="24"/>
                    <a:pt x="3" y="21"/>
                    <a:pt x="1" y="15"/>
                  </a:cubicBezTo>
                  <a:cubicBezTo>
                    <a:pt x="1" y="15"/>
                    <a:pt x="1" y="15"/>
                    <a:pt x="1" y="15"/>
                  </a:cubicBezTo>
                  <a:cubicBezTo>
                    <a:pt x="0" y="9"/>
                    <a:pt x="4" y="3"/>
                    <a:pt x="10" y="2"/>
                  </a:cubicBezTo>
                  <a:cubicBezTo>
                    <a:pt x="10" y="2"/>
                    <a:pt x="10" y="2"/>
                    <a:pt x="10" y="2"/>
                  </a:cubicBezTo>
                  <a:cubicBezTo>
                    <a:pt x="16" y="0"/>
                    <a:pt x="22"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16" name="Google Shape;943;p2"/>
            <p:cNvSpPr/>
            <p:nvPr/>
          </p:nvSpPr>
          <p:spPr>
            <a:xfrm>
              <a:off x="6013451" y="5802313"/>
              <a:ext cx="173037" cy="166688"/>
            </a:xfrm>
            <a:custGeom>
              <a:avLst/>
              <a:gdLst/>
              <a:ahLst/>
              <a:cxnLst/>
              <a:rect l="l" t="t" r="r" b="b"/>
              <a:pathLst>
                <a:path w="24" h="23" extrusionOk="0">
                  <a:moveTo>
                    <a:pt x="14" y="22"/>
                  </a:moveTo>
                  <a:cubicBezTo>
                    <a:pt x="14" y="22"/>
                    <a:pt x="14" y="22"/>
                    <a:pt x="14" y="22"/>
                  </a:cubicBezTo>
                  <a:cubicBezTo>
                    <a:pt x="9" y="23"/>
                    <a:pt x="3" y="20"/>
                    <a:pt x="1" y="14"/>
                  </a:cubicBezTo>
                  <a:cubicBezTo>
                    <a:pt x="1" y="14"/>
                    <a:pt x="1" y="14"/>
                    <a:pt x="1" y="14"/>
                  </a:cubicBezTo>
                  <a:cubicBezTo>
                    <a:pt x="0" y="8"/>
                    <a:pt x="4" y="2"/>
                    <a:pt x="10" y="1"/>
                  </a:cubicBezTo>
                  <a:cubicBezTo>
                    <a:pt x="10" y="1"/>
                    <a:pt x="10" y="1"/>
                    <a:pt x="10" y="1"/>
                  </a:cubicBezTo>
                  <a:cubicBezTo>
                    <a:pt x="16" y="0"/>
                    <a:pt x="22" y="3"/>
                    <a:pt x="23" y="9"/>
                  </a:cubicBezTo>
                  <a:cubicBezTo>
                    <a:pt x="23" y="9"/>
                    <a:pt x="23" y="9"/>
                    <a:pt x="23" y="9"/>
                  </a:cubicBezTo>
                  <a:cubicBezTo>
                    <a:pt x="24" y="15"/>
                    <a:pt x="20" y="21"/>
                    <a:pt x="14" y="2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17" name="Google Shape;944;p2"/>
            <p:cNvSpPr/>
            <p:nvPr/>
          </p:nvSpPr>
          <p:spPr>
            <a:xfrm>
              <a:off x="6013451" y="5780088"/>
              <a:ext cx="173037" cy="174625"/>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3"/>
                    <a:pt x="9" y="1"/>
                  </a:cubicBezTo>
                  <a:cubicBezTo>
                    <a:pt x="9" y="1"/>
                    <a:pt x="9" y="1"/>
                    <a:pt x="9" y="1"/>
                  </a:cubicBezTo>
                  <a:cubicBezTo>
                    <a:pt x="15" y="0"/>
                    <a:pt x="21" y="4"/>
                    <a:pt x="22" y="10"/>
                  </a:cubicBezTo>
                  <a:cubicBezTo>
                    <a:pt x="22" y="10"/>
                    <a:pt x="22" y="10"/>
                    <a:pt x="22"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18" name="Google Shape;945;p2"/>
            <p:cNvSpPr/>
            <p:nvPr/>
          </p:nvSpPr>
          <p:spPr>
            <a:xfrm>
              <a:off x="5559426" y="6156325"/>
              <a:ext cx="165100" cy="173038"/>
            </a:xfrm>
            <a:custGeom>
              <a:avLst/>
              <a:gdLst/>
              <a:ahLst/>
              <a:cxnLst/>
              <a:rect l="l" t="t" r="r" b="b"/>
              <a:pathLst>
                <a:path w="23" h="24" extrusionOk="0">
                  <a:moveTo>
                    <a:pt x="14" y="23"/>
                  </a:moveTo>
                  <a:cubicBezTo>
                    <a:pt x="14" y="23"/>
                    <a:pt x="14" y="23"/>
                    <a:pt x="14" y="23"/>
                  </a:cubicBezTo>
                  <a:cubicBezTo>
                    <a:pt x="8" y="24"/>
                    <a:pt x="2" y="20"/>
                    <a:pt x="1" y="15"/>
                  </a:cubicBezTo>
                  <a:cubicBezTo>
                    <a:pt x="1" y="15"/>
                    <a:pt x="1" y="15"/>
                    <a:pt x="1" y="15"/>
                  </a:cubicBezTo>
                  <a:cubicBezTo>
                    <a:pt x="0" y="9"/>
                    <a:pt x="3" y="3"/>
                    <a:pt x="9" y="2"/>
                  </a:cubicBezTo>
                  <a:cubicBezTo>
                    <a:pt x="9" y="2"/>
                    <a:pt x="9" y="2"/>
                    <a:pt x="9" y="2"/>
                  </a:cubicBezTo>
                  <a:cubicBezTo>
                    <a:pt x="15" y="0"/>
                    <a:pt x="21" y="4"/>
                    <a:pt x="22" y="10"/>
                  </a:cubicBezTo>
                  <a:cubicBezTo>
                    <a:pt x="22" y="10"/>
                    <a:pt x="22" y="10"/>
                    <a:pt x="22" y="10"/>
                  </a:cubicBezTo>
                  <a:cubicBezTo>
                    <a:pt x="23" y="16"/>
                    <a:pt x="20" y="22"/>
                    <a:pt x="14" y="23"/>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19" name="Google Shape;946;p2"/>
            <p:cNvSpPr/>
            <p:nvPr/>
          </p:nvSpPr>
          <p:spPr>
            <a:xfrm>
              <a:off x="5551488" y="6142038"/>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2"/>
                    <a:pt x="10" y="1"/>
                  </a:cubicBezTo>
                  <a:cubicBezTo>
                    <a:pt x="10" y="1"/>
                    <a:pt x="10" y="1"/>
                    <a:pt x="10" y="1"/>
                  </a:cubicBezTo>
                  <a:cubicBezTo>
                    <a:pt x="16" y="0"/>
                    <a:pt x="21" y="4"/>
                    <a:pt x="23" y="10"/>
                  </a:cubicBezTo>
                  <a:cubicBezTo>
                    <a:pt x="23" y="10"/>
                    <a:pt x="23" y="10"/>
                    <a:pt x="23" y="10"/>
                  </a:cubicBezTo>
                  <a:cubicBezTo>
                    <a:pt x="24" y="16"/>
                    <a:pt x="20" y="21"/>
                    <a:pt x="14" y="23"/>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20" name="Google Shape;947;p2"/>
            <p:cNvSpPr/>
            <p:nvPr/>
          </p:nvSpPr>
          <p:spPr>
            <a:xfrm>
              <a:off x="5811838" y="6105525"/>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2"/>
                    <a:pt x="10" y="1"/>
                  </a:cubicBezTo>
                  <a:cubicBezTo>
                    <a:pt x="10" y="1"/>
                    <a:pt x="10" y="1"/>
                    <a:pt x="10" y="1"/>
                  </a:cubicBezTo>
                  <a:cubicBezTo>
                    <a:pt x="16" y="0"/>
                    <a:pt x="21" y="4"/>
                    <a:pt x="23" y="10"/>
                  </a:cubicBezTo>
                  <a:cubicBezTo>
                    <a:pt x="23" y="10"/>
                    <a:pt x="23" y="10"/>
                    <a:pt x="23" y="10"/>
                  </a:cubicBezTo>
                  <a:cubicBezTo>
                    <a:pt x="24" y="16"/>
                    <a:pt x="20" y="21"/>
                    <a:pt x="14" y="23"/>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21" name="Google Shape;948;p2"/>
            <p:cNvSpPr/>
            <p:nvPr/>
          </p:nvSpPr>
          <p:spPr>
            <a:xfrm>
              <a:off x="5811838" y="6091238"/>
              <a:ext cx="165100" cy="166688"/>
            </a:xfrm>
            <a:custGeom>
              <a:avLst/>
              <a:gdLst/>
              <a:ahLst/>
              <a:cxnLst/>
              <a:rect l="l" t="t" r="r" b="b"/>
              <a:pathLst>
                <a:path w="23" h="23" extrusionOk="0">
                  <a:moveTo>
                    <a:pt x="14" y="22"/>
                  </a:moveTo>
                  <a:cubicBezTo>
                    <a:pt x="14" y="22"/>
                    <a:pt x="14" y="22"/>
                    <a:pt x="14" y="22"/>
                  </a:cubicBezTo>
                  <a:cubicBezTo>
                    <a:pt x="8" y="23"/>
                    <a:pt x="2" y="20"/>
                    <a:pt x="1" y="14"/>
                  </a:cubicBezTo>
                  <a:cubicBezTo>
                    <a:pt x="1" y="14"/>
                    <a:pt x="1" y="14"/>
                    <a:pt x="1" y="14"/>
                  </a:cubicBezTo>
                  <a:cubicBezTo>
                    <a:pt x="0" y="8"/>
                    <a:pt x="3" y="2"/>
                    <a:pt x="9" y="1"/>
                  </a:cubicBezTo>
                  <a:cubicBezTo>
                    <a:pt x="9" y="1"/>
                    <a:pt x="9" y="1"/>
                    <a:pt x="9" y="1"/>
                  </a:cubicBezTo>
                  <a:cubicBezTo>
                    <a:pt x="15" y="0"/>
                    <a:pt x="21" y="3"/>
                    <a:pt x="22" y="9"/>
                  </a:cubicBezTo>
                  <a:cubicBezTo>
                    <a:pt x="22" y="9"/>
                    <a:pt x="22" y="9"/>
                    <a:pt x="22" y="9"/>
                  </a:cubicBezTo>
                  <a:cubicBezTo>
                    <a:pt x="23" y="15"/>
                    <a:pt x="20" y="21"/>
                    <a:pt x="14" y="22"/>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22" name="Google Shape;949;p2"/>
            <p:cNvSpPr/>
            <p:nvPr/>
          </p:nvSpPr>
          <p:spPr>
            <a:xfrm>
              <a:off x="6072188" y="6054725"/>
              <a:ext cx="165100" cy="174625"/>
            </a:xfrm>
            <a:custGeom>
              <a:avLst/>
              <a:gdLst/>
              <a:ahLst/>
              <a:cxnLst/>
              <a:rect l="l" t="t" r="r" b="b"/>
              <a:pathLst>
                <a:path w="23" h="24" extrusionOk="0">
                  <a:moveTo>
                    <a:pt x="14" y="22"/>
                  </a:moveTo>
                  <a:cubicBezTo>
                    <a:pt x="14" y="22"/>
                    <a:pt x="14" y="22"/>
                    <a:pt x="14" y="22"/>
                  </a:cubicBezTo>
                  <a:cubicBezTo>
                    <a:pt x="8" y="24"/>
                    <a:pt x="2" y="20"/>
                    <a:pt x="1" y="14"/>
                  </a:cubicBezTo>
                  <a:cubicBezTo>
                    <a:pt x="1" y="14"/>
                    <a:pt x="1" y="14"/>
                    <a:pt x="1" y="14"/>
                  </a:cubicBezTo>
                  <a:cubicBezTo>
                    <a:pt x="0" y="8"/>
                    <a:pt x="3" y="2"/>
                    <a:pt x="9" y="1"/>
                  </a:cubicBezTo>
                  <a:cubicBezTo>
                    <a:pt x="9" y="1"/>
                    <a:pt x="9" y="1"/>
                    <a:pt x="9" y="1"/>
                  </a:cubicBezTo>
                  <a:cubicBezTo>
                    <a:pt x="15" y="0"/>
                    <a:pt x="21" y="4"/>
                    <a:pt x="22" y="9"/>
                  </a:cubicBezTo>
                  <a:cubicBezTo>
                    <a:pt x="22" y="9"/>
                    <a:pt x="22" y="9"/>
                    <a:pt x="22" y="9"/>
                  </a:cubicBezTo>
                  <a:cubicBezTo>
                    <a:pt x="23" y="15"/>
                    <a:pt x="20" y="21"/>
                    <a:pt x="14" y="2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23" name="Google Shape;950;p2"/>
            <p:cNvSpPr/>
            <p:nvPr/>
          </p:nvSpPr>
          <p:spPr>
            <a:xfrm>
              <a:off x="6064250" y="6034088"/>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9"/>
                    <a:pt x="4" y="3"/>
                    <a:pt x="10" y="1"/>
                  </a:cubicBezTo>
                  <a:cubicBezTo>
                    <a:pt x="10" y="1"/>
                    <a:pt x="10" y="1"/>
                    <a:pt x="10" y="1"/>
                  </a:cubicBezTo>
                  <a:cubicBezTo>
                    <a:pt x="16" y="0"/>
                    <a:pt x="21"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24" name="Google Shape;951;p2"/>
            <p:cNvSpPr/>
            <p:nvPr/>
          </p:nvSpPr>
          <p:spPr>
            <a:xfrm>
              <a:off x="5602288" y="6380163"/>
              <a:ext cx="173037" cy="166688"/>
            </a:xfrm>
            <a:custGeom>
              <a:avLst/>
              <a:gdLst/>
              <a:ahLst/>
              <a:cxnLst/>
              <a:rect l="l" t="t" r="r" b="b"/>
              <a:pathLst>
                <a:path w="24" h="23" extrusionOk="0">
                  <a:moveTo>
                    <a:pt x="14" y="22"/>
                  </a:moveTo>
                  <a:cubicBezTo>
                    <a:pt x="14" y="22"/>
                    <a:pt x="14" y="22"/>
                    <a:pt x="14" y="22"/>
                  </a:cubicBezTo>
                  <a:cubicBezTo>
                    <a:pt x="8" y="23"/>
                    <a:pt x="2" y="20"/>
                    <a:pt x="1" y="14"/>
                  </a:cubicBezTo>
                  <a:cubicBezTo>
                    <a:pt x="1" y="14"/>
                    <a:pt x="1" y="14"/>
                    <a:pt x="1" y="14"/>
                  </a:cubicBezTo>
                  <a:cubicBezTo>
                    <a:pt x="0" y="8"/>
                    <a:pt x="4" y="2"/>
                    <a:pt x="10" y="1"/>
                  </a:cubicBezTo>
                  <a:cubicBezTo>
                    <a:pt x="10" y="1"/>
                    <a:pt x="10" y="1"/>
                    <a:pt x="10" y="1"/>
                  </a:cubicBezTo>
                  <a:cubicBezTo>
                    <a:pt x="15" y="0"/>
                    <a:pt x="21" y="3"/>
                    <a:pt x="22" y="9"/>
                  </a:cubicBezTo>
                  <a:cubicBezTo>
                    <a:pt x="22" y="9"/>
                    <a:pt x="22" y="9"/>
                    <a:pt x="22" y="9"/>
                  </a:cubicBezTo>
                  <a:cubicBezTo>
                    <a:pt x="24" y="15"/>
                    <a:pt x="20" y="21"/>
                    <a:pt x="14" y="2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25" name="Google Shape;952;p2"/>
            <p:cNvSpPr/>
            <p:nvPr/>
          </p:nvSpPr>
          <p:spPr>
            <a:xfrm>
              <a:off x="5594351" y="6359525"/>
              <a:ext cx="174625" cy="173038"/>
            </a:xfrm>
            <a:custGeom>
              <a:avLst/>
              <a:gdLst/>
              <a:ahLst/>
              <a:cxnLst/>
              <a:rect l="l" t="t" r="r" b="b"/>
              <a:pathLst>
                <a:path w="24" h="24" extrusionOk="0">
                  <a:moveTo>
                    <a:pt x="14" y="23"/>
                  </a:moveTo>
                  <a:cubicBezTo>
                    <a:pt x="14" y="23"/>
                    <a:pt x="14" y="23"/>
                    <a:pt x="14" y="23"/>
                  </a:cubicBezTo>
                  <a:cubicBezTo>
                    <a:pt x="9" y="24"/>
                    <a:pt x="3" y="20"/>
                    <a:pt x="1" y="14"/>
                  </a:cubicBezTo>
                  <a:cubicBezTo>
                    <a:pt x="1" y="14"/>
                    <a:pt x="1" y="14"/>
                    <a:pt x="1" y="14"/>
                  </a:cubicBezTo>
                  <a:cubicBezTo>
                    <a:pt x="0" y="8"/>
                    <a:pt x="4" y="3"/>
                    <a:pt x="10" y="1"/>
                  </a:cubicBezTo>
                  <a:cubicBezTo>
                    <a:pt x="10" y="1"/>
                    <a:pt x="10" y="1"/>
                    <a:pt x="10" y="1"/>
                  </a:cubicBezTo>
                  <a:cubicBezTo>
                    <a:pt x="16" y="0"/>
                    <a:pt x="22"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26" name="Google Shape;953;p2"/>
            <p:cNvSpPr/>
            <p:nvPr/>
          </p:nvSpPr>
          <p:spPr>
            <a:xfrm>
              <a:off x="5854701" y="6323013"/>
              <a:ext cx="173037" cy="173038"/>
            </a:xfrm>
            <a:custGeom>
              <a:avLst/>
              <a:gdLst/>
              <a:ahLst/>
              <a:cxnLst/>
              <a:rect l="l" t="t" r="r" b="b"/>
              <a:pathLst>
                <a:path w="24" h="24" extrusionOk="0">
                  <a:moveTo>
                    <a:pt x="14" y="23"/>
                  </a:moveTo>
                  <a:cubicBezTo>
                    <a:pt x="14" y="23"/>
                    <a:pt x="14" y="23"/>
                    <a:pt x="14" y="23"/>
                  </a:cubicBezTo>
                  <a:cubicBezTo>
                    <a:pt x="9" y="24"/>
                    <a:pt x="3" y="20"/>
                    <a:pt x="1" y="14"/>
                  </a:cubicBezTo>
                  <a:cubicBezTo>
                    <a:pt x="1" y="14"/>
                    <a:pt x="1" y="14"/>
                    <a:pt x="1" y="14"/>
                  </a:cubicBezTo>
                  <a:cubicBezTo>
                    <a:pt x="0" y="8"/>
                    <a:pt x="4" y="3"/>
                    <a:pt x="10" y="1"/>
                  </a:cubicBezTo>
                  <a:cubicBezTo>
                    <a:pt x="10" y="1"/>
                    <a:pt x="10" y="1"/>
                    <a:pt x="10" y="1"/>
                  </a:cubicBezTo>
                  <a:cubicBezTo>
                    <a:pt x="16" y="0"/>
                    <a:pt x="22" y="4"/>
                    <a:pt x="23" y="10"/>
                  </a:cubicBezTo>
                  <a:cubicBezTo>
                    <a:pt x="23" y="10"/>
                    <a:pt x="23" y="10"/>
                    <a:pt x="23" y="10"/>
                  </a:cubicBezTo>
                  <a:cubicBezTo>
                    <a:pt x="24" y="16"/>
                    <a:pt x="20" y="22"/>
                    <a:pt x="14" y="23"/>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27" name="Google Shape;954;p2"/>
            <p:cNvSpPr/>
            <p:nvPr/>
          </p:nvSpPr>
          <p:spPr>
            <a:xfrm>
              <a:off x="5854701" y="6308725"/>
              <a:ext cx="173037" cy="173038"/>
            </a:xfrm>
            <a:custGeom>
              <a:avLst/>
              <a:gdLst/>
              <a:ahLst/>
              <a:cxnLst/>
              <a:rect l="l" t="t" r="r" b="b"/>
              <a:pathLst>
                <a:path w="24" h="24" extrusionOk="0">
                  <a:moveTo>
                    <a:pt x="14" y="22"/>
                  </a:moveTo>
                  <a:cubicBezTo>
                    <a:pt x="14" y="22"/>
                    <a:pt x="14" y="22"/>
                    <a:pt x="14" y="22"/>
                  </a:cubicBezTo>
                  <a:cubicBezTo>
                    <a:pt x="8" y="24"/>
                    <a:pt x="2" y="20"/>
                    <a:pt x="1" y="14"/>
                  </a:cubicBezTo>
                  <a:cubicBezTo>
                    <a:pt x="1" y="14"/>
                    <a:pt x="1" y="14"/>
                    <a:pt x="1" y="14"/>
                  </a:cubicBezTo>
                  <a:cubicBezTo>
                    <a:pt x="0" y="8"/>
                    <a:pt x="4" y="2"/>
                    <a:pt x="9" y="1"/>
                  </a:cubicBezTo>
                  <a:cubicBezTo>
                    <a:pt x="9" y="1"/>
                    <a:pt x="9" y="1"/>
                    <a:pt x="9" y="1"/>
                  </a:cubicBezTo>
                  <a:cubicBezTo>
                    <a:pt x="15" y="0"/>
                    <a:pt x="21" y="4"/>
                    <a:pt x="22" y="9"/>
                  </a:cubicBezTo>
                  <a:cubicBezTo>
                    <a:pt x="22" y="9"/>
                    <a:pt x="22" y="9"/>
                    <a:pt x="22" y="9"/>
                  </a:cubicBezTo>
                  <a:cubicBezTo>
                    <a:pt x="24" y="15"/>
                    <a:pt x="20" y="21"/>
                    <a:pt x="14" y="22"/>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28" name="Google Shape;955;p2"/>
            <p:cNvSpPr/>
            <p:nvPr/>
          </p:nvSpPr>
          <p:spPr>
            <a:xfrm>
              <a:off x="6115050" y="6272213"/>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8"/>
                    <a:pt x="4" y="2"/>
                    <a:pt x="9" y="1"/>
                  </a:cubicBezTo>
                  <a:cubicBezTo>
                    <a:pt x="9" y="1"/>
                    <a:pt x="9" y="1"/>
                    <a:pt x="9" y="1"/>
                  </a:cubicBezTo>
                  <a:cubicBezTo>
                    <a:pt x="15" y="0"/>
                    <a:pt x="21" y="4"/>
                    <a:pt x="22" y="10"/>
                  </a:cubicBezTo>
                  <a:cubicBezTo>
                    <a:pt x="22" y="10"/>
                    <a:pt x="22" y="10"/>
                    <a:pt x="22" y="10"/>
                  </a:cubicBezTo>
                  <a:cubicBezTo>
                    <a:pt x="24" y="16"/>
                    <a:pt x="20" y="21"/>
                    <a:pt x="14" y="23"/>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29" name="Google Shape;956;p2"/>
            <p:cNvSpPr/>
            <p:nvPr/>
          </p:nvSpPr>
          <p:spPr>
            <a:xfrm>
              <a:off x="6107113" y="6249988"/>
              <a:ext cx="173037" cy="174625"/>
            </a:xfrm>
            <a:custGeom>
              <a:avLst/>
              <a:gdLst/>
              <a:ahLst/>
              <a:cxnLst/>
              <a:rect l="l" t="t" r="r" b="b"/>
              <a:pathLst>
                <a:path w="24" h="24" extrusionOk="0">
                  <a:moveTo>
                    <a:pt x="14" y="23"/>
                  </a:moveTo>
                  <a:cubicBezTo>
                    <a:pt x="14" y="23"/>
                    <a:pt x="14" y="23"/>
                    <a:pt x="14" y="23"/>
                  </a:cubicBezTo>
                  <a:cubicBezTo>
                    <a:pt x="8" y="24"/>
                    <a:pt x="3" y="20"/>
                    <a:pt x="1" y="15"/>
                  </a:cubicBezTo>
                  <a:cubicBezTo>
                    <a:pt x="1" y="15"/>
                    <a:pt x="1" y="15"/>
                    <a:pt x="1" y="15"/>
                  </a:cubicBezTo>
                  <a:cubicBezTo>
                    <a:pt x="0" y="9"/>
                    <a:pt x="4" y="3"/>
                    <a:pt x="10" y="2"/>
                  </a:cubicBezTo>
                  <a:cubicBezTo>
                    <a:pt x="10" y="2"/>
                    <a:pt x="10" y="2"/>
                    <a:pt x="10" y="2"/>
                  </a:cubicBezTo>
                  <a:cubicBezTo>
                    <a:pt x="16" y="0"/>
                    <a:pt x="22" y="4"/>
                    <a:pt x="23" y="10"/>
                  </a:cubicBezTo>
                  <a:cubicBezTo>
                    <a:pt x="23" y="10"/>
                    <a:pt x="23" y="10"/>
                    <a:pt x="23" y="10"/>
                  </a:cubicBezTo>
                  <a:cubicBezTo>
                    <a:pt x="24" y="16"/>
                    <a:pt x="20" y="22"/>
                    <a:pt x="14" y="23"/>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30" name="Google Shape;957;p2"/>
            <p:cNvSpPr/>
            <p:nvPr/>
          </p:nvSpPr>
          <p:spPr>
            <a:xfrm>
              <a:off x="6273800" y="5745163"/>
              <a:ext cx="173037" cy="173038"/>
            </a:xfrm>
            <a:custGeom>
              <a:avLst/>
              <a:gdLst/>
              <a:ahLst/>
              <a:cxnLst/>
              <a:rect l="l" t="t" r="r" b="b"/>
              <a:pathLst>
                <a:path w="24" h="24" extrusionOk="0">
                  <a:moveTo>
                    <a:pt x="14" y="23"/>
                  </a:moveTo>
                  <a:cubicBezTo>
                    <a:pt x="14" y="23"/>
                    <a:pt x="14" y="23"/>
                    <a:pt x="14" y="23"/>
                  </a:cubicBezTo>
                  <a:cubicBezTo>
                    <a:pt x="8" y="24"/>
                    <a:pt x="2" y="20"/>
                    <a:pt x="1" y="14"/>
                  </a:cubicBezTo>
                  <a:cubicBezTo>
                    <a:pt x="1" y="14"/>
                    <a:pt x="1" y="14"/>
                    <a:pt x="1" y="14"/>
                  </a:cubicBezTo>
                  <a:cubicBezTo>
                    <a:pt x="0" y="9"/>
                    <a:pt x="4" y="3"/>
                    <a:pt x="9" y="2"/>
                  </a:cubicBezTo>
                  <a:cubicBezTo>
                    <a:pt x="9" y="2"/>
                    <a:pt x="9" y="2"/>
                    <a:pt x="9" y="2"/>
                  </a:cubicBezTo>
                  <a:cubicBezTo>
                    <a:pt x="15" y="0"/>
                    <a:pt x="21" y="4"/>
                    <a:pt x="22" y="10"/>
                  </a:cubicBezTo>
                  <a:cubicBezTo>
                    <a:pt x="22" y="10"/>
                    <a:pt x="22" y="10"/>
                    <a:pt x="22" y="10"/>
                  </a:cubicBezTo>
                  <a:cubicBezTo>
                    <a:pt x="24" y="16"/>
                    <a:pt x="20" y="22"/>
                    <a:pt x="14" y="23"/>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31" name="Google Shape;958;p2"/>
            <p:cNvSpPr/>
            <p:nvPr/>
          </p:nvSpPr>
          <p:spPr>
            <a:xfrm>
              <a:off x="6265863" y="5730875"/>
              <a:ext cx="173037" cy="173038"/>
            </a:xfrm>
            <a:custGeom>
              <a:avLst/>
              <a:gdLst/>
              <a:ahLst/>
              <a:cxnLst/>
              <a:rect l="l" t="t" r="r" b="b"/>
              <a:pathLst>
                <a:path w="24" h="24" extrusionOk="0">
                  <a:moveTo>
                    <a:pt x="14" y="22"/>
                  </a:moveTo>
                  <a:cubicBezTo>
                    <a:pt x="14" y="22"/>
                    <a:pt x="14" y="22"/>
                    <a:pt x="14" y="22"/>
                  </a:cubicBezTo>
                  <a:cubicBezTo>
                    <a:pt x="8" y="24"/>
                    <a:pt x="3" y="20"/>
                    <a:pt x="1" y="14"/>
                  </a:cubicBezTo>
                  <a:cubicBezTo>
                    <a:pt x="1" y="14"/>
                    <a:pt x="1" y="14"/>
                    <a:pt x="1" y="14"/>
                  </a:cubicBezTo>
                  <a:cubicBezTo>
                    <a:pt x="0" y="8"/>
                    <a:pt x="4" y="2"/>
                    <a:pt x="10" y="1"/>
                  </a:cubicBezTo>
                  <a:cubicBezTo>
                    <a:pt x="10" y="1"/>
                    <a:pt x="10" y="1"/>
                    <a:pt x="10" y="1"/>
                  </a:cubicBezTo>
                  <a:cubicBezTo>
                    <a:pt x="16" y="0"/>
                    <a:pt x="22" y="4"/>
                    <a:pt x="23" y="10"/>
                  </a:cubicBezTo>
                  <a:cubicBezTo>
                    <a:pt x="23" y="10"/>
                    <a:pt x="23" y="10"/>
                    <a:pt x="23" y="10"/>
                  </a:cubicBezTo>
                  <a:cubicBezTo>
                    <a:pt x="24" y="15"/>
                    <a:pt x="20" y="21"/>
                    <a:pt x="14" y="22"/>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32" name="Google Shape;959;p2"/>
            <p:cNvSpPr/>
            <p:nvPr/>
          </p:nvSpPr>
          <p:spPr>
            <a:xfrm>
              <a:off x="6310313" y="6019800"/>
              <a:ext cx="244475" cy="382588"/>
            </a:xfrm>
            <a:custGeom>
              <a:avLst/>
              <a:gdLst/>
              <a:ahLst/>
              <a:cxnLst/>
              <a:rect l="l" t="t" r="r" b="b"/>
              <a:pathLst>
                <a:path w="34" h="53" extrusionOk="0">
                  <a:moveTo>
                    <a:pt x="29" y="50"/>
                  </a:moveTo>
                  <a:cubicBezTo>
                    <a:pt x="14" y="53"/>
                    <a:pt x="14" y="53"/>
                    <a:pt x="14" y="53"/>
                  </a:cubicBezTo>
                  <a:cubicBezTo>
                    <a:pt x="12" y="53"/>
                    <a:pt x="9" y="52"/>
                    <a:pt x="9" y="49"/>
                  </a:cubicBezTo>
                  <a:cubicBezTo>
                    <a:pt x="0" y="9"/>
                    <a:pt x="0" y="9"/>
                    <a:pt x="0" y="9"/>
                  </a:cubicBezTo>
                  <a:cubicBezTo>
                    <a:pt x="0" y="7"/>
                    <a:pt x="2" y="4"/>
                    <a:pt x="4" y="3"/>
                  </a:cubicBezTo>
                  <a:cubicBezTo>
                    <a:pt x="19" y="0"/>
                    <a:pt x="19" y="0"/>
                    <a:pt x="19" y="0"/>
                  </a:cubicBezTo>
                  <a:cubicBezTo>
                    <a:pt x="22" y="0"/>
                    <a:pt x="24" y="1"/>
                    <a:pt x="25" y="4"/>
                  </a:cubicBezTo>
                  <a:cubicBezTo>
                    <a:pt x="33" y="44"/>
                    <a:pt x="33" y="44"/>
                    <a:pt x="33" y="44"/>
                  </a:cubicBezTo>
                  <a:cubicBezTo>
                    <a:pt x="34" y="47"/>
                    <a:pt x="32" y="49"/>
                    <a:pt x="29" y="50"/>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33" name="Google Shape;960;p2"/>
            <p:cNvSpPr/>
            <p:nvPr/>
          </p:nvSpPr>
          <p:spPr>
            <a:xfrm>
              <a:off x="6302375" y="5997575"/>
              <a:ext cx="246062" cy="382588"/>
            </a:xfrm>
            <a:custGeom>
              <a:avLst/>
              <a:gdLst/>
              <a:ahLst/>
              <a:cxnLst/>
              <a:rect l="l" t="t" r="r" b="b"/>
              <a:pathLst>
                <a:path w="34" h="53" extrusionOk="0">
                  <a:moveTo>
                    <a:pt x="30" y="50"/>
                  </a:moveTo>
                  <a:cubicBezTo>
                    <a:pt x="15" y="53"/>
                    <a:pt x="15" y="53"/>
                    <a:pt x="15" y="53"/>
                  </a:cubicBezTo>
                  <a:cubicBezTo>
                    <a:pt x="12" y="53"/>
                    <a:pt x="10" y="52"/>
                    <a:pt x="9" y="49"/>
                  </a:cubicBezTo>
                  <a:cubicBezTo>
                    <a:pt x="1" y="9"/>
                    <a:pt x="1" y="9"/>
                    <a:pt x="1" y="9"/>
                  </a:cubicBezTo>
                  <a:cubicBezTo>
                    <a:pt x="0" y="7"/>
                    <a:pt x="2" y="4"/>
                    <a:pt x="4" y="4"/>
                  </a:cubicBezTo>
                  <a:cubicBezTo>
                    <a:pt x="20" y="0"/>
                    <a:pt x="20" y="0"/>
                    <a:pt x="20" y="0"/>
                  </a:cubicBezTo>
                  <a:cubicBezTo>
                    <a:pt x="22" y="0"/>
                    <a:pt x="25" y="2"/>
                    <a:pt x="25" y="4"/>
                  </a:cubicBezTo>
                  <a:cubicBezTo>
                    <a:pt x="33" y="44"/>
                    <a:pt x="33" y="44"/>
                    <a:pt x="33" y="44"/>
                  </a:cubicBezTo>
                  <a:cubicBezTo>
                    <a:pt x="34" y="47"/>
                    <a:pt x="32" y="49"/>
                    <a:pt x="30" y="50"/>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grpSp>
      <p:grpSp>
        <p:nvGrpSpPr>
          <p:cNvPr id="62" name="Google Shape;961;p2"/>
          <p:cNvGrpSpPr/>
          <p:nvPr/>
        </p:nvGrpSpPr>
        <p:grpSpPr>
          <a:xfrm>
            <a:off x="1305243" y="5864438"/>
            <a:ext cx="1338262" cy="1448831"/>
            <a:chOff x="1265238" y="4329113"/>
            <a:chExt cx="2228850" cy="2413000"/>
          </a:xfrm>
        </p:grpSpPr>
        <p:sp>
          <p:nvSpPr>
            <p:cNvPr id="1048734" name="Google Shape;962;p2"/>
            <p:cNvSpPr/>
            <p:nvPr/>
          </p:nvSpPr>
          <p:spPr>
            <a:xfrm>
              <a:off x="1373188" y="5903913"/>
              <a:ext cx="411162" cy="490538"/>
            </a:xfrm>
            <a:custGeom>
              <a:avLst/>
              <a:gdLst/>
              <a:ahLst/>
              <a:cxnLst/>
              <a:rect l="l" t="t" r="r" b="b"/>
              <a:pathLst>
                <a:path w="259" h="309" extrusionOk="0">
                  <a:moveTo>
                    <a:pt x="123" y="309"/>
                  </a:moveTo>
                  <a:lnTo>
                    <a:pt x="82" y="232"/>
                  </a:lnTo>
                  <a:lnTo>
                    <a:pt x="0" y="236"/>
                  </a:lnTo>
                  <a:lnTo>
                    <a:pt x="136" y="0"/>
                  </a:lnTo>
                  <a:lnTo>
                    <a:pt x="259" y="73"/>
                  </a:lnTo>
                  <a:lnTo>
                    <a:pt x="123" y="309"/>
                  </a:ln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35" name="Google Shape;963;p2"/>
            <p:cNvSpPr/>
            <p:nvPr/>
          </p:nvSpPr>
          <p:spPr>
            <a:xfrm>
              <a:off x="1265238" y="4329113"/>
              <a:ext cx="2228850" cy="2413000"/>
            </a:xfrm>
            <a:custGeom>
              <a:avLst/>
              <a:gdLst/>
              <a:ahLst/>
              <a:cxnLst/>
              <a:rect l="l" t="t" r="r" b="b"/>
              <a:pathLst>
                <a:path w="1404" h="1520" extrusionOk="0">
                  <a:moveTo>
                    <a:pt x="786" y="1520"/>
                  </a:moveTo>
                  <a:lnTo>
                    <a:pt x="0" y="1065"/>
                  </a:lnTo>
                  <a:lnTo>
                    <a:pt x="613" y="0"/>
                  </a:lnTo>
                  <a:lnTo>
                    <a:pt x="1404" y="459"/>
                  </a:lnTo>
                  <a:lnTo>
                    <a:pt x="786" y="1520"/>
                  </a:lnTo>
                  <a:close/>
                </a:path>
              </a:pathLst>
            </a:custGeom>
            <a:solidFill>
              <a:srgbClr val="E1616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36" name="Google Shape;964;p2"/>
            <p:cNvSpPr/>
            <p:nvPr/>
          </p:nvSpPr>
          <p:spPr>
            <a:xfrm>
              <a:off x="2124076" y="4986338"/>
              <a:ext cx="973137" cy="815975"/>
            </a:xfrm>
            <a:custGeom>
              <a:avLst/>
              <a:gdLst/>
              <a:ahLst/>
              <a:cxnLst/>
              <a:rect l="l" t="t" r="r" b="b"/>
              <a:pathLst>
                <a:path w="613" h="514" extrusionOk="0">
                  <a:moveTo>
                    <a:pt x="472" y="514"/>
                  </a:moveTo>
                  <a:lnTo>
                    <a:pt x="0" y="236"/>
                  </a:lnTo>
                  <a:lnTo>
                    <a:pt x="136" y="0"/>
                  </a:lnTo>
                  <a:lnTo>
                    <a:pt x="613" y="273"/>
                  </a:lnTo>
                  <a:lnTo>
                    <a:pt x="472" y="514"/>
                  </a:lnTo>
                  <a:close/>
                </a:path>
              </a:pathLst>
            </a:custGeom>
            <a:solidFill>
              <a:srgbClr val="FFFFF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37" name="Google Shape;965;p2"/>
            <p:cNvSpPr/>
            <p:nvPr/>
          </p:nvSpPr>
          <p:spPr>
            <a:xfrm>
              <a:off x="1265238" y="4329113"/>
              <a:ext cx="1176337" cy="1804988"/>
            </a:xfrm>
            <a:custGeom>
              <a:avLst/>
              <a:gdLst/>
              <a:ahLst/>
              <a:cxnLst/>
              <a:rect l="l" t="t" r="r" b="b"/>
              <a:pathLst>
                <a:path w="741" h="1137" extrusionOk="0">
                  <a:moveTo>
                    <a:pt x="122" y="1137"/>
                  </a:moveTo>
                  <a:lnTo>
                    <a:pt x="0" y="1065"/>
                  </a:lnTo>
                  <a:lnTo>
                    <a:pt x="613" y="0"/>
                  </a:lnTo>
                  <a:lnTo>
                    <a:pt x="741" y="72"/>
                  </a:lnTo>
                  <a:lnTo>
                    <a:pt x="122" y="1137"/>
                  </a:lnTo>
                  <a:close/>
                </a:path>
              </a:pathLst>
            </a:custGeom>
            <a:solidFill>
              <a:srgbClr val="B83B5B"/>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38" name="Google Shape;966;p2"/>
            <p:cNvSpPr/>
            <p:nvPr/>
          </p:nvSpPr>
          <p:spPr>
            <a:xfrm>
              <a:off x="1985963" y="4632325"/>
              <a:ext cx="180975" cy="144463"/>
            </a:xfrm>
            <a:custGeom>
              <a:avLst/>
              <a:gdLst/>
              <a:ahLst/>
              <a:cxnLst/>
              <a:rect l="l" t="t" r="r" b="b"/>
              <a:pathLst>
                <a:path w="25" h="20" extrusionOk="0">
                  <a:moveTo>
                    <a:pt x="15" y="19"/>
                  </a:moveTo>
                  <a:cubicBezTo>
                    <a:pt x="3" y="12"/>
                    <a:pt x="3" y="12"/>
                    <a:pt x="3" y="12"/>
                  </a:cubicBezTo>
                  <a:cubicBezTo>
                    <a:pt x="1" y="10"/>
                    <a:pt x="0" y="7"/>
                    <a:pt x="1" y="4"/>
                  </a:cubicBezTo>
                  <a:cubicBezTo>
                    <a:pt x="1" y="4"/>
                    <a:pt x="1" y="4"/>
                    <a:pt x="1" y="4"/>
                  </a:cubicBezTo>
                  <a:cubicBezTo>
                    <a:pt x="3" y="1"/>
                    <a:pt x="6" y="0"/>
                    <a:pt x="9" y="2"/>
                  </a:cubicBezTo>
                  <a:cubicBezTo>
                    <a:pt x="21" y="9"/>
                    <a:pt x="21" y="9"/>
                    <a:pt x="21" y="9"/>
                  </a:cubicBezTo>
                  <a:cubicBezTo>
                    <a:pt x="24" y="10"/>
                    <a:pt x="25" y="14"/>
                    <a:pt x="23" y="17"/>
                  </a:cubicBezTo>
                  <a:cubicBezTo>
                    <a:pt x="23" y="17"/>
                    <a:pt x="23" y="17"/>
                    <a:pt x="23" y="17"/>
                  </a:cubicBezTo>
                  <a:cubicBezTo>
                    <a:pt x="21" y="19"/>
                    <a:pt x="18" y="20"/>
                    <a:pt x="15" y="19"/>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39" name="Google Shape;967;p2"/>
            <p:cNvSpPr/>
            <p:nvPr/>
          </p:nvSpPr>
          <p:spPr>
            <a:xfrm>
              <a:off x="1792288" y="4972050"/>
              <a:ext cx="179387" cy="136525"/>
            </a:xfrm>
            <a:custGeom>
              <a:avLst/>
              <a:gdLst/>
              <a:ahLst/>
              <a:cxnLst/>
              <a:rect l="l" t="t" r="r" b="b"/>
              <a:pathLst>
                <a:path w="25" h="19" extrusionOk="0">
                  <a:moveTo>
                    <a:pt x="15" y="18"/>
                  </a:moveTo>
                  <a:cubicBezTo>
                    <a:pt x="4" y="11"/>
                    <a:pt x="4" y="11"/>
                    <a:pt x="4" y="11"/>
                  </a:cubicBezTo>
                  <a:cubicBezTo>
                    <a:pt x="1" y="9"/>
                    <a:pt x="0" y="6"/>
                    <a:pt x="2" y="3"/>
                  </a:cubicBezTo>
                  <a:cubicBezTo>
                    <a:pt x="2" y="3"/>
                    <a:pt x="2" y="3"/>
                    <a:pt x="2" y="3"/>
                  </a:cubicBezTo>
                  <a:cubicBezTo>
                    <a:pt x="3" y="0"/>
                    <a:pt x="7" y="0"/>
                    <a:pt x="9" y="1"/>
                  </a:cubicBezTo>
                  <a:cubicBezTo>
                    <a:pt x="21" y="8"/>
                    <a:pt x="21" y="8"/>
                    <a:pt x="21" y="8"/>
                  </a:cubicBezTo>
                  <a:cubicBezTo>
                    <a:pt x="24" y="9"/>
                    <a:pt x="25" y="13"/>
                    <a:pt x="23" y="16"/>
                  </a:cubicBezTo>
                  <a:cubicBezTo>
                    <a:pt x="23" y="16"/>
                    <a:pt x="23" y="16"/>
                    <a:pt x="23" y="16"/>
                  </a:cubicBezTo>
                  <a:cubicBezTo>
                    <a:pt x="22" y="19"/>
                    <a:pt x="18" y="19"/>
                    <a:pt x="15" y="18"/>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40" name="Google Shape;968;p2"/>
            <p:cNvSpPr/>
            <p:nvPr/>
          </p:nvSpPr>
          <p:spPr>
            <a:xfrm>
              <a:off x="1597026" y="5303838"/>
              <a:ext cx="179387" cy="144463"/>
            </a:xfrm>
            <a:custGeom>
              <a:avLst/>
              <a:gdLst/>
              <a:ahLst/>
              <a:cxnLst/>
              <a:rect l="l" t="t" r="r" b="b"/>
              <a:pathLst>
                <a:path w="25" h="20" extrusionOk="0">
                  <a:moveTo>
                    <a:pt x="16" y="18"/>
                  </a:moveTo>
                  <a:cubicBezTo>
                    <a:pt x="4" y="11"/>
                    <a:pt x="4" y="11"/>
                    <a:pt x="4" y="11"/>
                  </a:cubicBezTo>
                  <a:cubicBezTo>
                    <a:pt x="1" y="10"/>
                    <a:pt x="0" y="6"/>
                    <a:pt x="2" y="3"/>
                  </a:cubicBezTo>
                  <a:cubicBezTo>
                    <a:pt x="2" y="3"/>
                    <a:pt x="2" y="3"/>
                    <a:pt x="2" y="3"/>
                  </a:cubicBezTo>
                  <a:cubicBezTo>
                    <a:pt x="3" y="1"/>
                    <a:pt x="7" y="0"/>
                    <a:pt x="10" y="1"/>
                  </a:cubicBezTo>
                  <a:cubicBezTo>
                    <a:pt x="21" y="8"/>
                    <a:pt x="21" y="8"/>
                    <a:pt x="21" y="8"/>
                  </a:cubicBezTo>
                  <a:cubicBezTo>
                    <a:pt x="24" y="10"/>
                    <a:pt x="25" y="13"/>
                    <a:pt x="23" y="16"/>
                  </a:cubicBezTo>
                  <a:cubicBezTo>
                    <a:pt x="23" y="16"/>
                    <a:pt x="23" y="16"/>
                    <a:pt x="23" y="16"/>
                  </a:cubicBezTo>
                  <a:cubicBezTo>
                    <a:pt x="22" y="19"/>
                    <a:pt x="18" y="20"/>
                    <a:pt x="16" y="18"/>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41" name="Google Shape;969;p2"/>
            <p:cNvSpPr/>
            <p:nvPr/>
          </p:nvSpPr>
          <p:spPr>
            <a:xfrm>
              <a:off x="1401763" y="5635625"/>
              <a:ext cx="180975" cy="144463"/>
            </a:xfrm>
            <a:custGeom>
              <a:avLst/>
              <a:gdLst/>
              <a:ahLst/>
              <a:cxnLst/>
              <a:rect l="l" t="t" r="r" b="b"/>
              <a:pathLst>
                <a:path w="25" h="20" extrusionOk="0">
                  <a:moveTo>
                    <a:pt x="16" y="18"/>
                  </a:moveTo>
                  <a:cubicBezTo>
                    <a:pt x="4" y="11"/>
                    <a:pt x="4" y="11"/>
                    <a:pt x="4" y="11"/>
                  </a:cubicBezTo>
                  <a:cubicBezTo>
                    <a:pt x="1" y="10"/>
                    <a:pt x="0" y="6"/>
                    <a:pt x="2" y="3"/>
                  </a:cubicBezTo>
                  <a:cubicBezTo>
                    <a:pt x="2" y="3"/>
                    <a:pt x="2" y="3"/>
                    <a:pt x="2" y="3"/>
                  </a:cubicBezTo>
                  <a:cubicBezTo>
                    <a:pt x="4" y="1"/>
                    <a:pt x="7" y="0"/>
                    <a:pt x="10" y="1"/>
                  </a:cubicBezTo>
                  <a:cubicBezTo>
                    <a:pt x="22" y="8"/>
                    <a:pt x="22" y="8"/>
                    <a:pt x="22" y="8"/>
                  </a:cubicBezTo>
                  <a:cubicBezTo>
                    <a:pt x="24" y="10"/>
                    <a:pt x="25" y="13"/>
                    <a:pt x="24" y="16"/>
                  </a:cubicBezTo>
                  <a:cubicBezTo>
                    <a:pt x="24" y="16"/>
                    <a:pt x="24" y="16"/>
                    <a:pt x="24" y="16"/>
                  </a:cubicBezTo>
                  <a:cubicBezTo>
                    <a:pt x="22" y="19"/>
                    <a:pt x="19" y="20"/>
                    <a:pt x="16" y="18"/>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grpSp>
      <p:grpSp>
        <p:nvGrpSpPr>
          <p:cNvPr id="63" name="Google Shape;970;p2"/>
          <p:cNvGrpSpPr/>
          <p:nvPr/>
        </p:nvGrpSpPr>
        <p:grpSpPr>
          <a:xfrm>
            <a:off x="-49523" y="5581370"/>
            <a:ext cx="1361138" cy="1566072"/>
            <a:chOff x="-165099" y="3879850"/>
            <a:chExt cx="2266949" cy="2608263"/>
          </a:xfrm>
        </p:grpSpPr>
        <p:sp>
          <p:nvSpPr>
            <p:cNvPr id="1048742" name="Google Shape;971;p2"/>
            <p:cNvSpPr/>
            <p:nvPr/>
          </p:nvSpPr>
          <p:spPr>
            <a:xfrm>
              <a:off x="-165099" y="3879850"/>
              <a:ext cx="1963737" cy="2355850"/>
            </a:xfrm>
            <a:custGeom>
              <a:avLst/>
              <a:gdLst/>
              <a:ahLst/>
              <a:cxnLst/>
              <a:rect l="l" t="t" r="r" b="b"/>
              <a:pathLst>
                <a:path w="272" h="326" extrusionOk="0">
                  <a:moveTo>
                    <a:pt x="132" y="272"/>
                  </a:moveTo>
                  <a:cubicBezTo>
                    <a:pt x="87" y="242"/>
                    <a:pt x="73" y="181"/>
                    <a:pt x="102" y="134"/>
                  </a:cubicBezTo>
                  <a:cubicBezTo>
                    <a:pt x="131" y="88"/>
                    <a:pt x="192" y="73"/>
                    <a:pt x="239" y="101"/>
                  </a:cubicBezTo>
                  <a:cubicBezTo>
                    <a:pt x="272" y="47"/>
                    <a:pt x="272" y="47"/>
                    <a:pt x="272" y="47"/>
                  </a:cubicBezTo>
                  <a:cubicBezTo>
                    <a:pt x="196" y="0"/>
                    <a:pt x="95" y="24"/>
                    <a:pt x="48" y="100"/>
                  </a:cubicBezTo>
                  <a:cubicBezTo>
                    <a:pt x="0" y="177"/>
                    <a:pt x="23" y="277"/>
                    <a:pt x="98" y="326"/>
                  </a:cubicBezTo>
                  <a:lnTo>
                    <a:pt x="132" y="272"/>
                  </a:ln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43" name="Google Shape;972;p2"/>
            <p:cNvSpPr/>
            <p:nvPr/>
          </p:nvSpPr>
          <p:spPr>
            <a:xfrm>
              <a:off x="341313" y="4017963"/>
              <a:ext cx="1760537" cy="2470150"/>
            </a:xfrm>
            <a:custGeom>
              <a:avLst/>
              <a:gdLst/>
              <a:ahLst/>
              <a:cxnLst/>
              <a:rect l="l" t="t" r="r" b="b"/>
              <a:pathLst>
                <a:path w="244" h="342" extrusionOk="0">
                  <a:moveTo>
                    <a:pt x="50" y="342"/>
                  </a:moveTo>
                  <a:cubicBezTo>
                    <a:pt x="244" y="31"/>
                    <a:pt x="244" y="31"/>
                    <a:pt x="244" y="31"/>
                  </a:cubicBezTo>
                  <a:cubicBezTo>
                    <a:pt x="194" y="0"/>
                    <a:pt x="194" y="0"/>
                    <a:pt x="194" y="0"/>
                  </a:cubicBezTo>
                  <a:cubicBezTo>
                    <a:pt x="0" y="311"/>
                    <a:pt x="0" y="311"/>
                    <a:pt x="0" y="311"/>
                  </a:cubicBezTo>
                  <a:lnTo>
                    <a:pt x="50" y="342"/>
                  </a:lnTo>
                  <a:close/>
                  <a:moveTo>
                    <a:pt x="215" y="24"/>
                  </a:moveTo>
                  <a:cubicBezTo>
                    <a:pt x="218" y="26"/>
                    <a:pt x="218" y="29"/>
                    <a:pt x="217" y="31"/>
                  </a:cubicBezTo>
                  <a:cubicBezTo>
                    <a:pt x="215" y="33"/>
                    <a:pt x="213" y="34"/>
                    <a:pt x="210" y="32"/>
                  </a:cubicBezTo>
                  <a:cubicBezTo>
                    <a:pt x="208" y="31"/>
                    <a:pt x="207" y="28"/>
                    <a:pt x="209" y="26"/>
                  </a:cubicBezTo>
                  <a:cubicBezTo>
                    <a:pt x="210" y="23"/>
                    <a:pt x="213" y="23"/>
                    <a:pt x="215" y="24"/>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44" name="Google Shape;973;p2"/>
            <p:cNvSpPr/>
            <p:nvPr/>
          </p:nvSpPr>
          <p:spPr>
            <a:xfrm>
              <a:off x="636588" y="6359525"/>
              <a:ext cx="73025" cy="57150"/>
            </a:xfrm>
            <a:custGeom>
              <a:avLst/>
              <a:gdLst/>
              <a:ahLst/>
              <a:cxnLst/>
              <a:rect l="l" t="t" r="r" b="b"/>
              <a:pathLst>
                <a:path w="46" h="36" extrusionOk="0">
                  <a:moveTo>
                    <a:pt x="5" y="0"/>
                  </a:moveTo>
                  <a:lnTo>
                    <a:pt x="46" y="27"/>
                  </a:lnTo>
                  <a:lnTo>
                    <a:pt x="41" y="36"/>
                  </a:lnTo>
                  <a:lnTo>
                    <a:pt x="0" y="13"/>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45" name="Google Shape;974;p2"/>
            <p:cNvSpPr/>
            <p:nvPr/>
          </p:nvSpPr>
          <p:spPr>
            <a:xfrm>
              <a:off x="673101" y="6300788"/>
              <a:ext cx="79375" cy="58738"/>
            </a:xfrm>
            <a:custGeom>
              <a:avLst/>
              <a:gdLst/>
              <a:ahLst/>
              <a:cxnLst/>
              <a:rect l="l" t="t" r="r" b="b"/>
              <a:pathLst>
                <a:path w="50" h="37" extrusionOk="0">
                  <a:moveTo>
                    <a:pt x="9" y="0"/>
                  </a:moveTo>
                  <a:lnTo>
                    <a:pt x="50" y="27"/>
                  </a:lnTo>
                  <a:lnTo>
                    <a:pt x="41" y="37"/>
                  </a:lnTo>
                  <a:lnTo>
                    <a:pt x="0" y="14"/>
                  </a:lnTo>
                  <a:lnTo>
                    <a:pt x="9"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46" name="Google Shape;975;p2"/>
            <p:cNvSpPr/>
            <p:nvPr/>
          </p:nvSpPr>
          <p:spPr>
            <a:xfrm>
              <a:off x="709613" y="6243638"/>
              <a:ext cx="79375" cy="57150"/>
            </a:xfrm>
            <a:custGeom>
              <a:avLst/>
              <a:gdLst/>
              <a:ahLst/>
              <a:cxnLst/>
              <a:rect l="l" t="t" r="r" b="b"/>
              <a:pathLst>
                <a:path w="50" h="36" extrusionOk="0">
                  <a:moveTo>
                    <a:pt x="9" y="0"/>
                  </a:moveTo>
                  <a:lnTo>
                    <a:pt x="50" y="27"/>
                  </a:lnTo>
                  <a:lnTo>
                    <a:pt x="40" y="36"/>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47" name="Google Shape;976;p2"/>
            <p:cNvSpPr/>
            <p:nvPr/>
          </p:nvSpPr>
          <p:spPr>
            <a:xfrm>
              <a:off x="744538" y="6184900"/>
              <a:ext cx="79375" cy="58738"/>
            </a:xfrm>
            <a:custGeom>
              <a:avLst/>
              <a:gdLst/>
              <a:ahLst/>
              <a:cxnLst/>
              <a:rect l="l" t="t" r="r" b="b"/>
              <a:pathLst>
                <a:path w="50" h="37" extrusionOk="0">
                  <a:moveTo>
                    <a:pt x="9" y="0"/>
                  </a:moveTo>
                  <a:lnTo>
                    <a:pt x="50" y="28"/>
                  </a:lnTo>
                  <a:lnTo>
                    <a:pt x="41" y="37"/>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48" name="Google Shape;977;p2"/>
            <p:cNvSpPr/>
            <p:nvPr/>
          </p:nvSpPr>
          <p:spPr>
            <a:xfrm>
              <a:off x="693738" y="6069013"/>
              <a:ext cx="166687" cy="115888"/>
            </a:xfrm>
            <a:custGeom>
              <a:avLst/>
              <a:gdLst/>
              <a:ahLst/>
              <a:cxnLst/>
              <a:rect l="l" t="t" r="r" b="b"/>
              <a:pathLst>
                <a:path w="105" h="73" extrusionOk="0">
                  <a:moveTo>
                    <a:pt x="5" y="0"/>
                  </a:moveTo>
                  <a:lnTo>
                    <a:pt x="105" y="64"/>
                  </a:lnTo>
                  <a:lnTo>
                    <a:pt x="96" y="73"/>
                  </a:lnTo>
                  <a:lnTo>
                    <a:pt x="0" y="10"/>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49" name="Google Shape;978;p2"/>
            <p:cNvSpPr/>
            <p:nvPr/>
          </p:nvSpPr>
          <p:spPr>
            <a:xfrm>
              <a:off x="817563" y="6069013"/>
              <a:ext cx="79375" cy="58738"/>
            </a:xfrm>
            <a:custGeom>
              <a:avLst/>
              <a:gdLst/>
              <a:ahLst/>
              <a:cxnLst/>
              <a:rect l="l" t="t" r="r" b="b"/>
              <a:pathLst>
                <a:path w="50" h="37" extrusionOk="0">
                  <a:moveTo>
                    <a:pt x="9" y="0"/>
                  </a:moveTo>
                  <a:lnTo>
                    <a:pt x="50" y="28"/>
                  </a:lnTo>
                  <a:lnTo>
                    <a:pt x="41" y="37"/>
                  </a:lnTo>
                  <a:lnTo>
                    <a:pt x="0" y="10"/>
                  </a:lnTo>
                  <a:lnTo>
                    <a:pt x="9"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50" name="Google Shape;979;p2"/>
            <p:cNvSpPr/>
            <p:nvPr/>
          </p:nvSpPr>
          <p:spPr>
            <a:xfrm>
              <a:off x="852488" y="6011863"/>
              <a:ext cx="79375" cy="57150"/>
            </a:xfrm>
            <a:custGeom>
              <a:avLst/>
              <a:gdLst/>
              <a:ahLst/>
              <a:cxnLst/>
              <a:rect l="l" t="t" r="r" b="b"/>
              <a:pathLst>
                <a:path w="50" h="36" extrusionOk="0">
                  <a:moveTo>
                    <a:pt x="10" y="0"/>
                  </a:moveTo>
                  <a:lnTo>
                    <a:pt x="50" y="27"/>
                  </a:lnTo>
                  <a:lnTo>
                    <a:pt x="41" y="36"/>
                  </a:lnTo>
                  <a:lnTo>
                    <a:pt x="0" y="9"/>
                  </a:lnTo>
                  <a:lnTo>
                    <a:pt x="10"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51" name="Google Shape;980;p2"/>
            <p:cNvSpPr/>
            <p:nvPr/>
          </p:nvSpPr>
          <p:spPr>
            <a:xfrm>
              <a:off x="889001" y="5954713"/>
              <a:ext cx="79375" cy="57150"/>
            </a:xfrm>
            <a:custGeom>
              <a:avLst/>
              <a:gdLst/>
              <a:ahLst/>
              <a:cxnLst/>
              <a:rect l="l" t="t" r="r" b="b"/>
              <a:pathLst>
                <a:path w="50" h="36" extrusionOk="0">
                  <a:moveTo>
                    <a:pt x="9" y="0"/>
                  </a:moveTo>
                  <a:lnTo>
                    <a:pt x="50" y="27"/>
                  </a:lnTo>
                  <a:lnTo>
                    <a:pt x="41" y="36"/>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52" name="Google Shape;981;p2"/>
            <p:cNvSpPr/>
            <p:nvPr/>
          </p:nvSpPr>
          <p:spPr>
            <a:xfrm>
              <a:off x="925513" y="5895975"/>
              <a:ext cx="79375" cy="58738"/>
            </a:xfrm>
            <a:custGeom>
              <a:avLst/>
              <a:gdLst/>
              <a:ahLst/>
              <a:cxnLst/>
              <a:rect l="l" t="t" r="r" b="b"/>
              <a:pathLst>
                <a:path w="50" h="37" extrusionOk="0">
                  <a:moveTo>
                    <a:pt x="9" y="0"/>
                  </a:moveTo>
                  <a:lnTo>
                    <a:pt x="50" y="23"/>
                  </a:lnTo>
                  <a:lnTo>
                    <a:pt x="41" y="37"/>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53" name="Google Shape;982;p2"/>
            <p:cNvSpPr/>
            <p:nvPr/>
          </p:nvSpPr>
          <p:spPr>
            <a:xfrm>
              <a:off x="874713" y="5780088"/>
              <a:ext cx="166687" cy="109538"/>
            </a:xfrm>
            <a:custGeom>
              <a:avLst/>
              <a:gdLst/>
              <a:ahLst/>
              <a:cxnLst/>
              <a:rect l="l" t="t" r="r" b="b"/>
              <a:pathLst>
                <a:path w="105" h="69" extrusionOk="0">
                  <a:moveTo>
                    <a:pt x="9" y="0"/>
                  </a:moveTo>
                  <a:lnTo>
                    <a:pt x="105" y="60"/>
                  </a:lnTo>
                  <a:lnTo>
                    <a:pt x="100" y="69"/>
                  </a:lnTo>
                  <a:lnTo>
                    <a:pt x="0" y="10"/>
                  </a:lnTo>
                  <a:lnTo>
                    <a:pt x="9"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54" name="Google Shape;983;p2"/>
            <p:cNvSpPr/>
            <p:nvPr/>
          </p:nvSpPr>
          <p:spPr>
            <a:xfrm>
              <a:off x="996951" y="5780088"/>
              <a:ext cx="79375" cy="58738"/>
            </a:xfrm>
            <a:custGeom>
              <a:avLst/>
              <a:gdLst/>
              <a:ahLst/>
              <a:cxnLst/>
              <a:rect l="l" t="t" r="r" b="b"/>
              <a:pathLst>
                <a:path w="50" h="37" extrusionOk="0">
                  <a:moveTo>
                    <a:pt x="9" y="0"/>
                  </a:moveTo>
                  <a:lnTo>
                    <a:pt x="50" y="23"/>
                  </a:lnTo>
                  <a:lnTo>
                    <a:pt x="41" y="37"/>
                  </a:lnTo>
                  <a:lnTo>
                    <a:pt x="0" y="10"/>
                  </a:lnTo>
                  <a:lnTo>
                    <a:pt x="9"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55" name="Google Shape;984;p2"/>
            <p:cNvSpPr/>
            <p:nvPr/>
          </p:nvSpPr>
          <p:spPr>
            <a:xfrm>
              <a:off x="1033463" y="5722938"/>
              <a:ext cx="79375" cy="57150"/>
            </a:xfrm>
            <a:custGeom>
              <a:avLst/>
              <a:gdLst/>
              <a:ahLst/>
              <a:cxnLst/>
              <a:rect l="l" t="t" r="r" b="b"/>
              <a:pathLst>
                <a:path w="50" h="36" extrusionOk="0">
                  <a:moveTo>
                    <a:pt x="9" y="0"/>
                  </a:moveTo>
                  <a:lnTo>
                    <a:pt x="50" y="23"/>
                  </a:lnTo>
                  <a:lnTo>
                    <a:pt x="41" y="36"/>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56" name="Google Shape;985;p2"/>
            <p:cNvSpPr/>
            <p:nvPr/>
          </p:nvSpPr>
          <p:spPr>
            <a:xfrm>
              <a:off x="1076326" y="5665788"/>
              <a:ext cx="73025" cy="49213"/>
            </a:xfrm>
            <a:custGeom>
              <a:avLst/>
              <a:gdLst/>
              <a:ahLst/>
              <a:cxnLst/>
              <a:rect l="l" t="t" r="r" b="b"/>
              <a:pathLst>
                <a:path w="46" h="31" extrusionOk="0">
                  <a:moveTo>
                    <a:pt x="5" y="0"/>
                  </a:moveTo>
                  <a:lnTo>
                    <a:pt x="46" y="22"/>
                  </a:lnTo>
                  <a:lnTo>
                    <a:pt x="41" y="31"/>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57" name="Google Shape;986;p2"/>
            <p:cNvSpPr/>
            <p:nvPr/>
          </p:nvSpPr>
          <p:spPr>
            <a:xfrm>
              <a:off x="1112838" y="5600700"/>
              <a:ext cx="73025" cy="57150"/>
            </a:xfrm>
            <a:custGeom>
              <a:avLst/>
              <a:gdLst/>
              <a:ahLst/>
              <a:cxnLst/>
              <a:rect l="l" t="t" r="r" b="b"/>
              <a:pathLst>
                <a:path w="46" h="36" extrusionOk="0">
                  <a:moveTo>
                    <a:pt x="5" y="0"/>
                  </a:moveTo>
                  <a:lnTo>
                    <a:pt x="46" y="27"/>
                  </a:lnTo>
                  <a:lnTo>
                    <a:pt x="41" y="36"/>
                  </a:lnTo>
                  <a:lnTo>
                    <a:pt x="0" y="13"/>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58" name="Google Shape;987;p2"/>
            <p:cNvSpPr/>
            <p:nvPr/>
          </p:nvSpPr>
          <p:spPr>
            <a:xfrm>
              <a:off x="1055688" y="5491163"/>
              <a:ext cx="165100" cy="109538"/>
            </a:xfrm>
            <a:custGeom>
              <a:avLst/>
              <a:gdLst/>
              <a:ahLst/>
              <a:cxnLst/>
              <a:rect l="l" t="t" r="r" b="b"/>
              <a:pathLst>
                <a:path w="104" h="69" extrusionOk="0">
                  <a:moveTo>
                    <a:pt x="9" y="0"/>
                  </a:moveTo>
                  <a:lnTo>
                    <a:pt x="104" y="60"/>
                  </a:lnTo>
                  <a:lnTo>
                    <a:pt x="100" y="69"/>
                  </a:lnTo>
                  <a:lnTo>
                    <a:pt x="0" y="9"/>
                  </a:lnTo>
                  <a:lnTo>
                    <a:pt x="9"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59" name="Google Shape;988;p2"/>
            <p:cNvSpPr/>
            <p:nvPr/>
          </p:nvSpPr>
          <p:spPr>
            <a:xfrm>
              <a:off x="1185863" y="5491163"/>
              <a:ext cx="71437" cy="50800"/>
            </a:xfrm>
            <a:custGeom>
              <a:avLst/>
              <a:gdLst/>
              <a:ahLst/>
              <a:cxnLst/>
              <a:rect l="l" t="t" r="r" b="b"/>
              <a:pathLst>
                <a:path w="45" h="32" extrusionOk="0">
                  <a:moveTo>
                    <a:pt x="4" y="0"/>
                  </a:moveTo>
                  <a:lnTo>
                    <a:pt x="45" y="23"/>
                  </a:lnTo>
                  <a:lnTo>
                    <a:pt x="41" y="32"/>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60" name="Google Shape;989;p2"/>
            <p:cNvSpPr/>
            <p:nvPr/>
          </p:nvSpPr>
          <p:spPr>
            <a:xfrm>
              <a:off x="1220788" y="5426075"/>
              <a:ext cx="73025" cy="58738"/>
            </a:xfrm>
            <a:custGeom>
              <a:avLst/>
              <a:gdLst/>
              <a:ahLst/>
              <a:cxnLst/>
              <a:rect l="l" t="t" r="r" b="b"/>
              <a:pathLst>
                <a:path w="46" h="37" extrusionOk="0">
                  <a:moveTo>
                    <a:pt x="5" y="0"/>
                  </a:moveTo>
                  <a:lnTo>
                    <a:pt x="46" y="28"/>
                  </a:lnTo>
                  <a:lnTo>
                    <a:pt x="41" y="37"/>
                  </a:lnTo>
                  <a:lnTo>
                    <a:pt x="0" y="14"/>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61" name="Google Shape;990;p2"/>
            <p:cNvSpPr/>
            <p:nvPr/>
          </p:nvSpPr>
          <p:spPr>
            <a:xfrm>
              <a:off x="1257301" y="5368925"/>
              <a:ext cx="73025" cy="57150"/>
            </a:xfrm>
            <a:custGeom>
              <a:avLst/>
              <a:gdLst/>
              <a:ahLst/>
              <a:cxnLst/>
              <a:rect l="l" t="t" r="r" b="b"/>
              <a:pathLst>
                <a:path w="46" h="36" extrusionOk="0">
                  <a:moveTo>
                    <a:pt x="5" y="0"/>
                  </a:moveTo>
                  <a:lnTo>
                    <a:pt x="46" y="27"/>
                  </a:lnTo>
                  <a:lnTo>
                    <a:pt x="41" y="36"/>
                  </a:lnTo>
                  <a:lnTo>
                    <a:pt x="0" y="14"/>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62" name="Google Shape;991;p2"/>
            <p:cNvSpPr/>
            <p:nvPr/>
          </p:nvSpPr>
          <p:spPr>
            <a:xfrm>
              <a:off x="1293813" y="5311775"/>
              <a:ext cx="71437" cy="57150"/>
            </a:xfrm>
            <a:custGeom>
              <a:avLst/>
              <a:gdLst/>
              <a:ahLst/>
              <a:cxnLst/>
              <a:rect l="l" t="t" r="r" b="b"/>
              <a:pathLst>
                <a:path w="45" h="36" extrusionOk="0">
                  <a:moveTo>
                    <a:pt x="4" y="0"/>
                  </a:moveTo>
                  <a:lnTo>
                    <a:pt x="45" y="27"/>
                  </a:lnTo>
                  <a:lnTo>
                    <a:pt x="41" y="36"/>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63" name="Google Shape;992;p2"/>
            <p:cNvSpPr/>
            <p:nvPr/>
          </p:nvSpPr>
          <p:spPr>
            <a:xfrm>
              <a:off x="1235076" y="5195888"/>
              <a:ext cx="166687" cy="115888"/>
            </a:xfrm>
            <a:custGeom>
              <a:avLst/>
              <a:gdLst/>
              <a:ahLst/>
              <a:cxnLst/>
              <a:rect l="l" t="t" r="r" b="b"/>
              <a:pathLst>
                <a:path w="105" h="73" extrusionOk="0">
                  <a:moveTo>
                    <a:pt x="10" y="0"/>
                  </a:moveTo>
                  <a:lnTo>
                    <a:pt x="105" y="63"/>
                  </a:lnTo>
                  <a:lnTo>
                    <a:pt x="100" y="73"/>
                  </a:lnTo>
                  <a:lnTo>
                    <a:pt x="0" y="13"/>
                  </a:lnTo>
                  <a:lnTo>
                    <a:pt x="10"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64" name="Google Shape;993;p2"/>
            <p:cNvSpPr/>
            <p:nvPr/>
          </p:nvSpPr>
          <p:spPr>
            <a:xfrm>
              <a:off x="1365251" y="5195888"/>
              <a:ext cx="73025" cy="57150"/>
            </a:xfrm>
            <a:custGeom>
              <a:avLst/>
              <a:gdLst/>
              <a:ahLst/>
              <a:cxnLst/>
              <a:rect l="l" t="t" r="r" b="b"/>
              <a:pathLst>
                <a:path w="46" h="36" extrusionOk="0">
                  <a:moveTo>
                    <a:pt x="5" y="0"/>
                  </a:moveTo>
                  <a:lnTo>
                    <a:pt x="46" y="27"/>
                  </a:lnTo>
                  <a:lnTo>
                    <a:pt x="41" y="36"/>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65" name="Google Shape;994;p2"/>
            <p:cNvSpPr/>
            <p:nvPr/>
          </p:nvSpPr>
          <p:spPr>
            <a:xfrm>
              <a:off x="1401763" y="5137150"/>
              <a:ext cx="71437" cy="58738"/>
            </a:xfrm>
            <a:custGeom>
              <a:avLst/>
              <a:gdLst/>
              <a:ahLst/>
              <a:cxnLst/>
              <a:rect l="l" t="t" r="r" b="b"/>
              <a:pathLst>
                <a:path w="45" h="37" extrusionOk="0">
                  <a:moveTo>
                    <a:pt x="5" y="0"/>
                  </a:moveTo>
                  <a:lnTo>
                    <a:pt x="45" y="28"/>
                  </a:lnTo>
                  <a:lnTo>
                    <a:pt x="41" y="37"/>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66" name="Google Shape;995;p2"/>
            <p:cNvSpPr/>
            <p:nvPr/>
          </p:nvSpPr>
          <p:spPr>
            <a:xfrm>
              <a:off x="1438276" y="5080000"/>
              <a:ext cx="71437" cy="57150"/>
            </a:xfrm>
            <a:custGeom>
              <a:avLst/>
              <a:gdLst/>
              <a:ahLst/>
              <a:cxnLst/>
              <a:rect l="l" t="t" r="r" b="b"/>
              <a:pathLst>
                <a:path w="45" h="36" extrusionOk="0">
                  <a:moveTo>
                    <a:pt x="4" y="0"/>
                  </a:moveTo>
                  <a:lnTo>
                    <a:pt x="45" y="27"/>
                  </a:lnTo>
                  <a:lnTo>
                    <a:pt x="41" y="36"/>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67" name="Google Shape;996;p2"/>
            <p:cNvSpPr/>
            <p:nvPr/>
          </p:nvSpPr>
          <p:spPr>
            <a:xfrm>
              <a:off x="1473201" y="5022850"/>
              <a:ext cx="73025" cy="57150"/>
            </a:xfrm>
            <a:custGeom>
              <a:avLst/>
              <a:gdLst/>
              <a:ahLst/>
              <a:cxnLst/>
              <a:rect l="l" t="t" r="r" b="b"/>
              <a:pathLst>
                <a:path w="46" h="36" extrusionOk="0">
                  <a:moveTo>
                    <a:pt x="5" y="0"/>
                  </a:moveTo>
                  <a:lnTo>
                    <a:pt x="46" y="27"/>
                  </a:lnTo>
                  <a:lnTo>
                    <a:pt x="41" y="36"/>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68" name="Google Shape;997;p2"/>
            <p:cNvSpPr/>
            <p:nvPr/>
          </p:nvSpPr>
          <p:spPr>
            <a:xfrm>
              <a:off x="1423988" y="4906963"/>
              <a:ext cx="158750" cy="115888"/>
            </a:xfrm>
            <a:custGeom>
              <a:avLst/>
              <a:gdLst/>
              <a:ahLst/>
              <a:cxnLst/>
              <a:rect l="l" t="t" r="r" b="b"/>
              <a:pathLst>
                <a:path w="100" h="73" extrusionOk="0">
                  <a:moveTo>
                    <a:pt x="4" y="0"/>
                  </a:moveTo>
                  <a:lnTo>
                    <a:pt x="100" y="59"/>
                  </a:lnTo>
                  <a:lnTo>
                    <a:pt x="95" y="73"/>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69" name="Google Shape;998;p2"/>
            <p:cNvSpPr/>
            <p:nvPr/>
          </p:nvSpPr>
          <p:spPr>
            <a:xfrm>
              <a:off x="1546226" y="4906963"/>
              <a:ext cx="71437" cy="57150"/>
            </a:xfrm>
            <a:custGeom>
              <a:avLst/>
              <a:gdLst/>
              <a:ahLst/>
              <a:cxnLst/>
              <a:rect l="l" t="t" r="r" b="b"/>
              <a:pathLst>
                <a:path w="45" h="36" extrusionOk="0">
                  <a:moveTo>
                    <a:pt x="4" y="0"/>
                  </a:moveTo>
                  <a:lnTo>
                    <a:pt x="45" y="27"/>
                  </a:lnTo>
                  <a:lnTo>
                    <a:pt x="41" y="36"/>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70" name="Google Shape;999;p2"/>
            <p:cNvSpPr/>
            <p:nvPr/>
          </p:nvSpPr>
          <p:spPr>
            <a:xfrm>
              <a:off x="1582738" y="4848225"/>
              <a:ext cx="71437" cy="58738"/>
            </a:xfrm>
            <a:custGeom>
              <a:avLst/>
              <a:gdLst/>
              <a:ahLst/>
              <a:cxnLst/>
              <a:rect l="l" t="t" r="r" b="b"/>
              <a:pathLst>
                <a:path w="45" h="37" extrusionOk="0">
                  <a:moveTo>
                    <a:pt x="4" y="0"/>
                  </a:moveTo>
                  <a:lnTo>
                    <a:pt x="45" y="28"/>
                  </a:lnTo>
                  <a:lnTo>
                    <a:pt x="41" y="37"/>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71" name="Google Shape;1000;p2"/>
            <p:cNvSpPr/>
            <p:nvPr/>
          </p:nvSpPr>
          <p:spPr>
            <a:xfrm>
              <a:off x="1617663" y="4791075"/>
              <a:ext cx="73025" cy="57150"/>
            </a:xfrm>
            <a:custGeom>
              <a:avLst/>
              <a:gdLst/>
              <a:ahLst/>
              <a:cxnLst/>
              <a:rect l="l" t="t" r="r" b="b"/>
              <a:pathLst>
                <a:path w="46" h="36" extrusionOk="0">
                  <a:moveTo>
                    <a:pt x="5" y="0"/>
                  </a:moveTo>
                  <a:lnTo>
                    <a:pt x="46" y="23"/>
                  </a:lnTo>
                  <a:lnTo>
                    <a:pt x="41" y="36"/>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72" name="Google Shape;1001;p2"/>
            <p:cNvSpPr/>
            <p:nvPr/>
          </p:nvSpPr>
          <p:spPr>
            <a:xfrm>
              <a:off x="1654176" y="4732338"/>
              <a:ext cx="73025" cy="50800"/>
            </a:xfrm>
            <a:custGeom>
              <a:avLst/>
              <a:gdLst/>
              <a:ahLst/>
              <a:cxnLst/>
              <a:rect l="l" t="t" r="r" b="b"/>
              <a:pathLst>
                <a:path w="46" h="32" extrusionOk="0">
                  <a:moveTo>
                    <a:pt x="5" y="0"/>
                  </a:moveTo>
                  <a:lnTo>
                    <a:pt x="46" y="23"/>
                  </a:lnTo>
                  <a:lnTo>
                    <a:pt x="41" y="32"/>
                  </a:lnTo>
                  <a:lnTo>
                    <a:pt x="0" y="10"/>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73" name="Google Shape;1002;p2"/>
            <p:cNvSpPr/>
            <p:nvPr/>
          </p:nvSpPr>
          <p:spPr>
            <a:xfrm>
              <a:off x="1603376" y="4618038"/>
              <a:ext cx="158750" cy="107950"/>
            </a:xfrm>
            <a:custGeom>
              <a:avLst/>
              <a:gdLst/>
              <a:ahLst/>
              <a:cxnLst/>
              <a:rect l="l" t="t" r="r" b="b"/>
              <a:pathLst>
                <a:path w="100" h="68" extrusionOk="0">
                  <a:moveTo>
                    <a:pt x="5" y="0"/>
                  </a:moveTo>
                  <a:lnTo>
                    <a:pt x="100" y="59"/>
                  </a:lnTo>
                  <a:lnTo>
                    <a:pt x="96" y="68"/>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74" name="Google Shape;1003;p2"/>
            <p:cNvSpPr/>
            <p:nvPr/>
          </p:nvSpPr>
          <p:spPr>
            <a:xfrm>
              <a:off x="1727201" y="4618038"/>
              <a:ext cx="71437" cy="57150"/>
            </a:xfrm>
            <a:custGeom>
              <a:avLst/>
              <a:gdLst/>
              <a:ahLst/>
              <a:cxnLst/>
              <a:rect l="l" t="t" r="r" b="b"/>
              <a:pathLst>
                <a:path w="45" h="36" extrusionOk="0">
                  <a:moveTo>
                    <a:pt x="4" y="0"/>
                  </a:moveTo>
                  <a:lnTo>
                    <a:pt x="45" y="22"/>
                  </a:lnTo>
                  <a:lnTo>
                    <a:pt x="41" y="36"/>
                  </a:lnTo>
                  <a:lnTo>
                    <a:pt x="0" y="9"/>
                  </a:lnTo>
                  <a:lnTo>
                    <a:pt x="4"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75" name="Google Shape;1004;p2"/>
            <p:cNvSpPr/>
            <p:nvPr/>
          </p:nvSpPr>
          <p:spPr>
            <a:xfrm>
              <a:off x="1762126" y="4559300"/>
              <a:ext cx="73025" cy="50800"/>
            </a:xfrm>
            <a:custGeom>
              <a:avLst/>
              <a:gdLst/>
              <a:ahLst/>
              <a:cxnLst/>
              <a:rect l="l" t="t" r="r" b="b"/>
              <a:pathLst>
                <a:path w="46" h="32" extrusionOk="0">
                  <a:moveTo>
                    <a:pt x="5" y="0"/>
                  </a:moveTo>
                  <a:lnTo>
                    <a:pt x="46" y="23"/>
                  </a:lnTo>
                  <a:lnTo>
                    <a:pt x="41" y="32"/>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76" name="Google Shape;1005;p2"/>
            <p:cNvSpPr/>
            <p:nvPr/>
          </p:nvSpPr>
          <p:spPr>
            <a:xfrm>
              <a:off x="1798638" y="4494213"/>
              <a:ext cx="73025" cy="58738"/>
            </a:xfrm>
            <a:custGeom>
              <a:avLst/>
              <a:gdLst/>
              <a:ahLst/>
              <a:cxnLst/>
              <a:rect l="l" t="t" r="r" b="b"/>
              <a:pathLst>
                <a:path w="46" h="37" extrusionOk="0">
                  <a:moveTo>
                    <a:pt x="5" y="0"/>
                  </a:moveTo>
                  <a:lnTo>
                    <a:pt x="46" y="28"/>
                  </a:lnTo>
                  <a:lnTo>
                    <a:pt x="41" y="37"/>
                  </a:lnTo>
                  <a:lnTo>
                    <a:pt x="0" y="14"/>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77" name="Google Shape;1006;p2"/>
            <p:cNvSpPr/>
            <p:nvPr/>
          </p:nvSpPr>
          <p:spPr>
            <a:xfrm>
              <a:off x="1835151" y="4437063"/>
              <a:ext cx="79375" cy="57150"/>
            </a:xfrm>
            <a:custGeom>
              <a:avLst/>
              <a:gdLst/>
              <a:ahLst/>
              <a:cxnLst/>
              <a:rect l="l" t="t" r="r" b="b"/>
              <a:pathLst>
                <a:path w="50" h="36" extrusionOk="0">
                  <a:moveTo>
                    <a:pt x="9" y="0"/>
                  </a:moveTo>
                  <a:lnTo>
                    <a:pt x="50" y="27"/>
                  </a:lnTo>
                  <a:lnTo>
                    <a:pt x="41" y="36"/>
                  </a:lnTo>
                  <a:lnTo>
                    <a:pt x="0" y="14"/>
                  </a:lnTo>
                  <a:lnTo>
                    <a:pt x="9"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78" name="Google Shape;1007;p2"/>
            <p:cNvSpPr/>
            <p:nvPr/>
          </p:nvSpPr>
          <p:spPr>
            <a:xfrm>
              <a:off x="1784351" y="4329113"/>
              <a:ext cx="166687" cy="107950"/>
            </a:xfrm>
            <a:custGeom>
              <a:avLst/>
              <a:gdLst/>
              <a:ahLst/>
              <a:cxnLst/>
              <a:rect l="l" t="t" r="r" b="b"/>
              <a:pathLst>
                <a:path w="105" h="68" extrusionOk="0">
                  <a:moveTo>
                    <a:pt x="5" y="0"/>
                  </a:moveTo>
                  <a:lnTo>
                    <a:pt x="105" y="59"/>
                  </a:lnTo>
                  <a:lnTo>
                    <a:pt x="95" y="68"/>
                  </a:lnTo>
                  <a:lnTo>
                    <a:pt x="0" y="9"/>
                  </a:lnTo>
                  <a:lnTo>
                    <a:pt x="5" y="0"/>
                  </a:lnTo>
                  <a:close/>
                </a:path>
              </a:pathLst>
            </a:custGeom>
            <a:solidFill>
              <a:srgbClr val="FFF6B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79" name="Google Shape;1008;p2"/>
            <p:cNvSpPr/>
            <p:nvPr/>
          </p:nvSpPr>
          <p:spPr>
            <a:xfrm>
              <a:off x="341313" y="4017963"/>
              <a:ext cx="1479550" cy="2290763"/>
            </a:xfrm>
            <a:custGeom>
              <a:avLst/>
              <a:gdLst/>
              <a:ahLst/>
              <a:cxnLst/>
              <a:rect l="l" t="t" r="r" b="b"/>
              <a:pathLst>
                <a:path w="932" h="1443" extrusionOk="0">
                  <a:moveTo>
                    <a:pt x="882" y="0"/>
                  </a:moveTo>
                  <a:lnTo>
                    <a:pt x="932" y="32"/>
                  </a:lnTo>
                  <a:lnTo>
                    <a:pt x="50" y="1443"/>
                  </a:lnTo>
                  <a:lnTo>
                    <a:pt x="0" y="1415"/>
                  </a:lnTo>
                  <a:lnTo>
                    <a:pt x="882" y="0"/>
                  </a:ln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03492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
                                  </p:stCondLst>
                                  <p:childTnLst>
                                    <p:set>
                                      <p:cBhvr>
                                        <p:cTn id="6" dur="1" fill="hold">
                                          <p:stCondLst>
                                            <p:cond delay="0"/>
                                          </p:stCondLst>
                                        </p:cTn>
                                        <p:tgtEl>
                                          <p:spTgt spid="1048644"/>
                                        </p:tgtEl>
                                        <p:attrNameLst>
                                          <p:attrName>style.visibility</p:attrName>
                                        </p:attrNameLst>
                                      </p:cBhvr>
                                      <p:to>
                                        <p:strVal val="visible"/>
                                      </p:to>
                                    </p:set>
                                    <p:anim calcmode="lin" valueType="num">
                                      <p:cBhvr additive="base">
                                        <p:cTn id="7" dur="500"/>
                                        <p:tgtEl>
                                          <p:spTgt spid="1048644"/>
                                        </p:tgtEl>
                                        <p:attrNameLst>
                                          <p:attrName>ppt_w</p:attrName>
                                        </p:attrNameLst>
                                      </p:cBhvr>
                                      <p:tavLst>
                                        <p:tav tm="0">
                                          <p:val>
                                            <p:strVal val="0"/>
                                          </p:val>
                                        </p:tav>
                                        <p:tav tm="100000">
                                          <p:val>
                                            <p:strVal val="#ppt_w"/>
                                          </p:val>
                                        </p:tav>
                                      </p:tavLst>
                                    </p:anim>
                                    <p:anim calcmode="lin" valueType="num">
                                      <p:cBhvr additive="base">
                                        <p:cTn id="8" dur="500"/>
                                        <p:tgtEl>
                                          <p:spTgt spid="1048644"/>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645"/>
                                        </p:tgtEl>
                                        <p:attrNameLst>
                                          <p:attrName>style.visibility</p:attrName>
                                        </p:attrNameLst>
                                      </p:cBhvr>
                                      <p:to>
                                        <p:strVal val="visible"/>
                                      </p:to>
                                    </p:set>
                                    <p:animEffect transition="in" filter="fade">
                                      <p:cBhvr>
                                        <p:cTn id="11" dur="500"/>
                                        <p:tgtEl>
                                          <p:spTgt spid="1048645"/>
                                        </p:tgtEl>
                                      </p:cBhvr>
                                    </p:animEffect>
                                  </p:childTnLst>
                                </p:cTn>
                              </p:par>
                              <p:par>
                                <p:cTn id="12" presetID="23" presetClass="entr" presetSubtype="16" fill="hold" nodeType="withEffect">
                                  <p:stCondLst>
                                    <p:cond delay="300"/>
                                  </p:stCondLst>
                                  <p:childTnLst>
                                    <p:set>
                                      <p:cBhvr>
                                        <p:cTn id="13" dur="1" fill="hold">
                                          <p:stCondLst>
                                            <p:cond delay="0"/>
                                          </p:stCondLst>
                                        </p:cTn>
                                        <p:tgtEl>
                                          <p:spTgt spid="1048646"/>
                                        </p:tgtEl>
                                        <p:attrNameLst>
                                          <p:attrName>style.visibility</p:attrName>
                                        </p:attrNameLst>
                                      </p:cBhvr>
                                      <p:to>
                                        <p:strVal val="visible"/>
                                      </p:to>
                                    </p:set>
                                    <p:anim calcmode="lin" valueType="num">
                                      <p:cBhvr additive="base">
                                        <p:cTn id="14" dur="500"/>
                                        <p:tgtEl>
                                          <p:spTgt spid="1048646"/>
                                        </p:tgtEl>
                                        <p:attrNameLst>
                                          <p:attrName>ppt_w</p:attrName>
                                        </p:attrNameLst>
                                      </p:cBhvr>
                                      <p:tavLst>
                                        <p:tav tm="0">
                                          <p:val>
                                            <p:strVal val="0"/>
                                          </p:val>
                                        </p:tav>
                                        <p:tav tm="100000">
                                          <p:val>
                                            <p:strVal val="#ppt_w"/>
                                          </p:val>
                                        </p:tav>
                                      </p:tavLst>
                                    </p:anim>
                                    <p:anim calcmode="lin" valueType="num">
                                      <p:cBhvr additive="base">
                                        <p:cTn id="15" dur="500"/>
                                        <p:tgtEl>
                                          <p:spTgt spid="1048646"/>
                                        </p:tgtEl>
                                        <p:attrNameLst>
                                          <p:attrName>ppt_h</p:attrName>
                                        </p:attrNameLst>
                                      </p:cBhvr>
                                      <p:tavLst>
                                        <p:tav tm="0">
                                          <p:val>
                                            <p:strVal val="0"/>
                                          </p:val>
                                        </p:tav>
                                        <p:tav tm="100000">
                                          <p:val>
                                            <p:strVal val="#ppt_h"/>
                                          </p:val>
                                        </p:tav>
                                      </p:tavLst>
                                    </p:anim>
                                  </p:childTnLst>
                                </p:cTn>
                              </p:par>
                              <p:par>
                                <p:cTn id="16" presetID="10" presetClass="entr" presetSubtype="0" fill="hold" nodeType="withEffect">
                                  <p:stCondLst>
                                    <p:cond delay="700"/>
                                  </p:stCondLst>
                                  <p:childTnLst>
                                    <p:set>
                                      <p:cBhvr>
                                        <p:cTn id="17" dur="1" fill="hold">
                                          <p:stCondLst>
                                            <p:cond delay="0"/>
                                          </p:stCondLst>
                                        </p:cTn>
                                        <p:tgtEl>
                                          <p:spTgt spid="1048647"/>
                                        </p:tgtEl>
                                        <p:attrNameLst>
                                          <p:attrName>style.visibility</p:attrName>
                                        </p:attrNameLst>
                                      </p:cBhvr>
                                      <p:to>
                                        <p:strVal val="visible"/>
                                      </p:to>
                                    </p:set>
                                    <p:animEffect transition="in" filter="fade">
                                      <p:cBhvr>
                                        <p:cTn id="18" dur="500"/>
                                        <p:tgtEl>
                                          <p:spTgt spid="1048647"/>
                                        </p:tgtEl>
                                      </p:cBhvr>
                                    </p:animEffect>
                                  </p:childTnLst>
                                </p:cTn>
                              </p:par>
                              <p:par>
                                <p:cTn id="19" presetID="23" presetClass="entr" presetSubtype="16" fill="hold" nodeType="withEffect">
                                  <p:stCondLst>
                                    <p:cond delay="300"/>
                                  </p:stCondLst>
                                  <p:childTnLst>
                                    <p:set>
                                      <p:cBhvr>
                                        <p:cTn id="20" dur="1" fill="hold">
                                          <p:stCondLst>
                                            <p:cond delay="0"/>
                                          </p:stCondLst>
                                        </p:cTn>
                                        <p:tgtEl>
                                          <p:spTgt spid="1048648"/>
                                        </p:tgtEl>
                                        <p:attrNameLst>
                                          <p:attrName>style.visibility</p:attrName>
                                        </p:attrNameLst>
                                      </p:cBhvr>
                                      <p:to>
                                        <p:strVal val="visible"/>
                                      </p:to>
                                    </p:set>
                                    <p:anim calcmode="lin" valueType="num">
                                      <p:cBhvr additive="base">
                                        <p:cTn id="21" dur="500"/>
                                        <p:tgtEl>
                                          <p:spTgt spid="1048648"/>
                                        </p:tgtEl>
                                        <p:attrNameLst>
                                          <p:attrName>ppt_w</p:attrName>
                                        </p:attrNameLst>
                                      </p:cBhvr>
                                      <p:tavLst>
                                        <p:tav tm="0">
                                          <p:val>
                                            <p:strVal val="0"/>
                                          </p:val>
                                        </p:tav>
                                        <p:tav tm="100000">
                                          <p:val>
                                            <p:strVal val="#ppt_w"/>
                                          </p:val>
                                        </p:tav>
                                      </p:tavLst>
                                    </p:anim>
                                    <p:anim calcmode="lin" valueType="num">
                                      <p:cBhvr additive="base">
                                        <p:cTn id="22" dur="500"/>
                                        <p:tgtEl>
                                          <p:spTgt spid="1048648"/>
                                        </p:tgtEl>
                                        <p:attrNameLst>
                                          <p:attrName>ppt_h</p:attrName>
                                        </p:attrNameLst>
                                      </p:cBhvr>
                                      <p:tavLst>
                                        <p:tav tm="0">
                                          <p:val>
                                            <p:strVal val="0"/>
                                          </p:val>
                                        </p:tav>
                                        <p:tav tm="100000">
                                          <p:val>
                                            <p:strVal val="#ppt_h"/>
                                          </p:val>
                                        </p:tav>
                                      </p:tavLst>
                                    </p:anim>
                                  </p:childTnLst>
                                </p:cTn>
                              </p:par>
                              <p:par>
                                <p:cTn id="23" presetID="10" presetClass="entr" presetSubtype="0" fill="hold" nodeType="withEffect">
                                  <p:stCondLst>
                                    <p:cond delay="700"/>
                                  </p:stCondLst>
                                  <p:childTnLst>
                                    <p:set>
                                      <p:cBhvr>
                                        <p:cTn id="24" dur="1" fill="hold">
                                          <p:stCondLst>
                                            <p:cond delay="0"/>
                                          </p:stCondLst>
                                        </p:cTn>
                                        <p:tgtEl>
                                          <p:spTgt spid="1048649"/>
                                        </p:tgtEl>
                                        <p:attrNameLst>
                                          <p:attrName>style.visibility</p:attrName>
                                        </p:attrNameLst>
                                      </p:cBhvr>
                                      <p:to>
                                        <p:strVal val="visible"/>
                                      </p:to>
                                    </p:set>
                                    <p:animEffect transition="in" filter="fade">
                                      <p:cBhvr>
                                        <p:cTn id="25" dur="500"/>
                                        <p:tgtEl>
                                          <p:spTgt spid="1048649"/>
                                        </p:tgtEl>
                                      </p:cBhvr>
                                    </p:animEffect>
                                  </p:childTnLst>
                                </p:cTn>
                              </p:par>
                              <p:par>
                                <p:cTn id="26" presetID="23" presetClass="entr" presetSubtype="16" fill="hold" nodeType="withEffect">
                                  <p:stCondLst>
                                    <p:cond delay="300"/>
                                  </p:stCondLst>
                                  <p:childTnLst>
                                    <p:set>
                                      <p:cBhvr>
                                        <p:cTn id="27" dur="1" fill="hold">
                                          <p:stCondLst>
                                            <p:cond delay="0"/>
                                          </p:stCondLst>
                                        </p:cTn>
                                        <p:tgtEl>
                                          <p:spTgt spid="1048650"/>
                                        </p:tgtEl>
                                        <p:attrNameLst>
                                          <p:attrName>style.visibility</p:attrName>
                                        </p:attrNameLst>
                                      </p:cBhvr>
                                      <p:to>
                                        <p:strVal val="visible"/>
                                      </p:to>
                                    </p:set>
                                    <p:anim calcmode="lin" valueType="num">
                                      <p:cBhvr additive="base">
                                        <p:cTn id="28" dur="500"/>
                                        <p:tgtEl>
                                          <p:spTgt spid="1048650"/>
                                        </p:tgtEl>
                                        <p:attrNameLst>
                                          <p:attrName>ppt_w</p:attrName>
                                        </p:attrNameLst>
                                      </p:cBhvr>
                                      <p:tavLst>
                                        <p:tav tm="0">
                                          <p:val>
                                            <p:strVal val="0"/>
                                          </p:val>
                                        </p:tav>
                                        <p:tav tm="100000">
                                          <p:val>
                                            <p:strVal val="#ppt_w"/>
                                          </p:val>
                                        </p:tav>
                                      </p:tavLst>
                                    </p:anim>
                                    <p:anim calcmode="lin" valueType="num">
                                      <p:cBhvr additive="base">
                                        <p:cTn id="29" dur="500"/>
                                        <p:tgtEl>
                                          <p:spTgt spid="1048650"/>
                                        </p:tgtEl>
                                        <p:attrNameLst>
                                          <p:attrName>ppt_h</p:attrName>
                                        </p:attrNameLst>
                                      </p:cBhvr>
                                      <p:tavLst>
                                        <p:tav tm="0">
                                          <p:val>
                                            <p:strVal val="0"/>
                                          </p:val>
                                        </p:tav>
                                        <p:tav tm="100000">
                                          <p:val>
                                            <p:strVal val="#ppt_h"/>
                                          </p:val>
                                        </p:tav>
                                      </p:tavLst>
                                    </p:anim>
                                  </p:childTnLst>
                                </p:cTn>
                              </p:par>
                              <p:par>
                                <p:cTn id="30" presetID="10" presetClass="entr" presetSubtype="0" fill="hold" nodeType="withEffect">
                                  <p:stCondLst>
                                    <p:cond delay="700"/>
                                  </p:stCondLst>
                                  <p:childTnLst>
                                    <p:set>
                                      <p:cBhvr>
                                        <p:cTn id="31" dur="1" fill="hold">
                                          <p:stCondLst>
                                            <p:cond delay="0"/>
                                          </p:stCondLst>
                                        </p:cTn>
                                        <p:tgtEl>
                                          <p:spTgt spid="1048651"/>
                                        </p:tgtEl>
                                        <p:attrNameLst>
                                          <p:attrName>style.visibility</p:attrName>
                                        </p:attrNameLst>
                                      </p:cBhvr>
                                      <p:to>
                                        <p:strVal val="visible"/>
                                      </p:to>
                                    </p:set>
                                    <p:animEffect transition="in" filter="fade">
                                      <p:cBhvr>
                                        <p:cTn id="32" dur="500"/>
                                        <p:tgtEl>
                                          <p:spTgt spid="1048651"/>
                                        </p:tgtEl>
                                      </p:cBhvr>
                                    </p:animEffect>
                                  </p:childTnLst>
                                </p:cTn>
                              </p:par>
                              <p:par>
                                <p:cTn id="33" presetID="2" presetClass="entr" presetSubtype="2" fill="hold" nodeType="withEffect">
                                  <p:stCondLst>
                                    <p:cond delay="0"/>
                                  </p:stCondLst>
                                  <p:childTnLst>
                                    <p:set>
                                      <p:cBhvr>
                                        <p:cTn id="34" dur="1" fill="hold">
                                          <p:stCondLst>
                                            <p:cond delay="0"/>
                                          </p:stCondLst>
                                        </p:cTn>
                                        <p:tgtEl>
                                          <p:spTgt spid="3145733"/>
                                        </p:tgtEl>
                                        <p:attrNameLst>
                                          <p:attrName>style.visibility</p:attrName>
                                        </p:attrNameLst>
                                      </p:cBhvr>
                                      <p:to>
                                        <p:strVal val="visible"/>
                                      </p:to>
                                    </p:set>
                                    <p:anim calcmode="lin" valueType="num">
                                      <p:cBhvr additive="base">
                                        <p:cTn id="35" dur="500"/>
                                        <p:tgtEl>
                                          <p:spTgt spid="3145733"/>
                                        </p:tgtEl>
                                        <p:attrNameLst>
                                          <p:attrName>ppt_x</p:attrName>
                                        </p:attrNameLst>
                                      </p:cBhvr>
                                      <p:tavLst>
                                        <p:tav tm="0">
                                          <p:val>
                                            <p:strVal val="#ppt_x+1"/>
                                          </p:val>
                                        </p:tav>
                                        <p:tav tm="100000">
                                          <p:val>
                                            <p:strVal val="#ppt_x"/>
                                          </p:val>
                                        </p:tav>
                                      </p:tavLst>
                                    </p:anim>
                                  </p:childTnLst>
                                </p:cTn>
                              </p:par>
                              <p:par>
                                <p:cTn id="36" presetID="2" presetClass="entr" presetSubtype="2" fill="hold" nodeType="withEffect">
                                  <p:stCondLst>
                                    <p:cond delay="100"/>
                                  </p:stCondLst>
                                  <p:childTnLst>
                                    <p:set>
                                      <p:cBhvr>
                                        <p:cTn id="37" dur="1" fill="hold">
                                          <p:stCondLst>
                                            <p:cond delay="0"/>
                                          </p:stCondLst>
                                        </p:cTn>
                                        <p:tgtEl>
                                          <p:spTgt spid="1048652"/>
                                        </p:tgtEl>
                                        <p:attrNameLst>
                                          <p:attrName>style.visibility</p:attrName>
                                        </p:attrNameLst>
                                      </p:cBhvr>
                                      <p:to>
                                        <p:strVal val="visible"/>
                                      </p:to>
                                    </p:set>
                                    <p:anim calcmode="lin" valueType="num">
                                      <p:cBhvr additive="base">
                                        <p:cTn id="38" dur="500"/>
                                        <p:tgtEl>
                                          <p:spTgt spid="1048652"/>
                                        </p:tgtEl>
                                        <p:attrNameLst>
                                          <p:attrName>ppt_x</p:attrName>
                                        </p:attrNameLst>
                                      </p:cBhvr>
                                      <p:tavLst>
                                        <p:tav tm="0">
                                          <p:val>
                                            <p:strVal val="#ppt_x+1"/>
                                          </p:val>
                                        </p:tav>
                                        <p:tav tm="100000">
                                          <p:val>
                                            <p:strVal val="#ppt_x"/>
                                          </p:val>
                                        </p:tav>
                                      </p:tavLst>
                                    </p:anim>
                                  </p:childTnLst>
                                </p:cTn>
                              </p:par>
                              <p:par>
                                <p:cTn id="39" presetID="2" presetClass="entr" presetSubtype="2" fill="hold" nodeType="withEffect">
                                  <p:stCondLst>
                                    <p:cond delay="0"/>
                                  </p:stCondLst>
                                  <p:childTnLst>
                                    <p:set>
                                      <p:cBhvr>
                                        <p:cTn id="40" dur="1" fill="hold">
                                          <p:stCondLst>
                                            <p:cond delay="0"/>
                                          </p:stCondLst>
                                        </p:cTn>
                                        <p:tgtEl>
                                          <p:spTgt spid="3145734"/>
                                        </p:tgtEl>
                                        <p:attrNameLst>
                                          <p:attrName>style.visibility</p:attrName>
                                        </p:attrNameLst>
                                      </p:cBhvr>
                                      <p:to>
                                        <p:strVal val="visible"/>
                                      </p:to>
                                    </p:set>
                                    <p:anim calcmode="lin" valueType="num">
                                      <p:cBhvr additive="base">
                                        <p:cTn id="41" dur="500"/>
                                        <p:tgtEl>
                                          <p:spTgt spid="3145734"/>
                                        </p:tgtEl>
                                        <p:attrNameLst>
                                          <p:attrName>ppt_x</p:attrName>
                                        </p:attrNameLst>
                                      </p:cBhvr>
                                      <p:tavLst>
                                        <p:tav tm="0">
                                          <p:val>
                                            <p:strVal val="#ppt_x+1"/>
                                          </p:val>
                                        </p:tav>
                                        <p:tav tm="100000">
                                          <p:val>
                                            <p:strVal val="#ppt_x"/>
                                          </p:val>
                                        </p:tav>
                                      </p:tavLst>
                                    </p:anim>
                                  </p:childTnLst>
                                </p:cTn>
                              </p:par>
                              <p:par>
                                <p:cTn id="42" presetID="2" presetClass="entr" presetSubtype="2" fill="hold" nodeType="withEffect">
                                  <p:stCondLst>
                                    <p:cond delay="100"/>
                                  </p:stCondLst>
                                  <p:childTnLst>
                                    <p:set>
                                      <p:cBhvr>
                                        <p:cTn id="43" dur="1" fill="hold">
                                          <p:stCondLst>
                                            <p:cond delay="0"/>
                                          </p:stCondLst>
                                        </p:cTn>
                                        <p:tgtEl>
                                          <p:spTgt spid="1048653"/>
                                        </p:tgtEl>
                                        <p:attrNameLst>
                                          <p:attrName>style.visibility</p:attrName>
                                        </p:attrNameLst>
                                      </p:cBhvr>
                                      <p:to>
                                        <p:strVal val="visible"/>
                                      </p:to>
                                    </p:set>
                                    <p:anim calcmode="lin" valueType="num">
                                      <p:cBhvr additive="base">
                                        <p:cTn id="44" dur="500"/>
                                        <p:tgtEl>
                                          <p:spTgt spid="1048653"/>
                                        </p:tgtEl>
                                        <p:attrNameLst>
                                          <p:attrName>ppt_x</p:attrName>
                                        </p:attrNameLst>
                                      </p:cBhvr>
                                      <p:tavLst>
                                        <p:tav tm="0">
                                          <p:val>
                                            <p:strVal val="#ppt_x+1"/>
                                          </p:val>
                                        </p:tav>
                                        <p:tav tm="100000">
                                          <p:val>
                                            <p:strVal val="#ppt_x"/>
                                          </p:val>
                                        </p:tav>
                                      </p:tavLst>
                                    </p:anim>
                                  </p:childTnLst>
                                </p:cTn>
                              </p:par>
                              <p:par>
                                <p:cTn id="45" presetID="2" presetClass="entr" presetSubtype="2" fill="hold" nodeType="withEffect">
                                  <p:stCondLst>
                                    <p:cond delay="0"/>
                                  </p:stCondLst>
                                  <p:childTnLst>
                                    <p:set>
                                      <p:cBhvr>
                                        <p:cTn id="46" dur="1" fill="hold">
                                          <p:stCondLst>
                                            <p:cond delay="0"/>
                                          </p:stCondLst>
                                        </p:cTn>
                                        <p:tgtEl>
                                          <p:spTgt spid="3145735"/>
                                        </p:tgtEl>
                                        <p:attrNameLst>
                                          <p:attrName>style.visibility</p:attrName>
                                        </p:attrNameLst>
                                      </p:cBhvr>
                                      <p:to>
                                        <p:strVal val="visible"/>
                                      </p:to>
                                    </p:set>
                                    <p:anim calcmode="lin" valueType="num">
                                      <p:cBhvr additive="base">
                                        <p:cTn id="47" dur="500"/>
                                        <p:tgtEl>
                                          <p:spTgt spid="3145735"/>
                                        </p:tgtEl>
                                        <p:attrNameLst>
                                          <p:attrName>ppt_x</p:attrName>
                                        </p:attrNameLst>
                                      </p:cBhvr>
                                      <p:tavLst>
                                        <p:tav tm="0">
                                          <p:val>
                                            <p:strVal val="#ppt_x+1"/>
                                          </p:val>
                                        </p:tav>
                                        <p:tav tm="100000">
                                          <p:val>
                                            <p:strVal val="#ppt_x"/>
                                          </p:val>
                                        </p:tav>
                                      </p:tavLst>
                                    </p:anim>
                                  </p:childTnLst>
                                </p:cTn>
                              </p:par>
                              <p:par>
                                <p:cTn id="48" presetID="2" presetClass="entr" presetSubtype="2" fill="hold" nodeType="withEffect">
                                  <p:stCondLst>
                                    <p:cond delay="100"/>
                                  </p:stCondLst>
                                  <p:childTnLst>
                                    <p:set>
                                      <p:cBhvr>
                                        <p:cTn id="49" dur="1" fill="hold">
                                          <p:stCondLst>
                                            <p:cond delay="0"/>
                                          </p:stCondLst>
                                        </p:cTn>
                                        <p:tgtEl>
                                          <p:spTgt spid="1048654"/>
                                        </p:tgtEl>
                                        <p:attrNameLst>
                                          <p:attrName>style.visibility</p:attrName>
                                        </p:attrNameLst>
                                      </p:cBhvr>
                                      <p:to>
                                        <p:strVal val="visible"/>
                                      </p:to>
                                    </p:set>
                                    <p:anim calcmode="lin" valueType="num">
                                      <p:cBhvr additive="base">
                                        <p:cTn id="50" dur="500"/>
                                        <p:tgtEl>
                                          <p:spTgt spid="1048654"/>
                                        </p:tgtEl>
                                        <p:attrNameLst>
                                          <p:attrName>ppt_x</p:attrName>
                                        </p:attrNameLst>
                                      </p:cBhvr>
                                      <p:tavLst>
                                        <p:tav tm="0">
                                          <p:val>
                                            <p:strVal val="#ppt_x+1"/>
                                          </p:val>
                                        </p:tav>
                                        <p:tav tm="100000">
                                          <p:val>
                                            <p:strVal val="#ppt_x"/>
                                          </p:val>
                                        </p:tav>
                                      </p:tavLst>
                                    </p:anim>
                                  </p:childTnLst>
                                </p:cTn>
                              </p:par>
                              <p:par>
                                <p:cTn id="51" presetID="2" presetClass="entr" presetSubtype="2" fill="hold" nodeType="withEffect">
                                  <p:stCondLst>
                                    <p:cond delay="0"/>
                                  </p:stCondLst>
                                  <p:childTnLst>
                                    <p:set>
                                      <p:cBhvr>
                                        <p:cTn id="52" dur="1" fill="hold">
                                          <p:stCondLst>
                                            <p:cond delay="0"/>
                                          </p:stCondLst>
                                        </p:cTn>
                                        <p:tgtEl>
                                          <p:spTgt spid="3145736"/>
                                        </p:tgtEl>
                                        <p:attrNameLst>
                                          <p:attrName>style.visibility</p:attrName>
                                        </p:attrNameLst>
                                      </p:cBhvr>
                                      <p:to>
                                        <p:strVal val="visible"/>
                                      </p:to>
                                    </p:set>
                                    <p:anim calcmode="lin" valueType="num">
                                      <p:cBhvr additive="base">
                                        <p:cTn id="53" dur="500"/>
                                        <p:tgtEl>
                                          <p:spTgt spid="3145736"/>
                                        </p:tgtEl>
                                        <p:attrNameLst>
                                          <p:attrName>ppt_x</p:attrName>
                                        </p:attrNameLst>
                                      </p:cBhvr>
                                      <p:tavLst>
                                        <p:tav tm="0">
                                          <p:val>
                                            <p:strVal val="#ppt_x+1"/>
                                          </p:val>
                                        </p:tav>
                                        <p:tav tm="100000">
                                          <p:val>
                                            <p:strVal val="#ppt_x"/>
                                          </p:val>
                                        </p:tav>
                                      </p:tavLst>
                                    </p:anim>
                                  </p:childTnLst>
                                </p:cTn>
                              </p:par>
                              <p:par>
                                <p:cTn id="54" presetID="2" presetClass="entr" presetSubtype="2" fill="hold" nodeType="withEffect">
                                  <p:stCondLst>
                                    <p:cond delay="100"/>
                                  </p:stCondLst>
                                  <p:childTnLst>
                                    <p:set>
                                      <p:cBhvr>
                                        <p:cTn id="55" dur="1" fill="hold">
                                          <p:stCondLst>
                                            <p:cond delay="0"/>
                                          </p:stCondLst>
                                        </p:cTn>
                                        <p:tgtEl>
                                          <p:spTgt spid="1048655"/>
                                        </p:tgtEl>
                                        <p:attrNameLst>
                                          <p:attrName>style.visibility</p:attrName>
                                        </p:attrNameLst>
                                      </p:cBhvr>
                                      <p:to>
                                        <p:strVal val="visible"/>
                                      </p:to>
                                    </p:set>
                                    <p:anim calcmode="lin" valueType="num">
                                      <p:cBhvr additive="base">
                                        <p:cTn id="56" dur="500"/>
                                        <p:tgtEl>
                                          <p:spTgt spid="10486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48782" name="Google Shape;1013;p3"/>
          <p:cNvSpPr/>
          <p:nvPr/>
        </p:nvSpPr>
        <p:spPr>
          <a:xfrm>
            <a:off x="4336694" y="1769913"/>
            <a:ext cx="3530274" cy="1898623"/>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13800" kern="0">
                <a:solidFill>
                  <a:srgbClr val="363B45"/>
                </a:solidFill>
                <a:latin typeface="Calibri"/>
                <a:ea typeface="Calibri"/>
                <a:cs typeface="Calibri"/>
                <a:sym typeface="Calibri"/>
              </a:rPr>
              <a:t>01</a:t>
            </a:r>
            <a:endParaRPr sz="13800" kern="0">
              <a:solidFill>
                <a:srgbClr val="363B45"/>
              </a:solidFill>
              <a:latin typeface="Calibri"/>
              <a:ea typeface="Calibri"/>
              <a:cs typeface="Calibri"/>
              <a:sym typeface="Calibri"/>
            </a:endParaRPr>
          </a:p>
        </p:txBody>
      </p:sp>
      <p:sp>
        <p:nvSpPr>
          <p:cNvPr id="1048783" name="Google Shape;1014;p3"/>
          <p:cNvSpPr/>
          <p:nvPr/>
        </p:nvSpPr>
        <p:spPr>
          <a:xfrm>
            <a:off x="4199183" y="3823312"/>
            <a:ext cx="3778403" cy="754897"/>
          </a:xfrm>
          <a:prstGeom prst="rect">
            <a:avLst/>
          </a:prstGeom>
          <a:noFill/>
          <a:ln>
            <a:noFill/>
          </a:ln>
        </p:spPr>
        <p:txBody>
          <a:bodyPr spcFirstLastPara="1" wrap="square" lIns="91425" tIns="45700" rIns="91425" bIns="45700" anchor="ctr" anchorCtr="0">
            <a:normAutofit/>
          </a:bodyPr>
          <a:lstStyle/>
          <a:p>
            <a:pPr algn="ctr">
              <a:lnSpc>
                <a:spcPct val="110000"/>
              </a:lnSpc>
              <a:buClr>
                <a:srgbClr val="000000"/>
              </a:buClr>
              <a:buFont typeface="Arial"/>
              <a:buNone/>
            </a:pPr>
            <a:r>
              <a:rPr lang="en-US" sz="3200" kern="0" dirty="0">
                <a:solidFill>
                  <a:srgbClr val="FFFFFF"/>
                </a:solidFill>
                <a:latin typeface="Calibri"/>
                <a:ea typeface="Calibri"/>
                <a:cs typeface="Calibri"/>
                <a:sym typeface="Calibri"/>
              </a:rPr>
              <a:t>Introduction </a:t>
            </a:r>
            <a:endParaRPr sz="3200" kern="0" dirty="0">
              <a:solidFill>
                <a:srgbClr val="FFFFFF"/>
              </a:solidFill>
              <a:latin typeface="Calibri"/>
              <a:ea typeface="Calibri"/>
              <a:cs typeface="Calibri"/>
              <a:sym typeface="Calibri"/>
            </a:endParaRPr>
          </a:p>
        </p:txBody>
      </p:sp>
      <p:cxnSp>
        <p:nvCxnSpPr>
          <p:cNvPr id="3145738" name="Google Shape;1016;p3"/>
          <p:cNvCxnSpPr>
            <a:cxnSpLocks/>
          </p:cNvCxnSpPr>
          <p:nvPr/>
        </p:nvCxnSpPr>
        <p:spPr>
          <a:xfrm rot="10800000">
            <a:off x="4357089" y="4696457"/>
            <a:ext cx="3489484" cy="0"/>
          </a:xfrm>
          <a:prstGeom prst="straightConnector1">
            <a:avLst/>
          </a:prstGeom>
          <a:noFill/>
          <a:ln w="9525" cap="flat" cmpd="sng">
            <a:solidFill>
              <a:srgbClr val="FFC000"/>
            </a:solidFill>
            <a:prstDash val="solid"/>
            <a:miter lim="800000"/>
            <a:headEnd type="none" w="sm" len="sm"/>
            <a:tailEnd type="none" w="sm" len="sm"/>
          </a:ln>
        </p:spPr>
      </p:cxnSp>
      <p:cxnSp>
        <p:nvCxnSpPr>
          <p:cNvPr id="3145739" name="Google Shape;1017;p3"/>
          <p:cNvCxnSpPr>
            <a:cxnSpLocks/>
          </p:cNvCxnSpPr>
          <p:nvPr/>
        </p:nvCxnSpPr>
        <p:spPr>
          <a:xfrm rot="10800000">
            <a:off x="4357089" y="3876041"/>
            <a:ext cx="3489484" cy="0"/>
          </a:xfrm>
          <a:prstGeom prst="straightConnector1">
            <a:avLst/>
          </a:prstGeom>
          <a:noFill/>
          <a:ln w="9525" cap="flat" cmpd="sng">
            <a:solidFill>
              <a:srgbClr val="FFC000"/>
            </a:solidFill>
            <a:prstDash val="solid"/>
            <a:miter lim="800000"/>
            <a:headEnd type="none" w="sm" len="sm"/>
            <a:tailEnd type="none" w="sm" len="sm"/>
          </a:ln>
        </p:spPr>
      </p:cxnSp>
      <p:sp>
        <p:nvSpPr>
          <p:cNvPr id="1048784" name="Google Shape;1018;p3"/>
          <p:cNvSpPr/>
          <p:nvPr/>
        </p:nvSpPr>
        <p:spPr>
          <a:xfrm>
            <a:off x="620746" y="377952"/>
            <a:ext cx="10961312" cy="5936169"/>
          </a:xfrm>
          <a:prstGeom prst="rect">
            <a:avLst/>
          </a:prstGeom>
          <a:noFill/>
          <a:ln w="19050" cap="flat" cmpd="sng">
            <a:solidFill>
              <a:srgbClr val="FFC000"/>
            </a:solidFill>
            <a:prstDash val="lgDash"/>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785" name="Google Shape;1064;p3"/>
          <p:cNvSpPr/>
          <p:nvPr/>
        </p:nvSpPr>
        <p:spPr>
          <a:xfrm>
            <a:off x="8594726" y="5543550"/>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60" y="34"/>
                  <a:pt x="57" y="36"/>
                </a:cubicBezTo>
                <a:cubicBezTo>
                  <a:pt x="44" y="41"/>
                  <a:pt x="44" y="41"/>
                  <a:pt x="44" y="41"/>
                </a:cubicBezTo>
                <a:cubicBezTo>
                  <a:pt x="43" y="42"/>
                  <a:pt x="42" y="43"/>
                  <a:pt x="41" y="44"/>
                </a:cubicBezTo>
                <a:cubicBezTo>
                  <a:pt x="39" y="57"/>
                  <a:pt x="39" y="57"/>
                  <a:pt x="39" y="57"/>
                </a:cubicBezTo>
                <a:cubicBezTo>
                  <a:pt x="38" y="61"/>
                  <a:pt x="34" y="62"/>
                  <a:pt x="32" y="59"/>
                </a:cubicBezTo>
                <a:cubicBezTo>
                  <a:pt x="23" y="49"/>
                  <a:pt x="23" y="49"/>
                  <a:pt x="23" y="49"/>
                </a:cubicBezTo>
                <a:cubicBezTo>
                  <a:pt x="22" y="48"/>
                  <a:pt x="21" y="47"/>
                  <a:pt x="19" y="47"/>
                </a:cubicBezTo>
                <a:cubicBezTo>
                  <a:pt x="5" y="49"/>
                  <a:pt x="5" y="49"/>
                  <a:pt x="5" y="49"/>
                </a:cubicBezTo>
                <a:cubicBezTo>
                  <a:pt x="2" y="49"/>
                  <a:pt x="0" y="46"/>
                  <a:pt x="2" y="43"/>
                </a:cubicBezTo>
                <a:cubicBezTo>
                  <a:pt x="9" y="31"/>
                  <a:pt x="9" y="31"/>
                  <a:pt x="9" y="31"/>
                </a:cubicBezTo>
                <a:cubicBezTo>
                  <a:pt x="10" y="30"/>
                  <a:pt x="10" y="28"/>
                  <a:pt x="9" y="27"/>
                </a:cubicBezTo>
                <a:cubicBezTo>
                  <a:pt x="4" y="14"/>
                  <a:pt x="4" y="14"/>
                  <a:pt x="4" y="14"/>
                </a:cubicBezTo>
                <a:cubicBezTo>
                  <a:pt x="2" y="12"/>
                  <a:pt x="5" y="8"/>
                  <a:pt x="8" y="9"/>
                </a:cubicBezTo>
                <a:cubicBezTo>
                  <a:pt x="22" y="12"/>
                  <a:pt x="22" y="12"/>
                  <a:pt x="22"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86" name="Google Shape;1075;p3"/>
          <p:cNvSpPr/>
          <p:nvPr/>
        </p:nvSpPr>
        <p:spPr>
          <a:xfrm>
            <a:off x="9673711" y="4539458"/>
            <a:ext cx="209550"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2" y="19"/>
                  <a:pt x="22" y="20"/>
                </a:cubicBezTo>
                <a:cubicBezTo>
                  <a:pt x="22" y="27"/>
                  <a:pt x="22" y="27"/>
                  <a:pt x="22" y="27"/>
                </a:cubicBezTo>
                <a:cubicBezTo>
                  <a:pt x="22" y="28"/>
                  <a:pt x="20" y="29"/>
                  <a:pt x="19" y="28"/>
                </a:cubicBezTo>
                <a:cubicBezTo>
                  <a:pt x="13" y="24"/>
                  <a:pt x="13" y="24"/>
                  <a:pt x="13" y="24"/>
                </a:cubicBezTo>
                <a:cubicBezTo>
                  <a:pt x="13" y="24"/>
                  <a:pt x="12" y="24"/>
                  <a:pt x="12"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1"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87" name="Google Shape;1076;p3"/>
          <p:cNvSpPr/>
          <p:nvPr/>
        </p:nvSpPr>
        <p:spPr>
          <a:xfrm>
            <a:off x="9727858" y="2341563"/>
            <a:ext cx="258762" cy="274638"/>
          </a:xfrm>
          <a:custGeom>
            <a:avLst/>
            <a:gdLst/>
            <a:ahLst/>
            <a:cxnLst/>
            <a:rect l="l" t="t" r="r" b="b"/>
            <a:pathLst>
              <a:path w="36" h="38" extrusionOk="0">
                <a:moveTo>
                  <a:pt x="25" y="3"/>
                </a:moveTo>
                <a:cubicBezTo>
                  <a:pt x="26" y="11"/>
                  <a:pt x="26" y="11"/>
                  <a:pt x="26" y="11"/>
                </a:cubicBezTo>
                <a:cubicBezTo>
                  <a:pt x="26" y="12"/>
                  <a:pt x="27" y="13"/>
                  <a:pt x="27" y="13"/>
                </a:cubicBezTo>
                <a:cubicBezTo>
                  <a:pt x="35" y="18"/>
                  <a:pt x="35" y="18"/>
                  <a:pt x="35" y="18"/>
                </a:cubicBezTo>
                <a:cubicBezTo>
                  <a:pt x="36" y="19"/>
                  <a:pt x="36" y="21"/>
                  <a:pt x="34" y="22"/>
                </a:cubicBezTo>
                <a:cubicBezTo>
                  <a:pt x="27" y="25"/>
                  <a:pt x="27" y="25"/>
                  <a:pt x="27" y="25"/>
                </a:cubicBezTo>
                <a:cubicBezTo>
                  <a:pt x="26" y="26"/>
                  <a:pt x="25" y="26"/>
                  <a:pt x="25" y="27"/>
                </a:cubicBezTo>
                <a:cubicBezTo>
                  <a:pt x="23" y="35"/>
                  <a:pt x="23" y="35"/>
                  <a:pt x="23" y="35"/>
                </a:cubicBezTo>
                <a:cubicBezTo>
                  <a:pt x="23" y="37"/>
                  <a:pt x="20" y="38"/>
                  <a:pt x="19" y="36"/>
                </a:cubicBezTo>
                <a:cubicBezTo>
                  <a:pt x="14" y="30"/>
                  <a:pt x="14" y="30"/>
                  <a:pt x="14" y="30"/>
                </a:cubicBezTo>
                <a:cubicBezTo>
                  <a:pt x="13" y="29"/>
                  <a:pt x="12" y="29"/>
                  <a:pt x="11" y="29"/>
                </a:cubicBezTo>
                <a:cubicBezTo>
                  <a:pt x="3" y="30"/>
                  <a:pt x="3" y="30"/>
                  <a:pt x="3" y="30"/>
                </a:cubicBezTo>
                <a:cubicBezTo>
                  <a:pt x="1" y="30"/>
                  <a:pt x="0" y="28"/>
                  <a:pt x="1" y="26"/>
                </a:cubicBezTo>
                <a:cubicBezTo>
                  <a:pt x="5" y="19"/>
                  <a:pt x="5" y="19"/>
                  <a:pt x="5" y="19"/>
                </a:cubicBezTo>
                <a:cubicBezTo>
                  <a:pt x="6" y="18"/>
                  <a:pt x="6" y="17"/>
                  <a:pt x="5" y="17"/>
                </a:cubicBezTo>
                <a:cubicBezTo>
                  <a:pt x="2" y="9"/>
                  <a:pt x="2" y="9"/>
                  <a:pt x="2" y="9"/>
                </a:cubicBezTo>
                <a:cubicBezTo>
                  <a:pt x="1" y="7"/>
                  <a:pt x="3" y="5"/>
                  <a:pt x="5" y="6"/>
                </a:cubicBezTo>
                <a:cubicBezTo>
                  <a:pt x="13" y="8"/>
                  <a:pt x="13" y="8"/>
                  <a:pt x="13" y="8"/>
                </a:cubicBezTo>
                <a:cubicBezTo>
                  <a:pt x="14" y="8"/>
                  <a:pt x="14" y="8"/>
                  <a:pt x="15" y="7"/>
                </a:cubicBezTo>
                <a:cubicBezTo>
                  <a:pt x="21" y="1"/>
                  <a:pt x="21" y="1"/>
                  <a:pt x="21" y="1"/>
                </a:cubicBezTo>
                <a:cubicBezTo>
                  <a:pt x="23" y="0"/>
                  <a:pt x="25" y="1"/>
                  <a:pt x="25" y="3"/>
                </a:cubicBezTo>
                <a:close/>
              </a:path>
            </a:pathLst>
          </a:custGeom>
          <a:solidFill>
            <a:srgbClr val="00C5B4"/>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88" name="Google Shape;1093;p3"/>
          <p:cNvSpPr/>
          <p:nvPr/>
        </p:nvSpPr>
        <p:spPr>
          <a:xfrm>
            <a:off x="3803637" y="5760156"/>
            <a:ext cx="223837" cy="223838"/>
          </a:xfrm>
          <a:custGeom>
            <a:avLst/>
            <a:gdLst/>
            <a:ahLst/>
            <a:cxnLst/>
            <a:rect l="l" t="t" r="r" b="b"/>
            <a:pathLst>
              <a:path w="31" h="31" extrusionOk="0">
                <a:moveTo>
                  <a:pt x="11" y="9"/>
                </a:moveTo>
                <a:cubicBezTo>
                  <a:pt x="13" y="2"/>
                  <a:pt x="13" y="2"/>
                  <a:pt x="13" y="2"/>
                </a:cubicBezTo>
                <a:cubicBezTo>
                  <a:pt x="14" y="0"/>
                  <a:pt x="17" y="0"/>
                  <a:pt x="17" y="2"/>
                </a:cubicBezTo>
                <a:cubicBezTo>
                  <a:pt x="19" y="9"/>
                  <a:pt x="19" y="9"/>
                  <a:pt x="19" y="9"/>
                </a:cubicBezTo>
                <a:cubicBezTo>
                  <a:pt x="20" y="10"/>
                  <a:pt x="20" y="11"/>
                  <a:pt x="21" y="11"/>
                </a:cubicBezTo>
                <a:cubicBezTo>
                  <a:pt x="29" y="13"/>
                  <a:pt x="29" y="13"/>
                  <a:pt x="29" y="13"/>
                </a:cubicBezTo>
                <a:cubicBezTo>
                  <a:pt x="31" y="14"/>
                  <a:pt x="31" y="17"/>
                  <a:pt x="29" y="17"/>
                </a:cubicBezTo>
                <a:cubicBezTo>
                  <a:pt x="21" y="19"/>
                  <a:pt x="21" y="19"/>
                  <a:pt x="21" y="19"/>
                </a:cubicBezTo>
                <a:cubicBezTo>
                  <a:pt x="20" y="20"/>
                  <a:pt x="20" y="20"/>
                  <a:pt x="19" y="21"/>
                </a:cubicBezTo>
                <a:cubicBezTo>
                  <a:pt x="17" y="29"/>
                  <a:pt x="17" y="29"/>
                  <a:pt x="17" y="29"/>
                </a:cubicBezTo>
                <a:cubicBezTo>
                  <a:pt x="17" y="31"/>
                  <a:pt x="14" y="31"/>
                  <a:pt x="13" y="29"/>
                </a:cubicBezTo>
                <a:cubicBezTo>
                  <a:pt x="11" y="21"/>
                  <a:pt x="11" y="21"/>
                  <a:pt x="11" y="21"/>
                </a:cubicBezTo>
                <a:cubicBezTo>
                  <a:pt x="11" y="20"/>
                  <a:pt x="10" y="20"/>
                  <a:pt x="9" y="19"/>
                </a:cubicBezTo>
                <a:cubicBezTo>
                  <a:pt x="2" y="17"/>
                  <a:pt x="2" y="17"/>
                  <a:pt x="2" y="17"/>
                </a:cubicBezTo>
                <a:cubicBezTo>
                  <a:pt x="0" y="17"/>
                  <a:pt x="0" y="14"/>
                  <a:pt x="2" y="13"/>
                </a:cubicBezTo>
                <a:cubicBezTo>
                  <a:pt x="9" y="11"/>
                  <a:pt x="9" y="11"/>
                  <a:pt x="9" y="11"/>
                </a:cubicBezTo>
                <a:cubicBezTo>
                  <a:pt x="10" y="11"/>
                  <a:pt x="11" y="10"/>
                  <a:pt x="11" y="9"/>
                </a:cubicBezTo>
                <a:close/>
              </a:path>
            </a:pathLst>
          </a:custGeom>
          <a:solidFill>
            <a:srgbClr val="F4883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89" name="Google Shape;1094;p3"/>
          <p:cNvSpPr/>
          <p:nvPr/>
        </p:nvSpPr>
        <p:spPr>
          <a:xfrm>
            <a:off x="1174597" y="3224778"/>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59" y="34"/>
                  <a:pt x="56" y="36"/>
                </a:cubicBezTo>
                <a:cubicBezTo>
                  <a:pt x="44" y="41"/>
                  <a:pt x="44" y="41"/>
                  <a:pt x="44" y="41"/>
                </a:cubicBezTo>
                <a:cubicBezTo>
                  <a:pt x="42" y="42"/>
                  <a:pt x="42" y="43"/>
                  <a:pt x="41" y="44"/>
                </a:cubicBezTo>
                <a:cubicBezTo>
                  <a:pt x="38" y="57"/>
                  <a:pt x="38" y="57"/>
                  <a:pt x="38" y="57"/>
                </a:cubicBezTo>
                <a:cubicBezTo>
                  <a:pt x="38" y="61"/>
                  <a:pt x="34" y="62"/>
                  <a:pt x="32" y="59"/>
                </a:cubicBezTo>
                <a:cubicBezTo>
                  <a:pt x="23" y="49"/>
                  <a:pt x="23" y="49"/>
                  <a:pt x="23" y="49"/>
                </a:cubicBezTo>
                <a:cubicBezTo>
                  <a:pt x="22" y="48"/>
                  <a:pt x="20" y="47"/>
                  <a:pt x="19" y="47"/>
                </a:cubicBezTo>
                <a:cubicBezTo>
                  <a:pt x="5" y="49"/>
                  <a:pt x="5" y="49"/>
                  <a:pt x="5" y="49"/>
                </a:cubicBezTo>
                <a:cubicBezTo>
                  <a:pt x="2" y="49"/>
                  <a:pt x="0" y="46"/>
                  <a:pt x="2" y="43"/>
                </a:cubicBezTo>
                <a:cubicBezTo>
                  <a:pt x="9" y="31"/>
                  <a:pt x="9" y="31"/>
                  <a:pt x="9" y="31"/>
                </a:cubicBezTo>
                <a:cubicBezTo>
                  <a:pt x="9" y="30"/>
                  <a:pt x="10" y="28"/>
                  <a:pt x="9" y="27"/>
                </a:cubicBezTo>
                <a:cubicBezTo>
                  <a:pt x="3" y="14"/>
                  <a:pt x="3" y="14"/>
                  <a:pt x="3" y="14"/>
                </a:cubicBezTo>
                <a:cubicBezTo>
                  <a:pt x="2" y="12"/>
                  <a:pt x="5" y="8"/>
                  <a:pt x="8" y="9"/>
                </a:cubicBezTo>
                <a:cubicBezTo>
                  <a:pt x="21" y="12"/>
                  <a:pt x="21" y="12"/>
                  <a:pt x="21"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90" name="Google Shape;1095;p3"/>
          <p:cNvSpPr/>
          <p:nvPr/>
        </p:nvSpPr>
        <p:spPr>
          <a:xfrm>
            <a:off x="1609712" y="5564893"/>
            <a:ext cx="209550" cy="215900"/>
          </a:xfrm>
          <a:custGeom>
            <a:avLst/>
            <a:gdLst/>
            <a:ahLst/>
            <a:cxnLst/>
            <a:rect l="l" t="t" r="r" b="b"/>
            <a:pathLst>
              <a:path w="29" h="30" extrusionOk="0">
                <a:moveTo>
                  <a:pt x="20" y="2"/>
                </a:moveTo>
                <a:cubicBezTo>
                  <a:pt x="21" y="9"/>
                  <a:pt x="21" y="9"/>
                  <a:pt x="21" y="9"/>
                </a:cubicBezTo>
                <a:cubicBezTo>
                  <a:pt x="21" y="10"/>
                  <a:pt x="21" y="10"/>
                  <a:pt x="22" y="11"/>
                </a:cubicBezTo>
                <a:cubicBezTo>
                  <a:pt x="28" y="14"/>
                  <a:pt x="28" y="14"/>
                  <a:pt x="28" y="14"/>
                </a:cubicBezTo>
                <a:cubicBezTo>
                  <a:pt x="29" y="15"/>
                  <a:pt x="29" y="17"/>
                  <a:pt x="27" y="17"/>
                </a:cubicBezTo>
                <a:cubicBezTo>
                  <a:pt x="21" y="20"/>
                  <a:pt x="21" y="20"/>
                  <a:pt x="21" y="20"/>
                </a:cubicBezTo>
                <a:cubicBezTo>
                  <a:pt x="21" y="20"/>
                  <a:pt x="20" y="20"/>
                  <a:pt x="20" y="21"/>
                </a:cubicBezTo>
                <a:cubicBezTo>
                  <a:pt x="19" y="28"/>
                  <a:pt x="19" y="28"/>
                  <a:pt x="19" y="28"/>
                </a:cubicBezTo>
                <a:cubicBezTo>
                  <a:pt x="18" y="29"/>
                  <a:pt x="17" y="30"/>
                  <a:pt x="16" y="28"/>
                </a:cubicBezTo>
                <a:cubicBezTo>
                  <a:pt x="11" y="23"/>
                  <a:pt x="11" y="23"/>
                  <a:pt x="11" y="23"/>
                </a:cubicBezTo>
                <a:cubicBezTo>
                  <a:pt x="11" y="23"/>
                  <a:pt x="10" y="23"/>
                  <a:pt x="10" y="23"/>
                </a:cubicBezTo>
                <a:cubicBezTo>
                  <a:pt x="3" y="23"/>
                  <a:pt x="3" y="23"/>
                  <a:pt x="3" y="23"/>
                </a:cubicBezTo>
                <a:cubicBezTo>
                  <a:pt x="1" y="24"/>
                  <a:pt x="0" y="22"/>
                  <a:pt x="1" y="21"/>
                </a:cubicBezTo>
                <a:cubicBezTo>
                  <a:pt x="5" y="15"/>
                  <a:pt x="5" y="15"/>
                  <a:pt x="5" y="15"/>
                </a:cubicBezTo>
                <a:cubicBezTo>
                  <a:pt x="5" y="14"/>
                  <a:pt x="5" y="14"/>
                  <a:pt x="5" y="13"/>
                </a:cubicBezTo>
                <a:cubicBezTo>
                  <a:pt x="2" y="7"/>
                  <a:pt x="2" y="7"/>
                  <a:pt x="2" y="7"/>
                </a:cubicBezTo>
                <a:cubicBezTo>
                  <a:pt x="1" y="6"/>
                  <a:pt x="3" y="4"/>
                  <a:pt x="4" y="5"/>
                </a:cubicBezTo>
                <a:cubicBezTo>
                  <a:pt x="11" y="6"/>
                  <a:pt x="11" y="6"/>
                  <a:pt x="11" y="6"/>
                </a:cubicBezTo>
                <a:cubicBezTo>
                  <a:pt x="11" y="6"/>
                  <a:pt x="12" y="6"/>
                  <a:pt x="12" y="6"/>
                </a:cubicBezTo>
                <a:cubicBezTo>
                  <a:pt x="17" y="1"/>
                  <a:pt x="17" y="1"/>
                  <a:pt x="17" y="1"/>
                </a:cubicBezTo>
                <a:cubicBezTo>
                  <a:pt x="18" y="0"/>
                  <a:pt x="20" y="1"/>
                  <a:pt x="20" y="2"/>
                </a:cubicBezTo>
                <a:close/>
              </a:path>
            </a:pathLst>
          </a:custGeom>
          <a:solidFill>
            <a:srgbClr val="FFFFF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91" name="Google Shape;1096;p3"/>
          <p:cNvSpPr/>
          <p:nvPr/>
        </p:nvSpPr>
        <p:spPr>
          <a:xfrm>
            <a:off x="2252649" y="4277431"/>
            <a:ext cx="207962"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1" y="19"/>
                  <a:pt x="21" y="20"/>
                </a:cubicBezTo>
                <a:cubicBezTo>
                  <a:pt x="21" y="27"/>
                  <a:pt x="21" y="27"/>
                  <a:pt x="21" y="27"/>
                </a:cubicBezTo>
                <a:cubicBezTo>
                  <a:pt x="21" y="28"/>
                  <a:pt x="20" y="29"/>
                  <a:pt x="18" y="28"/>
                </a:cubicBezTo>
                <a:cubicBezTo>
                  <a:pt x="13" y="24"/>
                  <a:pt x="13" y="24"/>
                  <a:pt x="13" y="24"/>
                </a:cubicBezTo>
                <a:cubicBezTo>
                  <a:pt x="13" y="24"/>
                  <a:pt x="12" y="24"/>
                  <a:pt x="11"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0"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792" name="Google Shape;1097;p3"/>
          <p:cNvSpPr/>
          <p:nvPr/>
        </p:nvSpPr>
        <p:spPr>
          <a:xfrm>
            <a:off x="3327387" y="4372681"/>
            <a:ext cx="266700" cy="274638"/>
          </a:xfrm>
          <a:custGeom>
            <a:avLst/>
            <a:gdLst/>
            <a:ahLst/>
            <a:cxnLst/>
            <a:rect l="l" t="t" r="r" b="b"/>
            <a:pathLst>
              <a:path w="37" h="38" extrusionOk="0">
                <a:moveTo>
                  <a:pt x="26" y="3"/>
                </a:moveTo>
                <a:cubicBezTo>
                  <a:pt x="27" y="11"/>
                  <a:pt x="27" y="11"/>
                  <a:pt x="27" y="11"/>
                </a:cubicBezTo>
                <a:cubicBezTo>
                  <a:pt x="27" y="12"/>
                  <a:pt x="27" y="13"/>
                  <a:pt x="28" y="13"/>
                </a:cubicBezTo>
                <a:cubicBezTo>
                  <a:pt x="36" y="18"/>
                  <a:pt x="36" y="18"/>
                  <a:pt x="36" y="18"/>
                </a:cubicBezTo>
                <a:cubicBezTo>
                  <a:pt x="37" y="19"/>
                  <a:pt x="37" y="21"/>
                  <a:pt x="35" y="22"/>
                </a:cubicBezTo>
                <a:cubicBezTo>
                  <a:pt x="27" y="25"/>
                  <a:pt x="27" y="25"/>
                  <a:pt x="27" y="25"/>
                </a:cubicBezTo>
                <a:cubicBezTo>
                  <a:pt x="27" y="26"/>
                  <a:pt x="26" y="26"/>
                  <a:pt x="26" y="27"/>
                </a:cubicBezTo>
                <a:cubicBezTo>
                  <a:pt x="24" y="35"/>
                  <a:pt x="24" y="35"/>
                  <a:pt x="24" y="35"/>
                </a:cubicBezTo>
                <a:cubicBezTo>
                  <a:pt x="24" y="37"/>
                  <a:pt x="21" y="38"/>
                  <a:pt x="20" y="36"/>
                </a:cubicBezTo>
                <a:cubicBezTo>
                  <a:pt x="14" y="30"/>
                  <a:pt x="14" y="30"/>
                  <a:pt x="14" y="30"/>
                </a:cubicBezTo>
                <a:cubicBezTo>
                  <a:pt x="14" y="29"/>
                  <a:pt x="13" y="29"/>
                  <a:pt x="12" y="29"/>
                </a:cubicBezTo>
                <a:cubicBezTo>
                  <a:pt x="4" y="30"/>
                  <a:pt x="4" y="30"/>
                  <a:pt x="4" y="30"/>
                </a:cubicBezTo>
                <a:cubicBezTo>
                  <a:pt x="2" y="30"/>
                  <a:pt x="0" y="28"/>
                  <a:pt x="1" y="26"/>
                </a:cubicBezTo>
                <a:cubicBezTo>
                  <a:pt x="6" y="19"/>
                  <a:pt x="6" y="19"/>
                  <a:pt x="6" y="19"/>
                </a:cubicBezTo>
                <a:cubicBezTo>
                  <a:pt x="6" y="18"/>
                  <a:pt x="6" y="17"/>
                  <a:pt x="6" y="17"/>
                </a:cubicBezTo>
                <a:cubicBezTo>
                  <a:pt x="3" y="9"/>
                  <a:pt x="3" y="9"/>
                  <a:pt x="3" y="9"/>
                </a:cubicBezTo>
                <a:cubicBezTo>
                  <a:pt x="2" y="7"/>
                  <a:pt x="3" y="5"/>
                  <a:pt x="5" y="6"/>
                </a:cubicBezTo>
                <a:cubicBezTo>
                  <a:pt x="14" y="8"/>
                  <a:pt x="14" y="8"/>
                  <a:pt x="14" y="8"/>
                </a:cubicBezTo>
                <a:cubicBezTo>
                  <a:pt x="14" y="8"/>
                  <a:pt x="15" y="8"/>
                  <a:pt x="16" y="7"/>
                </a:cubicBezTo>
                <a:cubicBezTo>
                  <a:pt x="22" y="1"/>
                  <a:pt x="22" y="1"/>
                  <a:pt x="22" y="1"/>
                </a:cubicBezTo>
                <a:cubicBezTo>
                  <a:pt x="24" y="0"/>
                  <a:pt x="26" y="1"/>
                  <a:pt x="26" y="3"/>
                </a:cubicBezTo>
                <a:close/>
              </a:path>
            </a:pathLst>
          </a:custGeom>
          <a:solidFill>
            <a:srgbClr val="00C5B4"/>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233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
                                  </p:stCondLst>
                                  <p:childTnLst>
                                    <p:set>
                                      <p:cBhvr>
                                        <p:cTn id="6" dur="1" fill="hold">
                                          <p:stCondLst>
                                            <p:cond delay="0"/>
                                          </p:stCondLst>
                                        </p:cTn>
                                        <p:tgtEl>
                                          <p:spTgt spid="1048782"/>
                                        </p:tgtEl>
                                        <p:attrNameLst>
                                          <p:attrName>style.visibility</p:attrName>
                                        </p:attrNameLst>
                                      </p:cBhvr>
                                      <p:to>
                                        <p:strVal val="visible"/>
                                      </p:to>
                                    </p:set>
                                    <p:anim calcmode="lin" valueType="num">
                                      <p:cBhvr additive="base">
                                        <p:cTn id="7" dur="500"/>
                                        <p:tgtEl>
                                          <p:spTgt spid="1048782"/>
                                        </p:tgtEl>
                                        <p:attrNameLst>
                                          <p:attrName>ppt_w</p:attrName>
                                        </p:attrNameLst>
                                      </p:cBhvr>
                                      <p:tavLst>
                                        <p:tav tm="0">
                                          <p:val>
                                            <p:strVal val="0"/>
                                          </p:val>
                                        </p:tav>
                                        <p:tav tm="100000">
                                          <p:val>
                                            <p:strVal val="#ppt_w"/>
                                          </p:val>
                                        </p:tav>
                                      </p:tavLst>
                                    </p:anim>
                                    <p:anim calcmode="lin" valueType="num">
                                      <p:cBhvr additive="base">
                                        <p:cTn id="8" dur="500"/>
                                        <p:tgtEl>
                                          <p:spTgt spid="1048782"/>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783"/>
                                        </p:tgtEl>
                                        <p:attrNameLst>
                                          <p:attrName>style.visibility</p:attrName>
                                        </p:attrNameLst>
                                      </p:cBhvr>
                                      <p:to>
                                        <p:strVal val="visible"/>
                                      </p:to>
                                    </p:set>
                                    <p:animEffect transition="in" filter="fade">
                                      <p:cBhvr>
                                        <p:cTn id="11" dur="500"/>
                                        <p:tgtEl>
                                          <p:spTgt spid="1048783"/>
                                        </p:tgtEl>
                                      </p:cBhvr>
                                    </p:animEffect>
                                  </p:childTnLst>
                                </p:cTn>
                              </p:par>
                              <p:par>
                                <p:cTn id="12" presetID="2" presetClass="entr" presetSubtype="2" fill="hold" nodeType="withEffect">
                                  <p:stCondLst>
                                    <p:cond delay="0"/>
                                  </p:stCondLst>
                                  <p:childTnLst>
                                    <p:set>
                                      <p:cBhvr>
                                        <p:cTn id="13" dur="1" fill="hold">
                                          <p:stCondLst>
                                            <p:cond delay="0"/>
                                          </p:stCondLst>
                                        </p:cTn>
                                        <p:tgtEl>
                                          <p:spTgt spid="3145738"/>
                                        </p:tgtEl>
                                        <p:attrNameLst>
                                          <p:attrName>style.visibility</p:attrName>
                                        </p:attrNameLst>
                                      </p:cBhvr>
                                      <p:to>
                                        <p:strVal val="visible"/>
                                      </p:to>
                                    </p:set>
                                    <p:anim calcmode="lin" valueType="num">
                                      <p:cBhvr additive="base">
                                        <p:cTn id="14" dur="500"/>
                                        <p:tgtEl>
                                          <p:spTgt spid="3145738"/>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0"/>
                                  </p:stCondLst>
                                  <p:childTnLst>
                                    <p:set>
                                      <p:cBhvr>
                                        <p:cTn id="16" dur="1" fill="hold">
                                          <p:stCondLst>
                                            <p:cond delay="0"/>
                                          </p:stCondLst>
                                        </p:cTn>
                                        <p:tgtEl>
                                          <p:spTgt spid="3145739"/>
                                        </p:tgtEl>
                                        <p:attrNameLst>
                                          <p:attrName>style.visibility</p:attrName>
                                        </p:attrNameLst>
                                      </p:cBhvr>
                                      <p:to>
                                        <p:strVal val="visible"/>
                                      </p:to>
                                    </p:set>
                                    <p:anim calcmode="lin" valueType="num">
                                      <p:cBhvr additive="base">
                                        <p:cTn id="17" dur="500"/>
                                        <p:tgtEl>
                                          <p:spTgt spid="31457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51103" y="247237"/>
            <a:ext cx="8106936" cy="585267"/>
          </a:xfrm>
          <a:prstGeom prst="rect">
            <a:avLst/>
          </a:prstGeom>
        </p:spPr>
      </p:pic>
      <p:sp>
        <p:nvSpPr>
          <p:cNvPr id="8" name="TextBox 7"/>
          <p:cNvSpPr txBox="1"/>
          <p:nvPr/>
        </p:nvSpPr>
        <p:spPr>
          <a:xfrm>
            <a:off x="2196349" y="309039"/>
            <a:ext cx="8330402" cy="461665"/>
          </a:xfrm>
          <a:prstGeom prst="rect">
            <a:avLst/>
          </a:prstGeom>
          <a:noFill/>
        </p:spPr>
        <p:txBody>
          <a:bodyPr wrap="square" rtlCol="1">
            <a:spAutoFit/>
          </a:bodyPr>
          <a:lstStyle/>
          <a:p>
            <a:r>
              <a:rPr lang="en-US" sz="2400" b="1" dirty="0">
                <a:solidFill>
                  <a:prstClr val="black"/>
                </a:solidFill>
                <a:latin typeface="Californian FB" panose="0207040306080B030204" pitchFamily="18" charset="0"/>
              </a:rPr>
              <a:t>Pelvic Pain </a:t>
            </a:r>
            <a:r>
              <a:rPr lang="en-US" sz="2400" b="1" dirty="0" smtClean="0">
                <a:solidFill>
                  <a:prstClr val="black"/>
                </a:solidFill>
                <a:latin typeface="Californian FB" panose="0207040306080B030204" pitchFamily="18" charset="0"/>
              </a:rPr>
              <a:t>: Acute</a:t>
            </a:r>
            <a:r>
              <a:rPr lang="en-US" sz="2400" b="1" dirty="0">
                <a:solidFill>
                  <a:prstClr val="black"/>
                </a:solidFill>
                <a:latin typeface="Californian FB" panose="0207040306080B030204" pitchFamily="18" charset="0"/>
              </a:rPr>
              <a:t>, Cyclic (Dysmenorrhea), and </a:t>
            </a:r>
            <a:r>
              <a:rPr lang="en-US" sz="2400" b="1" dirty="0" smtClean="0">
                <a:solidFill>
                  <a:prstClr val="black"/>
                </a:solidFill>
                <a:latin typeface="Californian FB" panose="0207040306080B030204" pitchFamily="18" charset="0"/>
              </a:rPr>
              <a:t>Chronic</a:t>
            </a:r>
            <a:endParaRPr lang="ar-JO" sz="2400" b="1" dirty="0">
              <a:solidFill>
                <a:prstClr val="black"/>
              </a:solidFill>
              <a:latin typeface="Californian FB" panose="0207040306080B030204" pitchFamily="18" charset="0"/>
            </a:endParaRPr>
          </a:p>
        </p:txBody>
      </p:sp>
      <p:pic>
        <p:nvPicPr>
          <p:cNvPr id="3" name="Picture 2"/>
          <p:cNvPicPr>
            <a:picLocks noChangeAspect="1"/>
          </p:cNvPicPr>
          <p:nvPr/>
        </p:nvPicPr>
        <p:blipFill>
          <a:blip r:embed="rId3"/>
          <a:stretch>
            <a:fillRect/>
          </a:stretch>
        </p:blipFill>
        <p:spPr>
          <a:xfrm>
            <a:off x="270411" y="1159728"/>
            <a:ext cx="11599140" cy="858644"/>
          </a:xfrm>
          <a:prstGeom prst="rect">
            <a:avLst/>
          </a:prstGeom>
        </p:spPr>
      </p:pic>
      <p:sp>
        <p:nvSpPr>
          <p:cNvPr id="9" name="Rectangle 8"/>
          <p:cNvSpPr/>
          <p:nvPr/>
        </p:nvSpPr>
        <p:spPr>
          <a:xfrm>
            <a:off x="319668" y="1221527"/>
            <a:ext cx="11169806" cy="707886"/>
          </a:xfrm>
          <a:prstGeom prst="rect">
            <a:avLst/>
          </a:prstGeom>
        </p:spPr>
        <p:txBody>
          <a:bodyPr wrap="square">
            <a:spAutoFit/>
          </a:bodyPr>
          <a:lstStyle/>
          <a:p>
            <a:r>
              <a:rPr lang="en-US" sz="2000" b="1" dirty="0" smtClean="0">
                <a:solidFill>
                  <a:prstClr val="white"/>
                </a:solidFill>
                <a:latin typeface="Californian FB" panose="0207040306080B030204" pitchFamily="18" charset="0"/>
                <a:cs typeface="Andalus" panose="02020603050405020304" pitchFamily="18" charset="-78"/>
              </a:rPr>
              <a:t>Pelvic  pain is</a:t>
            </a:r>
            <a:r>
              <a:rPr lang="en-US" sz="2000" b="1" dirty="0">
                <a:solidFill>
                  <a:prstClr val="white"/>
                </a:solidFill>
                <a:latin typeface="Californian FB" panose="0207040306080B030204" pitchFamily="18" charset="0"/>
                <a:cs typeface="Andalus" panose="02020603050405020304" pitchFamily="18" charset="-78"/>
              </a:rPr>
              <a:t> a frequent complaint in gynecology. It  may be acute, cyclic, and associated with menstruation, or chronic, lasting for more than 6 months.</a:t>
            </a:r>
            <a:endParaRPr lang="ar-JO" sz="2000" b="1" dirty="0">
              <a:solidFill>
                <a:prstClr val="white"/>
              </a:solidFill>
              <a:latin typeface="Californian FB" panose="0207040306080B030204" pitchFamily="18" charset="0"/>
              <a:cs typeface="Andalus" panose="02020603050405020304" pitchFamily="18" charset="-78"/>
            </a:endParaRPr>
          </a:p>
        </p:txBody>
      </p:sp>
      <p:pic>
        <p:nvPicPr>
          <p:cNvPr id="10" name="Picture 9"/>
          <p:cNvPicPr>
            <a:picLocks noChangeAspect="1"/>
          </p:cNvPicPr>
          <p:nvPr/>
        </p:nvPicPr>
        <p:blipFill>
          <a:blip r:embed="rId4"/>
          <a:stretch>
            <a:fillRect/>
          </a:stretch>
        </p:blipFill>
        <p:spPr>
          <a:xfrm>
            <a:off x="270411" y="2200014"/>
            <a:ext cx="11599140" cy="3007606"/>
          </a:xfrm>
          <a:prstGeom prst="rect">
            <a:avLst/>
          </a:prstGeom>
        </p:spPr>
      </p:pic>
      <p:sp>
        <p:nvSpPr>
          <p:cNvPr id="12" name="Rectangle 11"/>
          <p:cNvSpPr/>
          <p:nvPr/>
        </p:nvSpPr>
        <p:spPr>
          <a:xfrm>
            <a:off x="270411" y="2203854"/>
            <a:ext cx="11500624" cy="3847207"/>
          </a:xfrm>
          <a:prstGeom prst="rect">
            <a:avLst/>
          </a:prstGeom>
        </p:spPr>
        <p:txBody>
          <a:bodyPr wrap="square">
            <a:spAutoFit/>
          </a:bodyPr>
          <a:lstStyle/>
          <a:p>
            <a:r>
              <a:rPr lang="en-US" sz="2400" b="1" dirty="0" smtClean="0">
                <a:solidFill>
                  <a:prstClr val="white"/>
                </a:solidFill>
                <a:latin typeface="Andalus" panose="02020603050405020304" pitchFamily="18" charset="-78"/>
                <a:cs typeface="Andalus" panose="02020603050405020304" pitchFamily="18" charset="-78"/>
              </a:rPr>
              <a:t>    </a:t>
            </a:r>
            <a:r>
              <a:rPr lang="en-US" sz="3200" b="1" dirty="0" smtClean="0">
                <a:solidFill>
                  <a:prstClr val="white"/>
                </a:solidFill>
                <a:latin typeface="Andalus" panose="02020603050405020304" pitchFamily="18" charset="-78"/>
                <a:cs typeface="Andalus" panose="02020603050405020304" pitchFamily="18" charset="-78"/>
              </a:rPr>
              <a:t>Acute </a:t>
            </a:r>
            <a:r>
              <a:rPr lang="en-US" sz="3200" b="1" dirty="0">
                <a:solidFill>
                  <a:prstClr val="white"/>
                </a:solidFill>
                <a:latin typeface="Andalus" panose="02020603050405020304" pitchFamily="18" charset="-78"/>
                <a:cs typeface="Andalus" panose="02020603050405020304" pitchFamily="18" charset="-78"/>
              </a:rPr>
              <a:t>pelvic pain</a:t>
            </a:r>
            <a:r>
              <a:rPr lang="en-US" sz="2000" dirty="0">
                <a:solidFill>
                  <a:prstClr val="white"/>
                </a:solidFill>
                <a:latin typeface="Andalus" panose="02020603050405020304" pitchFamily="18" charset="-78"/>
                <a:cs typeface="Andalus" panose="02020603050405020304" pitchFamily="18" charset="-78"/>
              </a:rPr>
              <a:t> is sudden in </a:t>
            </a:r>
            <a:r>
              <a:rPr lang="en-US" sz="2000" dirty="0" smtClean="0">
                <a:solidFill>
                  <a:prstClr val="white"/>
                </a:solidFill>
                <a:latin typeface="Andalus" panose="02020603050405020304" pitchFamily="18" charset="-78"/>
                <a:cs typeface="Andalus" panose="02020603050405020304" pitchFamily="18" charset="-78"/>
              </a:rPr>
              <a:t>onset  pain , </a:t>
            </a:r>
            <a:r>
              <a:rPr lang="en-US" sz="2000" dirty="0">
                <a:solidFill>
                  <a:prstClr val="white"/>
                </a:solidFill>
                <a:latin typeface="Andalus" panose="02020603050405020304" pitchFamily="18" charset="-78"/>
                <a:cs typeface="Andalus" panose="02020603050405020304" pitchFamily="18" charset="-78"/>
              </a:rPr>
              <a:t>There are several important gynecologic and </a:t>
            </a:r>
            <a:r>
              <a:rPr lang="en-US" sz="2000" dirty="0" smtClean="0">
                <a:solidFill>
                  <a:prstClr val="white"/>
                </a:solidFill>
                <a:latin typeface="Andalus" panose="02020603050405020304" pitchFamily="18" charset="-78"/>
                <a:cs typeface="Andalus" panose="02020603050405020304" pitchFamily="18" charset="-78"/>
              </a:rPr>
              <a:t>non-gynecologic</a:t>
            </a:r>
            <a:r>
              <a:rPr lang="en-US" sz="2000" dirty="0">
                <a:solidFill>
                  <a:prstClr val="white"/>
                </a:solidFill>
                <a:latin typeface="Andalus" panose="02020603050405020304" pitchFamily="18" charset="-78"/>
                <a:cs typeface="Andalus" panose="02020603050405020304" pitchFamily="18" charset="-78"/>
              </a:rPr>
              <a:t> causes of acute pain</a:t>
            </a:r>
            <a:r>
              <a:rPr lang="en-US" sz="2000" dirty="0" smtClean="0">
                <a:solidFill>
                  <a:prstClr val="white"/>
                </a:solidFill>
                <a:latin typeface="Andalus" panose="02020603050405020304" pitchFamily="18" charset="-78"/>
                <a:cs typeface="Andalus" panose="02020603050405020304" pitchFamily="18" charset="-78"/>
              </a:rPr>
              <a:t>.</a:t>
            </a:r>
          </a:p>
          <a:p>
            <a:r>
              <a:rPr lang="en-US" sz="2000" dirty="0">
                <a:solidFill>
                  <a:prstClr val="white"/>
                </a:solidFill>
                <a:latin typeface="Andalus" panose="02020603050405020304" pitchFamily="18" charset="-78"/>
                <a:cs typeface="Andalus" panose="02020603050405020304" pitchFamily="18" charset="-78"/>
              </a:rPr>
              <a:t>  </a:t>
            </a:r>
            <a:endParaRPr lang="en-US" sz="2000" dirty="0" smtClean="0">
              <a:solidFill>
                <a:prstClr val="white"/>
              </a:solidFill>
              <a:latin typeface="Andalus" panose="02020603050405020304" pitchFamily="18" charset="-78"/>
              <a:cs typeface="Andalus" panose="02020603050405020304" pitchFamily="18" charset="-78"/>
            </a:endParaRPr>
          </a:p>
          <a:p>
            <a:r>
              <a:rPr lang="en-US" sz="2400" b="1" dirty="0" smtClean="0">
                <a:solidFill>
                  <a:prstClr val="white"/>
                </a:solidFill>
                <a:latin typeface="Andalus" panose="02020603050405020304" pitchFamily="18" charset="-78"/>
                <a:cs typeface="Andalus" panose="02020603050405020304" pitchFamily="18" charset="-78"/>
              </a:rPr>
              <a:t>Adnexal</a:t>
            </a:r>
            <a:r>
              <a:rPr lang="en-US" sz="2400" b="1" dirty="0">
                <a:solidFill>
                  <a:prstClr val="white"/>
                </a:solidFill>
                <a:latin typeface="Andalus" panose="02020603050405020304" pitchFamily="18" charset="-78"/>
                <a:cs typeface="Andalus" panose="02020603050405020304" pitchFamily="18" charset="-78"/>
              </a:rPr>
              <a:t>  accidents</a:t>
            </a:r>
            <a:r>
              <a:rPr lang="en-US" sz="2000" dirty="0">
                <a:solidFill>
                  <a:prstClr val="white"/>
                </a:solidFill>
                <a:latin typeface="Andalus" panose="02020603050405020304" pitchFamily="18" charset="-78"/>
                <a:cs typeface="Andalus" panose="02020603050405020304" pitchFamily="18" charset="-78"/>
              </a:rPr>
              <a:t> such as rupture or torsion of ovarian cysts,  pelvic infections, tubal rupture of ectopic pregnancies,  and  aborting  intrauterine  pregnancies  are  the  more  common  gynecologic  causes. </a:t>
            </a:r>
            <a:endParaRPr lang="en-US" sz="2000" dirty="0" smtClean="0">
              <a:solidFill>
                <a:prstClr val="white"/>
              </a:solidFill>
              <a:latin typeface="Andalus" panose="02020603050405020304" pitchFamily="18" charset="-78"/>
              <a:cs typeface="Andalus" panose="02020603050405020304" pitchFamily="18" charset="-78"/>
            </a:endParaRPr>
          </a:p>
          <a:p>
            <a:r>
              <a:rPr lang="en-US" sz="2400" b="1" dirty="0" smtClean="0">
                <a:solidFill>
                  <a:prstClr val="white"/>
                </a:solidFill>
                <a:latin typeface="Andalus" panose="02020603050405020304" pitchFamily="18" charset="-78"/>
                <a:cs typeface="Andalus" panose="02020603050405020304" pitchFamily="18" charset="-78"/>
              </a:rPr>
              <a:t>Gastrointestinal</a:t>
            </a:r>
            <a:r>
              <a:rPr lang="en-US" sz="2400" b="1" dirty="0">
                <a:solidFill>
                  <a:prstClr val="white"/>
                </a:solidFill>
                <a:latin typeface="Andalus" panose="02020603050405020304" pitchFamily="18" charset="-78"/>
                <a:cs typeface="Andalus" panose="02020603050405020304" pitchFamily="18" charset="-78"/>
              </a:rPr>
              <a:t>  conditions,</a:t>
            </a:r>
            <a:r>
              <a:rPr lang="en-US" sz="2000" dirty="0">
                <a:solidFill>
                  <a:prstClr val="white"/>
                </a:solidFill>
                <a:latin typeface="Andalus" panose="02020603050405020304" pitchFamily="18" charset="-78"/>
                <a:cs typeface="Andalus" panose="02020603050405020304" pitchFamily="18" charset="-78"/>
              </a:rPr>
              <a:t> such as appendicitis and bowel </a:t>
            </a:r>
            <a:r>
              <a:rPr lang="en-US" sz="2000" dirty="0" smtClean="0">
                <a:solidFill>
                  <a:prstClr val="white"/>
                </a:solidFill>
                <a:latin typeface="Andalus" panose="02020603050405020304" pitchFamily="18" charset="-78"/>
                <a:cs typeface="Andalus" panose="02020603050405020304" pitchFamily="18" charset="-78"/>
              </a:rPr>
              <a:t>obstruction</a:t>
            </a:r>
            <a:r>
              <a:rPr lang="en-US" sz="2000" dirty="0">
                <a:solidFill>
                  <a:prstClr val="white"/>
                </a:solidFill>
                <a:latin typeface="Andalus" panose="02020603050405020304" pitchFamily="18" charset="-78"/>
                <a:cs typeface="Andalus" panose="02020603050405020304" pitchFamily="18" charset="-78"/>
              </a:rPr>
              <a:t> </a:t>
            </a:r>
            <a:endParaRPr lang="en-US" sz="2000" dirty="0" smtClean="0">
              <a:solidFill>
                <a:prstClr val="white"/>
              </a:solidFill>
              <a:latin typeface="Andalus" panose="02020603050405020304" pitchFamily="18" charset="-78"/>
              <a:cs typeface="Andalus" panose="02020603050405020304" pitchFamily="18" charset="-78"/>
            </a:endParaRPr>
          </a:p>
          <a:p>
            <a:r>
              <a:rPr lang="en-US" sz="2400" b="1" dirty="0">
                <a:solidFill>
                  <a:prstClr val="white"/>
                </a:solidFill>
                <a:latin typeface="Andalus" panose="02020603050405020304" pitchFamily="18" charset="-78"/>
                <a:cs typeface="Andalus" panose="02020603050405020304" pitchFamily="18" charset="-78"/>
              </a:rPr>
              <a:t>G</a:t>
            </a:r>
            <a:r>
              <a:rPr lang="en-US" sz="2400" b="1" dirty="0" smtClean="0">
                <a:solidFill>
                  <a:prstClr val="white"/>
                </a:solidFill>
                <a:latin typeface="Andalus" panose="02020603050405020304" pitchFamily="18" charset="-78"/>
                <a:cs typeface="Andalus" panose="02020603050405020304" pitchFamily="18" charset="-78"/>
              </a:rPr>
              <a:t>enitourinary</a:t>
            </a:r>
            <a:r>
              <a:rPr lang="en-US" sz="2400" b="1" dirty="0">
                <a:solidFill>
                  <a:prstClr val="white"/>
                </a:solidFill>
                <a:latin typeface="Andalus" panose="02020603050405020304" pitchFamily="18" charset="-78"/>
                <a:cs typeface="Andalus" panose="02020603050405020304" pitchFamily="18" charset="-78"/>
              </a:rPr>
              <a:t>  </a:t>
            </a:r>
            <a:r>
              <a:rPr lang="en-US" sz="2400" b="1" dirty="0" smtClean="0">
                <a:solidFill>
                  <a:prstClr val="white"/>
                </a:solidFill>
                <a:latin typeface="Andalus" panose="02020603050405020304" pitchFamily="18" charset="-78"/>
                <a:cs typeface="Andalus" panose="02020603050405020304" pitchFamily="18" charset="-78"/>
              </a:rPr>
              <a:t>problems </a:t>
            </a:r>
            <a:r>
              <a:rPr lang="en-US" sz="2000" dirty="0" smtClean="0">
                <a:solidFill>
                  <a:prstClr val="white"/>
                </a:solidFill>
                <a:latin typeface="Andalus" panose="02020603050405020304" pitchFamily="18" charset="-78"/>
                <a:cs typeface="Andalus" panose="02020603050405020304" pitchFamily="18" charset="-78"/>
              </a:rPr>
              <a:t>,</a:t>
            </a:r>
            <a:r>
              <a:rPr lang="en-US" sz="2000" dirty="0">
                <a:solidFill>
                  <a:prstClr val="white"/>
                </a:solidFill>
                <a:latin typeface="Andalus" panose="02020603050405020304" pitchFamily="18" charset="-78"/>
                <a:cs typeface="Andalus" panose="02020603050405020304" pitchFamily="18" charset="-78"/>
              </a:rPr>
              <a:t>  such  as  cystitis  and  ureteral  stones </a:t>
            </a:r>
            <a:endParaRPr lang="en-US" sz="2000" dirty="0" smtClean="0">
              <a:solidFill>
                <a:prstClr val="white"/>
              </a:solidFill>
              <a:latin typeface="Andalus" panose="02020603050405020304" pitchFamily="18" charset="-78"/>
              <a:cs typeface="Andalus" panose="02020603050405020304" pitchFamily="18" charset="-78"/>
            </a:endParaRPr>
          </a:p>
          <a:p>
            <a:endParaRPr lang="en-US" sz="2000" dirty="0" smtClean="0">
              <a:solidFill>
                <a:prstClr val="white"/>
              </a:solidFill>
              <a:latin typeface="Andalus" panose="02020603050405020304" pitchFamily="18" charset="-78"/>
              <a:cs typeface="Andalus" panose="02020603050405020304" pitchFamily="18" charset="-78"/>
            </a:endParaRPr>
          </a:p>
          <a:p>
            <a:endParaRPr lang="en-US" sz="2000" dirty="0" smtClean="0">
              <a:solidFill>
                <a:prstClr val="white"/>
              </a:solidFill>
              <a:latin typeface="Andalus" panose="02020603050405020304" pitchFamily="18" charset="-78"/>
              <a:cs typeface="Andalus" panose="02020603050405020304" pitchFamily="18" charset="-78"/>
            </a:endParaRPr>
          </a:p>
          <a:p>
            <a:endParaRPr lang="en-US" sz="2000" dirty="0">
              <a:solidFill>
                <a:prstClr val="white"/>
              </a:solidFill>
              <a:latin typeface="Andalus" panose="02020603050405020304" pitchFamily="18" charset="-78"/>
              <a:cs typeface="Andalus" panose="02020603050405020304" pitchFamily="18" charset="-78"/>
            </a:endParaRPr>
          </a:p>
        </p:txBody>
      </p:sp>
      <p:pic>
        <p:nvPicPr>
          <p:cNvPr id="13" name="Picture 12"/>
          <p:cNvPicPr>
            <a:picLocks noChangeAspect="1"/>
          </p:cNvPicPr>
          <p:nvPr/>
        </p:nvPicPr>
        <p:blipFill>
          <a:blip r:embed="rId5"/>
          <a:stretch>
            <a:fillRect/>
          </a:stretch>
        </p:blipFill>
        <p:spPr>
          <a:xfrm>
            <a:off x="270411" y="5542157"/>
            <a:ext cx="11599140" cy="859611"/>
          </a:xfrm>
          <a:prstGeom prst="rect">
            <a:avLst/>
          </a:prstGeom>
        </p:spPr>
      </p:pic>
      <p:sp>
        <p:nvSpPr>
          <p:cNvPr id="14" name="Rectangle 13"/>
          <p:cNvSpPr/>
          <p:nvPr/>
        </p:nvSpPr>
        <p:spPr>
          <a:xfrm>
            <a:off x="319668" y="5648796"/>
            <a:ext cx="11344508" cy="707886"/>
          </a:xfrm>
          <a:prstGeom prst="rect">
            <a:avLst/>
          </a:prstGeom>
        </p:spPr>
        <p:txBody>
          <a:bodyPr wrap="square">
            <a:spAutoFit/>
          </a:bodyPr>
          <a:lstStyle/>
          <a:p>
            <a:r>
              <a:rPr lang="en-US" sz="2000" dirty="0">
                <a:solidFill>
                  <a:prstClr val="white"/>
                </a:solidFill>
                <a:latin typeface="Andalus" panose="02020603050405020304" pitchFamily="18" charset="-78"/>
                <a:cs typeface="Andalus" panose="02020603050405020304" pitchFamily="18" charset="-78"/>
              </a:rPr>
              <a:t>Early  diagnosis and expeditious treatment, often surgical, are  important for safe and effective clinical management of  acute pelvic pain.</a:t>
            </a:r>
          </a:p>
        </p:txBody>
      </p:sp>
    </p:spTree>
    <p:extLst>
      <p:ext uri="{BB962C8B-B14F-4D97-AF65-F5344CB8AC3E}">
        <p14:creationId xmlns:p14="http://schemas.microsoft.com/office/powerpoint/2010/main" val="3223791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048795" name="Google Shape;1102;p4"/>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796" name="Google Shape;1103;p4"/>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a:solidFill>
                  <a:srgbClr val="363B45"/>
                </a:solidFill>
                <a:latin typeface="Calibri"/>
                <a:ea typeface="Calibri"/>
                <a:cs typeface="Calibri"/>
                <a:sym typeface="Calibri"/>
              </a:rPr>
              <a:t>1</a:t>
            </a:r>
            <a:endParaRPr sz="3200" kern="0">
              <a:solidFill>
                <a:srgbClr val="363B45"/>
              </a:solidFill>
              <a:latin typeface="Calibri"/>
              <a:ea typeface="Calibri"/>
              <a:cs typeface="Calibri"/>
              <a:sym typeface="Calibri"/>
            </a:endParaRPr>
          </a:p>
        </p:txBody>
      </p:sp>
      <p:sp>
        <p:nvSpPr>
          <p:cNvPr id="1048797" name="Google Shape;1104;p4"/>
          <p:cNvSpPr/>
          <p:nvPr/>
        </p:nvSpPr>
        <p:spPr>
          <a:xfrm>
            <a:off x="618739" y="79858"/>
            <a:ext cx="2735204" cy="498614"/>
          </a:xfrm>
          <a:prstGeom prst="rect">
            <a:avLst/>
          </a:prstGeom>
          <a:noFill/>
          <a:ln>
            <a:noFill/>
          </a:ln>
        </p:spPr>
        <p:txBody>
          <a:bodyPr spcFirstLastPara="1" wrap="square" lIns="91425" tIns="45700" rIns="91425" bIns="45700" anchor="ctr" anchorCtr="0">
            <a:normAutofit/>
          </a:bodyPr>
          <a:lstStyle/>
          <a:p>
            <a:pPr algn="ctr">
              <a:lnSpc>
                <a:spcPct val="110000"/>
              </a:lnSpc>
              <a:buClr>
                <a:srgbClr val="000000"/>
              </a:buClr>
              <a:buFont typeface="Arial"/>
              <a:buNone/>
            </a:pPr>
            <a:r>
              <a:rPr lang="en-US" sz="2400" kern="0">
                <a:solidFill>
                  <a:srgbClr val="FFFFFF"/>
                </a:solidFill>
                <a:latin typeface="Calibri"/>
                <a:ea typeface="Calibri"/>
                <a:cs typeface="Calibri"/>
                <a:sym typeface="Calibri"/>
              </a:rPr>
              <a:t>Introduction </a:t>
            </a:r>
            <a:endParaRPr sz="2400" kern="0">
              <a:solidFill>
                <a:srgbClr val="FFFFFF"/>
              </a:solidFill>
              <a:latin typeface="Calibri"/>
              <a:ea typeface="Calibri"/>
              <a:cs typeface="Calibri"/>
              <a:sym typeface="Calibri"/>
            </a:endParaRPr>
          </a:p>
        </p:txBody>
      </p:sp>
      <p:cxnSp>
        <p:nvCxnSpPr>
          <p:cNvPr id="3145740" name="Google Shape;1105;p4"/>
          <p:cNvCxnSpPr>
            <a:cxnSpLocks/>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798" name="Google Shape;1106;p4"/>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799" name="Google Shape;1107;p4"/>
          <p:cNvSpPr txBox="1"/>
          <p:nvPr/>
        </p:nvSpPr>
        <p:spPr>
          <a:xfrm>
            <a:off x="618501" y="2860675"/>
            <a:ext cx="11262900" cy="95406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800" u="sng" kern="0" dirty="0">
                <a:solidFill>
                  <a:srgbClr val="FFFFFF"/>
                </a:solidFill>
                <a:cs typeface="Arial"/>
                <a:sym typeface="Arial"/>
              </a:rPr>
              <a:t>dyspareunia </a:t>
            </a:r>
            <a:r>
              <a:rPr lang="en-US" sz="2800" kern="0" dirty="0">
                <a:solidFill>
                  <a:srgbClr val="FFFFFF"/>
                </a:solidFill>
                <a:cs typeface="Arial"/>
                <a:sym typeface="Arial"/>
              </a:rPr>
              <a:t> : defined as persistent or recurrent genital pain that occurs just before, during or after intercourse.</a:t>
            </a:r>
            <a:endParaRPr sz="2800" kern="0" dirty="0">
              <a:solidFill>
                <a:srgbClr val="FFFFFF"/>
              </a:solidFill>
              <a:ea typeface="Arial"/>
              <a:cs typeface="Arial"/>
              <a:sym typeface="Arial"/>
            </a:endParaRPr>
          </a:p>
        </p:txBody>
      </p:sp>
      <p:sp>
        <p:nvSpPr>
          <p:cNvPr id="1048800" name="Google Shape;1108;p4"/>
          <p:cNvSpPr txBox="1"/>
          <p:nvPr/>
        </p:nvSpPr>
        <p:spPr>
          <a:xfrm>
            <a:off x="618490" y="4981575"/>
            <a:ext cx="10646410" cy="953135"/>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800" b="1" i="1" kern="0" dirty="0">
                <a:solidFill>
                  <a:srgbClr val="FFFFFF"/>
                </a:solidFill>
                <a:cs typeface="Arial"/>
                <a:sym typeface="Arial"/>
              </a:rPr>
              <a:t>Understanding the duration, location, and nature of the pain is important in identifying the causes of the pain. </a:t>
            </a:r>
            <a:endParaRPr sz="2800" kern="0" dirty="0">
              <a:solidFill>
                <a:srgbClr val="FFFFFF"/>
              </a:solidFill>
              <a:cs typeface="Arial"/>
              <a:sym typeface="Arial"/>
            </a:endParaRPr>
          </a:p>
        </p:txBody>
      </p:sp>
      <p:sp>
        <p:nvSpPr>
          <p:cNvPr id="1048801" name="Google Shape;1109;p4"/>
          <p:cNvSpPr txBox="1"/>
          <p:nvPr/>
        </p:nvSpPr>
        <p:spPr>
          <a:xfrm>
            <a:off x="618500" y="939800"/>
            <a:ext cx="11262900" cy="134870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800" kern="0" dirty="0">
                <a:solidFill>
                  <a:srgbClr val="FFFFFF"/>
                </a:solidFill>
                <a:cs typeface="Arial"/>
                <a:sym typeface="Arial"/>
              </a:rPr>
              <a:t>Painful intercourse can occur for reasons that range from structural problems to psychological concerns. Many women have painful intercourse at some point in their lives.</a:t>
            </a:r>
            <a:endParaRPr sz="2800" kern="0" dirty="0">
              <a:solidFill>
                <a:srgbClr val="FFFFFF"/>
              </a:solidFill>
              <a:cs typeface="Arial"/>
              <a:sym typeface="Arial"/>
            </a:endParaRPr>
          </a:p>
        </p:txBody>
      </p:sp>
    </p:spTree>
    <p:extLst>
      <p:ext uri="{BB962C8B-B14F-4D97-AF65-F5344CB8AC3E}">
        <p14:creationId xmlns:p14="http://schemas.microsoft.com/office/powerpoint/2010/main" val="234868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796"/>
                                        </p:tgtEl>
                                        <p:attrNameLst>
                                          <p:attrName>style.visibility</p:attrName>
                                        </p:attrNameLst>
                                      </p:cBhvr>
                                      <p:to>
                                        <p:strVal val="visible"/>
                                      </p:to>
                                    </p:set>
                                    <p:anim calcmode="lin" valueType="num">
                                      <p:cBhvr additive="base">
                                        <p:cTn id="7" dur="500"/>
                                        <p:tgtEl>
                                          <p:spTgt spid="1048796"/>
                                        </p:tgtEl>
                                        <p:attrNameLst>
                                          <p:attrName>ppt_w</p:attrName>
                                        </p:attrNameLst>
                                      </p:cBhvr>
                                      <p:tavLst>
                                        <p:tav tm="0">
                                          <p:val>
                                            <p:strVal val="0"/>
                                          </p:val>
                                        </p:tav>
                                        <p:tav tm="100000">
                                          <p:val>
                                            <p:strVal val="#ppt_w"/>
                                          </p:val>
                                        </p:tav>
                                      </p:tavLst>
                                    </p:anim>
                                    <p:anim calcmode="lin" valueType="num">
                                      <p:cBhvr additive="base">
                                        <p:cTn id="8" dur="500"/>
                                        <p:tgtEl>
                                          <p:spTgt spid="1048796"/>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797"/>
                                        </p:tgtEl>
                                        <p:attrNameLst>
                                          <p:attrName>style.visibility</p:attrName>
                                        </p:attrNameLst>
                                      </p:cBhvr>
                                      <p:to>
                                        <p:strVal val="visible"/>
                                      </p:to>
                                    </p:set>
                                    <p:animEffect transition="in" filter="fade">
                                      <p:cBhvr>
                                        <p:cTn id="11" dur="500"/>
                                        <p:tgtEl>
                                          <p:spTgt spid="1048797"/>
                                        </p:tgtEl>
                                      </p:cBhvr>
                                    </p:animEffect>
                                  </p:childTnLst>
                                </p:cTn>
                              </p:par>
                              <p:par>
                                <p:cTn id="12" presetID="2" presetClass="entr" presetSubtype="2" fill="hold" nodeType="withEffect">
                                  <p:stCondLst>
                                    <p:cond delay="0"/>
                                  </p:stCondLst>
                                  <p:childTnLst>
                                    <p:set>
                                      <p:cBhvr>
                                        <p:cTn id="13" dur="1" fill="hold">
                                          <p:stCondLst>
                                            <p:cond delay="0"/>
                                          </p:stCondLst>
                                        </p:cTn>
                                        <p:tgtEl>
                                          <p:spTgt spid="3145740"/>
                                        </p:tgtEl>
                                        <p:attrNameLst>
                                          <p:attrName>style.visibility</p:attrName>
                                        </p:attrNameLst>
                                      </p:cBhvr>
                                      <p:to>
                                        <p:strVal val="visible"/>
                                      </p:to>
                                    </p:set>
                                    <p:anim calcmode="lin" valueType="num">
                                      <p:cBhvr additive="base">
                                        <p:cTn id="14" dur="500"/>
                                        <p:tgtEl>
                                          <p:spTgt spid="3145740"/>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798"/>
                                        </p:tgtEl>
                                        <p:attrNameLst>
                                          <p:attrName>style.visibility</p:attrName>
                                        </p:attrNameLst>
                                      </p:cBhvr>
                                      <p:to>
                                        <p:strVal val="visible"/>
                                      </p:to>
                                    </p:set>
                                    <p:anim calcmode="lin" valueType="num">
                                      <p:cBhvr additive="base">
                                        <p:cTn id="17" dur="500"/>
                                        <p:tgtEl>
                                          <p:spTgt spid="104879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048804" name="Google Shape;1114;p5"/>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05" name="Google Shape;1115;p5"/>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a:solidFill>
                  <a:srgbClr val="363B45"/>
                </a:solidFill>
                <a:latin typeface="Calibri"/>
                <a:ea typeface="Calibri"/>
                <a:cs typeface="Calibri"/>
                <a:sym typeface="Calibri"/>
              </a:rPr>
              <a:t>1</a:t>
            </a:r>
            <a:endParaRPr sz="3200" kern="0">
              <a:solidFill>
                <a:srgbClr val="363B45"/>
              </a:solidFill>
              <a:latin typeface="Calibri"/>
              <a:ea typeface="Calibri"/>
              <a:cs typeface="Calibri"/>
              <a:sym typeface="Calibri"/>
            </a:endParaRPr>
          </a:p>
        </p:txBody>
      </p:sp>
      <p:sp>
        <p:nvSpPr>
          <p:cNvPr id="1048806" name="Google Shape;1116;p5"/>
          <p:cNvSpPr/>
          <p:nvPr/>
        </p:nvSpPr>
        <p:spPr>
          <a:xfrm>
            <a:off x="618739" y="79858"/>
            <a:ext cx="2735204" cy="498614"/>
          </a:xfrm>
          <a:prstGeom prst="rect">
            <a:avLst/>
          </a:prstGeom>
          <a:noFill/>
          <a:ln>
            <a:noFill/>
          </a:ln>
        </p:spPr>
        <p:txBody>
          <a:bodyPr spcFirstLastPara="1" wrap="square" lIns="91425" tIns="45700" rIns="91425" bIns="45700" anchor="ctr" anchorCtr="0">
            <a:normAutofit/>
          </a:bodyPr>
          <a:lstStyle/>
          <a:p>
            <a:pPr algn="ctr">
              <a:lnSpc>
                <a:spcPct val="110000"/>
              </a:lnSpc>
              <a:buClr>
                <a:srgbClr val="000000"/>
              </a:buClr>
              <a:buFont typeface="Arial"/>
              <a:buNone/>
            </a:pPr>
            <a:endParaRPr sz="2160" kern="0" dirty="0">
              <a:solidFill>
                <a:srgbClr val="FFFFFF"/>
              </a:solidFill>
              <a:latin typeface="Calibri"/>
              <a:ea typeface="Calibri"/>
              <a:cs typeface="Calibri"/>
              <a:sym typeface="Calibri"/>
            </a:endParaRPr>
          </a:p>
        </p:txBody>
      </p:sp>
      <p:cxnSp>
        <p:nvCxnSpPr>
          <p:cNvPr id="3145741" name="Google Shape;1117;p5"/>
          <p:cNvCxnSpPr>
            <a:cxnSpLocks/>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807" name="Google Shape;1118;p5"/>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08" name="Google Shape;1119;p5"/>
          <p:cNvSpPr txBox="1"/>
          <p:nvPr/>
        </p:nvSpPr>
        <p:spPr>
          <a:xfrm>
            <a:off x="314701" y="2294750"/>
            <a:ext cx="11583035" cy="218690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endParaRPr sz="2800" kern="0" dirty="0">
              <a:solidFill>
                <a:srgbClr val="FFFFFF"/>
              </a:solidFill>
              <a:ea typeface="Arial"/>
              <a:cs typeface="Arial"/>
              <a:sym typeface="Arial"/>
            </a:endParaRPr>
          </a:p>
          <a:p>
            <a:pPr>
              <a:buClr>
                <a:srgbClr val="000000"/>
              </a:buClr>
              <a:buFont typeface="Arial"/>
              <a:buNone/>
            </a:pPr>
            <a:r>
              <a:rPr lang="en-US" sz="2800" kern="0" dirty="0">
                <a:solidFill>
                  <a:srgbClr val="FFFFFF"/>
                </a:solidFill>
                <a:cs typeface="Arial"/>
                <a:sym typeface="Arial"/>
              </a:rPr>
              <a:t>Several conditions can cause dyspareunia. For some women, it’s a sign of a physical problem. Other women may experience pain as a result of emotional factors. </a:t>
            </a:r>
          </a:p>
          <a:p>
            <a:pPr>
              <a:buClr>
                <a:srgbClr val="000000"/>
              </a:buClr>
              <a:buFont typeface="Arial"/>
              <a:buNone/>
            </a:pPr>
            <a:endParaRPr sz="2800" kern="0" dirty="0">
              <a:solidFill>
                <a:srgbClr val="FFFFFF"/>
              </a:solidFill>
              <a:ea typeface="Arial"/>
              <a:cs typeface="Arial"/>
              <a:sym typeface="Arial"/>
            </a:endParaRPr>
          </a:p>
        </p:txBody>
      </p:sp>
      <p:sp>
        <p:nvSpPr>
          <p:cNvPr id="1048809" name="مستطيل 1"/>
          <p:cNvSpPr/>
          <p:nvPr/>
        </p:nvSpPr>
        <p:spPr>
          <a:xfrm>
            <a:off x="691333" y="153225"/>
            <a:ext cx="4361180" cy="510540"/>
          </a:xfrm>
          <a:prstGeom prst="rect">
            <a:avLst/>
          </a:prstGeom>
        </p:spPr>
        <p:txBody>
          <a:bodyPr wrap="none">
            <a:spAutoFit/>
          </a:bodyPr>
          <a:lstStyle/>
          <a:p>
            <a:pPr>
              <a:buClr>
                <a:srgbClr val="000000"/>
              </a:buClr>
              <a:buFont typeface="Arial"/>
              <a:buNone/>
            </a:pPr>
            <a:r>
              <a:rPr lang="en-US" sz="2800" b="1" kern="0" dirty="0">
                <a:solidFill>
                  <a:srgbClr val="FFFFFF"/>
                </a:solidFill>
                <a:cs typeface="Arial"/>
                <a:sym typeface="Arial"/>
              </a:rPr>
              <a:t>What causes dyspareunia?</a:t>
            </a:r>
          </a:p>
        </p:txBody>
      </p:sp>
    </p:spTree>
    <p:extLst>
      <p:ext uri="{BB962C8B-B14F-4D97-AF65-F5344CB8AC3E}">
        <p14:creationId xmlns:p14="http://schemas.microsoft.com/office/powerpoint/2010/main" val="333900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805"/>
                                        </p:tgtEl>
                                        <p:attrNameLst>
                                          <p:attrName>style.visibility</p:attrName>
                                        </p:attrNameLst>
                                      </p:cBhvr>
                                      <p:to>
                                        <p:strVal val="visible"/>
                                      </p:to>
                                    </p:set>
                                    <p:anim calcmode="lin" valueType="num">
                                      <p:cBhvr additive="base">
                                        <p:cTn id="7" dur="500"/>
                                        <p:tgtEl>
                                          <p:spTgt spid="1048805"/>
                                        </p:tgtEl>
                                        <p:attrNameLst>
                                          <p:attrName>ppt_w</p:attrName>
                                        </p:attrNameLst>
                                      </p:cBhvr>
                                      <p:tavLst>
                                        <p:tav tm="0">
                                          <p:val>
                                            <p:strVal val="0"/>
                                          </p:val>
                                        </p:tav>
                                        <p:tav tm="100000">
                                          <p:val>
                                            <p:strVal val="#ppt_w"/>
                                          </p:val>
                                        </p:tav>
                                      </p:tavLst>
                                    </p:anim>
                                    <p:anim calcmode="lin" valueType="num">
                                      <p:cBhvr additive="base">
                                        <p:cTn id="8" dur="500"/>
                                        <p:tgtEl>
                                          <p:spTgt spid="1048805"/>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806"/>
                                        </p:tgtEl>
                                        <p:attrNameLst>
                                          <p:attrName>style.visibility</p:attrName>
                                        </p:attrNameLst>
                                      </p:cBhvr>
                                      <p:to>
                                        <p:strVal val="visible"/>
                                      </p:to>
                                    </p:set>
                                    <p:animEffect transition="in" filter="fade">
                                      <p:cBhvr>
                                        <p:cTn id="11" dur="500"/>
                                        <p:tgtEl>
                                          <p:spTgt spid="1048806"/>
                                        </p:tgtEl>
                                      </p:cBhvr>
                                    </p:animEffect>
                                  </p:childTnLst>
                                </p:cTn>
                              </p:par>
                              <p:par>
                                <p:cTn id="12" presetID="2" presetClass="entr" presetSubtype="2" fill="hold" nodeType="withEffect">
                                  <p:stCondLst>
                                    <p:cond delay="0"/>
                                  </p:stCondLst>
                                  <p:childTnLst>
                                    <p:set>
                                      <p:cBhvr>
                                        <p:cTn id="13" dur="1" fill="hold">
                                          <p:stCondLst>
                                            <p:cond delay="0"/>
                                          </p:stCondLst>
                                        </p:cTn>
                                        <p:tgtEl>
                                          <p:spTgt spid="3145741"/>
                                        </p:tgtEl>
                                        <p:attrNameLst>
                                          <p:attrName>style.visibility</p:attrName>
                                        </p:attrNameLst>
                                      </p:cBhvr>
                                      <p:to>
                                        <p:strVal val="visible"/>
                                      </p:to>
                                    </p:set>
                                    <p:anim calcmode="lin" valueType="num">
                                      <p:cBhvr additive="base">
                                        <p:cTn id="14" dur="500"/>
                                        <p:tgtEl>
                                          <p:spTgt spid="3145741"/>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807"/>
                                        </p:tgtEl>
                                        <p:attrNameLst>
                                          <p:attrName>style.visibility</p:attrName>
                                        </p:attrNameLst>
                                      </p:cBhvr>
                                      <p:to>
                                        <p:strVal val="visible"/>
                                      </p:to>
                                    </p:set>
                                    <p:anim calcmode="lin" valueType="num">
                                      <p:cBhvr additive="base">
                                        <p:cTn id="17" dur="500"/>
                                        <p:tgtEl>
                                          <p:spTgt spid="10488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048812" name="Google Shape;1151;p8"/>
          <p:cNvSpPr/>
          <p:nvPr/>
        </p:nvSpPr>
        <p:spPr>
          <a:xfrm>
            <a:off x="4336694" y="1769913"/>
            <a:ext cx="3530274" cy="1898623"/>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13800" kern="0">
                <a:solidFill>
                  <a:srgbClr val="363B45"/>
                </a:solidFill>
                <a:latin typeface="Calibri"/>
                <a:ea typeface="Calibri"/>
                <a:cs typeface="Calibri"/>
                <a:sym typeface="Calibri"/>
              </a:rPr>
              <a:t>02</a:t>
            </a:r>
            <a:endParaRPr sz="13800" kern="0">
              <a:solidFill>
                <a:srgbClr val="363B45"/>
              </a:solidFill>
              <a:latin typeface="Calibri"/>
              <a:ea typeface="Calibri"/>
              <a:cs typeface="Calibri"/>
              <a:sym typeface="Calibri"/>
            </a:endParaRPr>
          </a:p>
        </p:txBody>
      </p:sp>
      <p:sp>
        <p:nvSpPr>
          <p:cNvPr id="1048813" name="Google Shape;1152;p8"/>
          <p:cNvSpPr/>
          <p:nvPr/>
        </p:nvSpPr>
        <p:spPr>
          <a:xfrm>
            <a:off x="4059113" y="3815154"/>
            <a:ext cx="4164529" cy="754897"/>
          </a:xfrm>
          <a:prstGeom prst="rect">
            <a:avLst/>
          </a:prstGeom>
          <a:noFill/>
          <a:ln>
            <a:noFill/>
          </a:ln>
        </p:spPr>
        <p:txBody>
          <a:bodyPr spcFirstLastPara="1" wrap="square" lIns="91425" tIns="45700" rIns="91425" bIns="45700" anchor="ctr" anchorCtr="0">
            <a:noAutofit/>
          </a:bodyPr>
          <a:lstStyle/>
          <a:p>
            <a:pPr algn="ctr">
              <a:lnSpc>
                <a:spcPct val="110000"/>
              </a:lnSpc>
              <a:buClr>
                <a:srgbClr val="000000"/>
              </a:buClr>
              <a:buFont typeface="Arial"/>
              <a:buNone/>
            </a:pPr>
            <a:r>
              <a:rPr lang="en-US" sz="2800" b="1" kern="0" dirty="0">
                <a:solidFill>
                  <a:srgbClr val="FFFFFF"/>
                </a:solidFill>
                <a:latin typeface="Calibri"/>
                <a:ea typeface="Calibri"/>
                <a:cs typeface="Calibri"/>
                <a:sym typeface="Calibri"/>
              </a:rPr>
              <a:t>Classification &amp; causes</a:t>
            </a:r>
            <a:endParaRPr sz="2800" b="1" kern="0" dirty="0">
              <a:solidFill>
                <a:srgbClr val="FFFFFF"/>
              </a:solidFill>
              <a:latin typeface="Calibri"/>
              <a:ea typeface="Calibri"/>
              <a:cs typeface="Calibri"/>
              <a:sym typeface="Calibri"/>
            </a:endParaRPr>
          </a:p>
        </p:txBody>
      </p:sp>
      <p:sp>
        <p:nvSpPr>
          <p:cNvPr id="1048814" name="Google Shape;1153;p8"/>
          <p:cNvSpPr/>
          <p:nvPr/>
        </p:nvSpPr>
        <p:spPr>
          <a:xfrm>
            <a:off x="4336694" y="4388314"/>
            <a:ext cx="3530274" cy="26035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endParaRPr sz="1100" kern="0">
              <a:solidFill>
                <a:srgbClr val="FFFFFF"/>
              </a:solidFill>
              <a:latin typeface="Calibri"/>
              <a:ea typeface="Calibri"/>
              <a:cs typeface="Calibri"/>
              <a:sym typeface="Calibri"/>
            </a:endParaRPr>
          </a:p>
        </p:txBody>
      </p:sp>
      <p:cxnSp>
        <p:nvCxnSpPr>
          <p:cNvPr id="3145742" name="Google Shape;1154;p8"/>
          <p:cNvCxnSpPr>
            <a:cxnSpLocks/>
          </p:cNvCxnSpPr>
          <p:nvPr/>
        </p:nvCxnSpPr>
        <p:spPr>
          <a:xfrm rot="10800000">
            <a:off x="4365344" y="4749162"/>
            <a:ext cx="3489484" cy="0"/>
          </a:xfrm>
          <a:prstGeom prst="straightConnector1">
            <a:avLst/>
          </a:prstGeom>
          <a:noFill/>
          <a:ln w="9525" cap="flat" cmpd="sng">
            <a:solidFill>
              <a:srgbClr val="FFC000"/>
            </a:solidFill>
            <a:prstDash val="solid"/>
            <a:miter lim="800000"/>
            <a:headEnd type="none" w="sm" len="sm"/>
            <a:tailEnd type="none" w="sm" len="sm"/>
          </a:ln>
        </p:spPr>
      </p:cxnSp>
      <p:cxnSp>
        <p:nvCxnSpPr>
          <p:cNvPr id="3145743" name="Google Shape;1155;p8"/>
          <p:cNvCxnSpPr>
            <a:cxnSpLocks/>
          </p:cNvCxnSpPr>
          <p:nvPr/>
        </p:nvCxnSpPr>
        <p:spPr>
          <a:xfrm rot="10800000">
            <a:off x="4357089" y="3876041"/>
            <a:ext cx="3489484" cy="0"/>
          </a:xfrm>
          <a:prstGeom prst="straightConnector1">
            <a:avLst/>
          </a:prstGeom>
          <a:noFill/>
          <a:ln w="9525" cap="flat" cmpd="sng">
            <a:solidFill>
              <a:srgbClr val="FFC000"/>
            </a:solidFill>
            <a:prstDash val="solid"/>
            <a:miter lim="800000"/>
            <a:headEnd type="none" w="sm" len="sm"/>
            <a:tailEnd type="none" w="sm" len="sm"/>
          </a:ln>
        </p:spPr>
      </p:cxnSp>
      <p:sp>
        <p:nvSpPr>
          <p:cNvPr id="1048815" name="Google Shape;1156;p8"/>
          <p:cNvSpPr/>
          <p:nvPr/>
        </p:nvSpPr>
        <p:spPr>
          <a:xfrm>
            <a:off x="620746" y="377952"/>
            <a:ext cx="10961312" cy="5936169"/>
          </a:xfrm>
          <a:prstGeom prst="rect">
            <a:avLst/>
          </a:prstGeom>
          <a:noFill/>
          <a:ln w="19050" cap="flat" cmpd="sng">
            <a:solidFill>
              <a:srgbClr val="FFC000"/>
            </a:solidFill>
            <a:prstDash val="lgDash"/>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16" name="Google Shape;1202;p8"/>
          <p:cNvSpPr/>
          <p:nvPr/>
        </p:nvSpPr>
        <p:spPr>
          <a:xfrm>
            <a:off x="8594726" y="5543550"/>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60" y="34"/>
                  <a:pt x="57" y="36"/>
                </a:cubicBezTo>
                <a:cubicBezTo>
                  <a:pt x="44" y="41"/>
                  <a:pt x="44" y="41"/>
                  <a:pt x="44" y="41"/>
                </a:cubicBezTo>
                <a:cubicBezTo>
                  <a:pt x="43" y="42"/>
                  <a:pt x="42" y="43"/>
                  <a:pt x="41" y="44"/>
                </a:cubicBezTo>
                <a:cubicBezTo>
                  <a:pt x="39" y="57"/>
                  <a:pt x="39" y="57"/>
                  <a:pt x="39" y="57"/>
                </a:cubicBezTo>
                <a:cubicBezTo>
                  <a:pt x="38" y="61"/>
                  <a:pt x="34" y="62"/>
                  <a:pt x="32" y="59"/>
                </a:cubicBezTo>
                <a:cubicBezTo>
                  <a:pt x="23" y="49"/>
                  <a:pt x="23" y="49"/>
                  <a:pt x="23" y="49"/>
                </a:cubicBezTo>
                <a:cubicBezTo>
                  <a:pt x="22" y="48"/>
                  <a:pt x="21" y="47"/>
                  <a:pt x="19" y="47"/>
                </a:cubicBezTo>
                <a:cubicBezTo>
                  <a:pt x="5" y="49"/>
                  <a:pt x="5" y="49"/>
                  <a:pt x="5" y="49"/>
                </a:cubicBezTo>
                <a:cubicBezTo>
                  <a:pt x="2" y="49"/>
                  <a:pt x="0" y="46"/>
                  <a:pt x="2" y="43"/>
                </a:cubicBezTo>
                <a:cubicBezTo>
                  <a:pt x="9" y="31"/>
                  <a:pt x="9" y="31"/>
                  <a:pt x="9" y="31"/>
                </a:cubicBezTo>
                <a:cubicBezTo>
                  <a:pt x="10" y="30"/>
                  <a:pt x="10" y="28"/>
                  <a:pt x="9" y="27"/>
                </a:cubicBezTo>
                <a:cubicBezTo>
                  <a:pt x="4" y="14"/>
                  <a:pt x="4" y="14"/>
                  <a:pt x="4" y="14"/>
                </a:cubicBezTo>
                <a:cubicBezTo>
                  <a:pt x="2" y="12"/>
                  <a:pt x="5" y="8"/>
                  <a:pt x="8" y="9"/>
                </a:cubicBezTo>
                <a:cubicBezTo>
                  <a:pt x="22" y="12"/>
                  <a:pt x="22" y="12"/>
                  <a:pt x="22"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817" name="Google Shape;1213;p8"/>
          <p:cNvSpPr/>
          <p:nvPr/>
        </p:nvSpPr>
        <p:spPr>
          <a:xfrm>
            <a:off x="9673711" y="4539458"/>
            <a:ext cx="209550"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2" y="19"/>
                  <a:pt x="22" y="20"/>
                </a:cubicBezTo>
                <a:cubicBezTo>
                  <a:pt x="22" y="27"/>
                  <a:pt x="22" y="27"/>
                  <a:pt x="22" y="27"/>
                </a:cubicBezTo>
                <a:cubicBezTo>
                  <a:pt x="22" y="28"/>
                  <a:pt x="20" y="29"/>
                  <a:pt x="19" y="28"/>
                </a:cubicBezTo>
                <a:cubicBezTo>
                  <a:pt x="13" y="24"/>
                  <a:pt x="13" y="24"/>
                  <a:pt x="13" y="24"/>
                </a:cubicBezTo>
                <a:cubicBezTo>
                  <a:pt x="13" y="24"/>
                  <a:pt x="12" y="24"/>
                  <a:pt x="12"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1"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818" name="Google Shape;1214;p8"/>
          <p:cNvSpPr/>
          <p:nvPr/>
        </p:nvSpPr>
        <p:spPr>
          <a:xfrm>
            <a:off x="9727858" y="2341563"/>
            <a:ext cx="258762" cy="274638"/>
          </a:xfrm>
          <a:custGeom>
            <a:avLst/>
            <a:gdLst/>
            <a:ahLst/>
            <a:cxnLst/>
            <a:rect l="l" t="t" r="r" b="b"/>
            <a:pathLst>
              <a:path w="36" h="38" extrusionOk="0">
                <a:moveTo>
                  <a:pt x="25" y="3"/>
                </a:moveTo>
                <a:cubicBezTo>
                  <a:pt x="26" y="11"/>
                  <a:pt x="26" y="11"/>
                  <a:pt x="26" y="11"/>
                </a:cubicBezTo>
                <a:cubicBezTo>
                  <a:pt x="26" y="12"/>
                  <a:pt x="27" y="13"/>
                  <a:pt x="27" y="13"/>
                </a:cubicBezTo>
                <a:cubicBezTo>
                  <a:pt x="35" y="18"/>
                  <a:pt x="35" y="18"/>
                  <a:pt x="35" y="18"/>
                </a:cubicBezTo>
                <a:cubicBezTo>
                  <a:pt x="36" y="19"/>
                  <a:pt x="36" y="21"/>
                  <a:pt x="34" y="22"/>
                </a:cubicBezTo>
                <a:cubicBezTo>
                  <a:pt x="27" y="25"/>
                  <a:pt x="27" y="25"/>
                  <a:pt x="27" y="25"/>
                </a:cubicBezTo>
                <a:cubicBezTo>
                  <a:pt x="26" y="26"/>
                  <a:pt x="25" y="26"/>
                  <a:pt x="25" y="27"/>
                </a:cubicBezTo>
                <a:cubicBezTo>
                  <a:pt x="23" y="35"/>
                  <a:pt x="23" y="35"/>
                  <a:pt x="23" y="35"/>
                </a:cubicBezTo>
                <a:cubicBezTo>
                  <a:pt x="23" y="37"/>
                  <a:pt x="20" y="38"/>
                  <a:pt x="19" y="36"/>
                </a:cubicBezTo>
                <a:cubicBezTo>
                  <a:pt x="14" y="30"/>
                  <a:pt x="14" y="30"/>
                  <a:pt x="14" y="30"/>
                </a:cubicBezTo>
                <a:cubicBezTo>
                  <a:pt x="13" y="29"/>
                  <a:pt x="12" y="29"/>
                  <a:pt x="11" y="29"/>
                </a:cubicBezTo>
                <a:cubicBezTo>
                  <a:pt x="3" y="30"/>
                  <a:pt x="3" y="30"/>
                  <a:pt x="3" y="30"/>
                </a:cubicBezTo>
                <a:cubicBezTo>
                  <a:pt x="1" y="30"/>
                  <a:pt x="0" y="28"/>
                  <a:pt x="1" y="26"/>
                </a:cubicBezTo>
                <a:cubicBezTo>
                  <a:pt x="5" y="19"/>
                  <a:pt x="5" y="19"/>
                  <a:pt x="5" y="19"/>
                </a:cubicBezTo>
                <a:cubicBezTo>
                  <a:pt x="6" y="18"/>
                  <a:pt x="6" y="17"/>
                  <a:pt x="5" y="17"/>
                </a:cubicBezTo>
                <a:cubicBezTo>
                  <a:pt x="2" y="9"/>
                  <a:pt x="2" y="9"/>
                  <a:pt x="2" y="9"/>
                </a:cubicBezTo>
                <a:cubicBezTo>
                  <a:pt x="1" y="7"/>
                  <a:pt x="3" y="5"/>
                  <a:pt x="5" y="6"/>
                </a:cubicBezTo>
                <a:cubicBezTo>
                  <a:pt x="13" y="8"/>
                  <a:pt x="13" y="8"/>
                  <a:pt x="13" y="8"/>
                </a:cubicBezTo>
                <a:cubicBezTo>
                  <a:pt x="14" y="8"/>
                  <a:pt x="14" y="8"/>
                  <a:pt x="15" y="7"/>
                </a:cubicBezTo>
                <a:cubicBezTo>
                  <a:pt x="21" y="1"/>
                  <a:pt x="21" y="1"/>
                  <a:pt x="21" y="1"/>
                </a:cubicBezTo>
                <a:cubicBezTo>
                  <a:pt x="23" y="0"/>
                  <a:pt x="25" y="1"/>
                  <a:pt x="25" y="3"/>
                </a:cubicBezTo>
                <a:close/>
              </a:path>
            </a:pathLst>
          </a:custGeom>
          <a:solidFill>
            <a:srgbClr val="00C5B4"/>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819" name="Google Shape;1231;p8"/>
          <p:cNvSpPr/>
          <p:nvPr/>
        </p:nvSpPr>
        <p:spPr>
          <a:xfrm>
            <a:off x="3803637" y="5760156"/>
            <a:ext cx="223837" cy="223838"/>
          </a:xfrm>
          <a:custGeom>
            <a:avLst/>
            <a:gdLst/>
            <a:ahLst/>
            <a:cxnLst/>
            <a:rect l="l" t="t" r="r" b="b"/>
            <a:pathLst>
              <a:path w="31" h="31" extrusionOk="0">
                <a:moveTo>
                  <a:pt x="11" y="9"/>
                </a:moveTo>
                <a:cubicBezTo>
                  <a:pt x="13" y="2"/>
                  <a:pt x="13" y="2"/>
                  <a:pt x="13" y="2"/>
                </a:cubicBezTo>
                <a:cubicBezTo>
                  <a:pt x="14" y="0"/>
                  <a:pt x="17" y="0"/>
                  <a:pt x="17" y="2"/>
                </a:cubicBezTo>
                <a:cubicBezTo>
                  <a:pt x="19" y="9"/>
                  <a:pt x="19" y="9"/>
                  <a:pt x="19" y="9"/>
                </a:cubicBezTo>
                <a:cubicBezTo>
                  <a:pt x="20" y="10"/>
                  <a:pt x="20" y="11"/>
                  <a:pt x="21" y="11"/>
                </a:cubicBezTo>
                <a:cubicBezTo>
                  <a:pt x="29" y="13"/>
                  <a:pt x="29" y="13"/>
                  <a:pt x="29" y="13"/>
                </a:cubicBezTo>
                <a:cubicBezTo>
                  <a:pt x="31" y="14"/>
                  <a:pt x="31" y="17"/>
                  <a:pt x="29" y="17"/>
                </a:cubicBezTo>
                <a:cubicBezTo>
                  <a:pt x="21" y="19"/>
                  <a:pt x="21" y="19"/>
                  <a:pt x="21" y="19"/>
                </a:cubicBezTo>
                <a:cubicBezTo>
                  <a:pt x="20" y="20"/>
                  <a:pt x="20" y="20"/>
                  <a:pt x="19" y="21"/>
                </a:cubicBezTo>
                <a:cubicBezTo>
                  <a:pt x="17" y="29"/>
                  <a:pt x="17" y="29"/>
                  <a:pt x="17" y="29"/>
                </a:cubicBezTo>
                <a:cubicBezTo>
                  <a:pt x="17" y="31"/>
                  <a:pt x="14" y="31"/>
                  <a:pt x="13" y="29"/>
                </a:cubicBezTo>
                <a:cubicBezTo>
                  <a:pt x="11" y="21"/>
                  <a:pt x="11" y="21"/>
                  <a:pt x="11" y="21"/>
                </a:cubicBezTo>
                <a:cubicBezTo>
                  <a:pt x="11" y="20"/>
                  <a:pt x="10" y="20"/>
                  <a:pt x="9" y="19"/>
                </a:cubicBezTo>
                <a:cubicBezTo>
                  <a:pt x="2" y="17"/>
                  <a:pt x="2" y="17"/>
                  <a:pt x="2" y="17"/>
                </a:cubicBezTo>
                <a:cubicBezTo>
                  <a:pt x="0" y="17"/>
                  <a:pt x="0" y="14"/>
                  <a:pt x="2" y="13"/>
                </a:cubicBezTo>
                <a:cubicBezTo>
                  <a:pt x="9" y="11"/>
                  <a:pt x="9" y="11"/>
                  <a:pt x="9" y="11"/>
                </a:cubicBezTo>
                <a:cubicBezTo>
                  <a:pt x="10" y="11"/>
                  <a:pt x="11" y="10"/>
                  <a:pt x="11" y="9"/>
                </a:cubicBezTo>
                <a:close/>
              </a:path>
            </a:pathLst>
          </a:custGeom>
          <a:solidFill>
            <a:srgbClr val="F4883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820" name="Google Shape;1232;p8"/>
          <p:cNvSpPr/>
          <p:nvPr/>
        </p:nvSpPr>
        <p:spPr>
          <a:xfrm>
            <a:off x="1174597" y="3224778"/>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59" y="34"/>
                  <a:pt x="56" y="36"/>
                </a:cubicBezTo>
                <a:cubicBezTo>
                  <a:pt x="44" y="41"/>
                  <a:pt x="44" y="41"/>
                  <a:pt x="44" y="41"/>
                </a:cubicBezTo>
                <a:cubicBezTo>
                  <a:pt x="42" y="42"/>
                  <a:pt x="42" y="43"/>
                  <a:pt x="41" y="44"/>
                </a:cubicBezTo>
                <a:cubicBezTo>
                  <a:pt x="38" y="57"/>
                  <a:pt x="38" y="57"/>
                  <a:pt x="38" y="57"/>
                </a:cubicBezTo>
                <a:cubicBezTo>
                  <a:pt x="38" y="61"/>
                  <a:pt x="34" y="62"/>
                  <a:pt x="32" y="59"/>
                </a:cubicBezTo>
                <a:cubicBezTo>
                  <a:pt x="23" y="49"/>
                  <a:pt x="23" y="49"/>
                  <a:pt x="23" y="49"/>
                </a:cubicBezTo>
                <a:cubicBezTo>
                  <a:pt x="22" y="48"/>
                  <a:pt x="20" y="47"/>
                  <a:pt x="19" y="47"/>
                </a:cubicBezTo>
                <a:cubicBezTo>
                  <a:pt x="5" y="49"/>
                  <a:pt x="5" y="49"/>
                  <a:pt x="5" y="49"/>
                </a:cubicBezTo>
                <a:cubicBezTo>
                  <a:pt x="2" y="49"/>
                  <a:pt x="0" y="46"/>
                  <a:pt x="2" y="43"/>
                </a:cubicBezTo>
                <a:cubicBezTo>
                  <a:pt x="9" y="31"/>
                  <a:pt x="9" y="31"/>
                  <a:pt x="9" y="31"/>
                </a:cubicBezTo>
                <a:cubicBezTo>
                  <a:pt x="9" y="30"/>
                  <a:pt x="10" y="28"/>
                  <a:pt x="9" y="27"/>
                </a:cubicBezTo>
                <a:cubicBezTo>
                  <a:pt x="3" y="14"/>
                  <a:pt x="3" y="14"/>
                  <a:pt x="3" y="14"/>
                </a:cubicBezTo>
                <a:cubicBezTo>
                  <a:pt x="2" y="12"/>
                  <a:pt x="5" y="8"/>
                  <a:pt x="8" y="9"/>
                </a:cubicBezTo>
                <a:cubicBezTo>
                  <a:pt x="21" y="12"/>
                  <a:pt x="21" y="12"/>
                  <a:pt x="21"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821" name="Google Shape;1233;p8"/>
          <p:cNvSpPr/>
          <p:nvPr/>
        </p:nvSpPr>
        <p:spPr>
          <a:xfrm>
            <a:off x="1609712" y="5564893"/>
            <a:ext cx="209550" cy="215900"/>
          </a:xfrm>
          <a:custGeom>
            <a:avLst/>
            <a:gdLst/>
            <a:ahLst/>
            <a:cxnLst/>
            <a:rect l="l" t="t" r="r" b="b"/>
            <a:pathLst>
              <a:path w="29" h="30" extrusionOk="0">
                <a:moveTo>
                  <a:pt x="20" y="2"/>
                </a:moveTo>
                <a:cubicBezTo>
                  <a:pt x="21" y="9"/>
                  <a:pt x="21" y="9"/>
                  <a:pt x="21" y="9"/>
                </a:cubicBezTo>
                <a:cubicBezTo>
                  <a:pt x="21" y="10"/>
                  <a:pt x="21" y="10"/>
                  <a:pt x="22" y="11"/>
                </a:cubicBezTo>
                <a:cubicBezTo>
                  <a:pt x="28" y="14"/>
                  <a:pt x="28" y="14"/>
                  <a:pt x="28" y="14"/>
                </a:cubicBezTo>
                <a:cubicBezTo>
                  <a:pt x="29" y="15"/>
                  <a:pt x="29" y="17"/>
                  <a:pt x="27" y="17"/>
                </a:cubicBezTo>
                <a:cubicBezTo>
                  <a:pt x="21" y="20"/>
                  <a:pt x="21" y="20"/>
                  <a:pt x="21" y="20"/>
                </a:cubicBezTo>
                <a:cubicBezTo>
                  <a:pt x="21" y="20"/>
                  <a:pt x="20" y="20"/>
                  <a:pt x="20" y="21"/>
                </a:cubicBezTo>
                <a:cubicBezTo>
                  <a:pt x="19" y="28"/>
                  <a:pt x="19" y="28"/>
                  <a:pt x="19" y="28"/>
                </a:cubicBezTo>
                <a:cubicBezTo>
                  <a:pt x="18" y="29"/>
                  <a:pt x="17" y="30"/>
                  <a:pt x="16" y="28"/>
                </a:cubicBezTo>
                <a:cubicBezTo>
                  <a:pt x="11" y="23"/>
                  <a:pt x="11" y="23"/>
                  <a:pt x="11" y="23"/>
                </a:cubicBezTo>
                <a:cubicBezTo>
                  <a:pt x="11" y="23"/>
                  <a:pt x="10" y="23"/>
                  <a:pt x="10" y="23"/>
                </a:cubicBezTo>
                <a:cubicBezTo>
                  <a:pt x="3" y="23"/>
                  <a:pt x="3" y="23"/>
                  <a:pt x="3" y="23"/>
                </a:cubicBezTo>
                <a:cubicBezTo>
                  <a:pt x="1" y="24"/>
                  <a:pt x="0" y="22"/>
                  <a:pt x="1" y="21"/>
                </a:cubicBezTo>
                <a:cubicBezTo>
                  <a:pt x="5" y="15"/>
                  <a:pt x="5" y="15"/>
                  <a:pt x="5" y="15"/>
                </a:cubicBezTo>
                <a:cubicBezTo>
                  <a:pt x="5" y="14"/>
                  <a:pt x="5" y="14"/>
                  <a:pt x="5" y="13"/>
                </a:cubicBezTo>
                <a:cubicBezTo>
                  <a:pt x="2" y="7"/>
                  <a:pt x="2" y="7"/>
                  <a:pt x="2" y="7"/>
                </a:cubicBezTo>
                <a:cubicBezTo>
                  <a:pt x="1" y="6"/>
                  <a:pt x="3" y="4"/>
                  <a:pt x="4" y="5"/>
                </a:cubicBezTo>
                <a:cubicBezTo>
                  <a:pt x="11" y="6"/>
                  <a:pt x="11" y="6"/>
                  <a:pt x="11" y="6"/>
                </a:cubicBezTo>
                <a:cubicBezTo>
                  <a:pt x="11" y="6"/>
                  <a:pt x="12" y="6"/>
                  <a:pt x="12" y="6"/>
                </a:cubicBezTo>
                <a:cubicBezTo>
                  <a:pt x="17" y="1"/>
                  <a:pt x="17" y="1"/>
                  <a:pt x="17" y="1"/>
                </a:cubicBezTo>
                <a:cubicBezTo>
                  <a:pt x="18" y="0"/>
                  <a:pt x="20" y="1"/>
                  <a:pt x="20" y="2"/>
                </a:cubicBezTo>
                <a:close/>
              </a:path>
            </a:pathLst>
          </a:custGeom>
          <a:solidFill>
            <a:srgbClr val="FFFFF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822" name="Google Shape;1234;p8"/>
          <p:cNvSpPr/>
          <p:nvPr/>
        </p:nvSpPr>
        <p:spPr>
          <a:xfrm>
            <a:off x="2252649" y="4277431"/>
            <a:ext cx="207962"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1" y="19"/>
                  <a:pt x="21" y="20"/>
                </a:cubicBezTo>
                <a:cubicBezTo>
                  <a:pt x="21" y="27"/>
                  <a:pt x="21" y="27"/>
                  <a:pt x="21" y="27"/>
                </a:cubicBezTo>
                <a:cubicBezTo>
                  <a:pt x="21" y="28"/>
                  <a:pt x="20" y="29"/>
                  <a:pt x="18" y="28"/>
                </a:cubicBezTo>
                <a:cubicBezTo>
                  <a:pt x="13" y="24"/>
                  <a:pt x="13" y="24"/>
                  <a:pt x="13" y="24"/>
                </a:cubicBezTo>
                <a:cubicBezTo>
                  <a:pt x="13" y="24"/>
                  <a:pt x="12" y="24"/>
                  <a:pt x="11"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0"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823" name="Google Shape;1235;p8"/>
          <p:cNvSpPr/>
          <p:nvPr/>
        </p:nvSpPr>
        <p:spPr>
          <a:xfrm>
            <a:off x="3327387" y="4372681"/>
            <a:ext cx="266700" cy="274638"/>
          </a:xfrm>
          <a:custGeom>
            <a:avLst/>
            <a:gdLst/>
            <a:ahLst/>
            <a:cxnLst/>
            <a:rect l="l" t="t" r="r" b="b"/>
            <a:pathLst>
              <a:path w="37" h="38" extrusionOk="0">
                <a:moveTo>
                  <a:pt x="26" y="3"/>
                </a:moveTo>
                <a:cubicBezTo>
                  <a:pt x="27" y="11"/>
                  <a:pt x="27" y="11"/>
                  <a:pt x="27" y="11"/>
                </a:cubicBezTo>
                <a:cubicBezTo>
                  <a:pt x="27" y="12"/>
                  <a:pt x="27" y="13"/>
                  <a:pt x="28" y="13"/>
                </a:cubicBezTo>
                <a:cubicBezTo>
                  <a:pt x="36" y="18"/>
                  <a:pt x="36" y="18"/>
                  <a:pt x="36" y="18"/>
                </a:cubicBezTo>
                <a:cubicBezTo>
                  <a:pt x="37" y="19"/>
                  <a:pt x="37" y="21"/>
                  <a:pt x="35" y="22"/>
                </a:cubicBezTo>
                <a:cubicBezTo>
                  <a:pt x="27" y="25"/>
                  <a:pt x="27" y="25"/>
                  <a:pt x="27" y="25"/>
                </a:cubicBezTo>
                <a:cubicBezTo>
                  <a:pt x="27" y="26"/>
                  <a:pt x="26" y="26"/>
                  <a:pt x="26" y="27"/>
                </a:cubicBezTo>
                <a:cubicBezTo>
                  <a:pt x="24" y="35"/>
                  <a:pt x="24" y="35"/>
                  <a:pt x="24" y="35"/>
                </a:cubicBezTo>
                <a:cubicBezTo>
                  <a:pt x="24" y="37"/>
                  <a:pt x="21" y="38"/>
                  <a:pt x="20" y="36"/>
                </a:cubicBezTo>
                <a:cubicBezTo>
                  <a:pt x="14" y="30"/>
                  <a:pt x="14" y="30"/>
                  <a:pt x="14" y="30"/>
                </a:cubicBezTo>
                <a:cubicBezTo>
                  <a:pt x="14" y="29"/>
                  <a:pt x="13" y="29"/>
                  <a:pt x="12" y="29"/>
                </a:cubicBezTo>
                <a:cubicBezTo>
                  <a:pt x="4" y="30"/>
                  <a:pt x="4" y="30"/>
                  <a:pt x="4" y="30"/>
                </a:cubicBezTo>
                <a:cubicBezTo>
                  <a:pt x="2" y="30"/>
                  <a:pt x="0" y="28"/>
                  <a:pt x="1" y="26"/>
                </a:cubicBezTo>
                <a:cubicBezTo>
                  <a:pt x="6" y="19"/>
                  <a:pt x="6" y="19"/>
                  <a:pt x="6" y="19"/>
                </a:cubicBezTo>
                <a:cubicBezTo>
                  <a:pt x="6" y="18"/>
                  <a:pt x="6" y="17"/>
                  <a:pt x="6" y="17"/>
                </a:cubicBezTo>
                <a:cubicBezTo>
                  <a:pt x="3" y="9"/>
                  <a:pt x="3" y="9"/>
                  <a:pt x="3" y="9"/>
                </a:cubicBezTo>
                <a:cubicBezTo>
                  <a:pt x="2" y="7"/>
                  <a:pt x="3" y="5"/>
                  <a:pt x="5" y="6"/>
                </a:cubicBezTo>
                <a:cubicBezTo>
                  <a:pt x="14" y="8"/>
                  <a:pt x="14" y="8"/>
                  <a:pt x="14" y="8"/>
                </a:cubicBezTo>
                <a:cubicBezTo>
                  <a:pt x="14" y="8"/>
                  <a:pt x="15" y="8"/>
                  <a:pt x="16" y="7"/>
                </a:cubicBezTo>
                <a:cubicBezTo>
                  <a:pt x="22" y="1"/>
                  <a:pt x="22" y="1"/>
                  <a:pt x="22" y="1"/>
                </a:cubicBezTo>
                <a:cubicBezTo>
                  <a:pt x="24" y="0"/>
                  <a:pt x="26" y="1"/>
                  <a:pt x="26" y="3"/>
                </a:cubicBezTo>
                <a:close/>
              </a:path>
            </a:pathLst>
          </a:custGeom>
          <a:solidFill>
            <a:srgbClr val="00C5B4"/>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175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
                                  </p:stCondLst>
                                  <p:childTnLst>
                                    <p:set>
                                      <p:cBhvr>
                                        <p:cTn id="6" dur="1" fill="hold">
                                          <p:stCondLst>
                                            <p:cond delay="0"/>
                                          </p:stCondLst>
                                        </p:cTn>
                                        <p:tgtEl>
                                          <p:spTgt spid="1048812"/>
                                        </p:tgtEl>
                                        <p:attrNameLst>
                                          <p:attrName>style.visibility</p:attrName>
                                        </p:attrNameLst>
                                      </p:cBhvr>
                                      <p:to>
                                        <p:strVal val="visible"/>
                                      </p:to>
                                    </p:set>
                                    <p:anim calcmode="lin" valueType="num">
                                      <p:cBhvr additive="base">
                                        <p:cTn id="7" dur="500"/>
                                        <p:tgtEl>
                                          <p:spTgt spid="1048812"/>
                                        </p:tgtEl>
                                        <p:attrNameLst>
                                          <p:attrName>ppt_w</p:attrName>
                                        </p:attrNameLst>
                                      </p:cBhvr>
                                      <p:tavLst>
                                        <p:tav tm="0">
                                          <p:val>
                                            <p:strVal val="0"/>
                                          </p:val>
                                        </p:tav>
                                        <p:tav tm="100000">
                                          <p:val>
                                            <p:strVal val="#ppt_w"/>
                                          </p:val>
                                        </p:tav>
                                      </p:tavLst>
                                    </p:anim>
                                    <p:anim calcmode="lin" valueType="num">
                                      <p:cBhvr additive="base">
                                        <p:cTn id="8" dur="500"/>
                                        <p:tgtEl>
                                          <p:spTgt spid="1048812"/>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813"/>
                                        </p:tgtEl>
                                        <p:attrNameLst>
                                          <p:attrName>style.visibility</p:attrName>
                                        </p:attrNameLst>
                                      </p:cBhvr>
                                      <p:to>
                                        <p:strVal val="visible"/>
                                      </p:to>
                                    </p:set>
                                    <p:animEffect transition="in" filter="fade">
                                      <p:cBhvr>
                                        <p:cTn id="11" dur="500"/>
                                        <p:tgtEl>
                                          <p:spTgt spid="1048813"/>
                                        </p:tgtEl>
                                      </p:cBhvr>
                                    </p:animEffect>
                                  </p:childTnLst>
                                </p:cTn>
                              </p:par>
                              <p:par>
                                <p:cTn id="12" presetID="10" presetClass="entr" presetSubtype="0" fill="hold" nodeType="withEffect">
                                  <p:stCondLst>
                                    <p:cond delay="800"/>
                                  </p:stCondLst>
                                  <p:childTnLst>
                                    <p:set>
                                      <p:cBhvr>
                                        <p:cTn id="13" dur="1" fill="hold">
                                          <p:stCondLst>
                                            <p:cond delay="0"/>
                                          </p:stCondLst>
                                        </p:cTn>
                                        <p:tgtEl>
                                          <p:spTgt spid="1048814"/>
                                        </p:tgtEl>
                                        <p:attrNameLst>
                                          <p:attrName>style.visibility</p:attrName>
                                        </p:attrNameLst>
                                      </p:cBhvr>
                                      <p:to>
                                        <p:strVal val="visible"/>
                                      </p:to>
                                    </p:set>
                                    <p:animEffect transition="in" filter="fade">
                                      <p:cBhvr>
                                        <p:cTn id="14" dur="500"/>
                                        <p:tgtEl>
                                          <p:spTgt spid="1048814"/>
                                        </p:tgtEl>
                                      </p:cBhvr>
                                    </p:animEffect>
                                  </p:childTnLst>
                                </p:cTn>
                              </p:par>
                              <p:par>
                                <p:cTn id="15" presetID="2" presetClass="entr" presetSubtype="2" fill="hold" nodeType="withEffect">
                                  <p:stCondLst>
                                    <p:cond delay="0"/>
                                  </p:stCondLst>
                                  <p:childTnLst>
                                    <p:set>
                                      <p:cBhvr>
                                        <p:cTn id="16" dur="1" fill="hold">
                                          <p:stCondLst>
                                            <p:cond delay="0"/>
                                          </p:stCondLst>
                                        </p:cTn>
                                        <p:tgtEl>
                                          <p:spTgt spid="3145742"/>
                                        </p:tgtEl>
                                        <p:attrNameLst>
                                          <p:attrName>style.visibility</p:attrName>
                                        </p:attrNameLst>
                                      </p:cBhvr>
                                      <p:to>
                                        <p:strVal val="visible"/>
                                      </p:to>
                                    </p:set>
                                    <p:anim calcmode="lin" valueType="num">
                                      <p:cBhvr additive="base">
                                        <p:cTn id="17" dur="500"/>
                                        <p:tgtEl>
                                          <p:spTgt spid="3145742"/>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3145743"/>
                                        </p:tgtEl>
                                        <p:attrNameLst>
                                          <p:attrName>style.visibility</p:attrName>
                                        </p:attrNameLst>
                                      </p:cBhvr>
                                      <p:to>
                                        <p:strVal val="visible"/>
                                      </p:to>
                                    </p:set>
                                    <p:anim calcmode="lin" valueType="num">
                                      <p:cBhvr additive="base">
                                        <p:cTn id="20" dur="500"/>
                                        <p:tgtEl>
                                          <p:spTgt spid="31457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048826" name="Google Shape;1240;p9"/>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27" name="Google Shape;1241;p9"/>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dirty="0">
                <a:solidFill>
                  <a:srgbClr val="363B45"/>
                </a:solidFill>
                <a:latin typeface="Calibri"/>
                <a:ea typeface="Calibri"/>
                <a:cs typeface="Calibri"/>
                <a:sym typeface="Calibri"/>
              </a:rPr>
              <a:t>2</a:t>
            </a:r>
            <a:endParaRPr sz="3200" kern="0" dirty="0">
              <a:solidFill>
                <a:srgbClr val="363B45"/>
              </a:solidFill>
              <a:latin typeface="Calibri"/>
              <a:ea typeface="Calibri"/>
              <a:cs typeface="Calibri"/>
              <a:sym typeface="Calibri"/>
            </a:endParaRPr>
          </a:p>
        </p:txBody>
      </p:sp>
      <p:sp>
        <p:nvSpPr>
          <p:cNvPr id="1048828" name="Google Shape;1242;p9"/>
          <p:cNvSpPr/>
          <p:nvPr/>
        </p:nvSpPr>
        <p:spPr>
          <a:xfrm>
            <a:off x="618738" y="79858"/>
            <a:ext cx="4151699" cy="498614"/>
          </a:xfrm>
          <a:prstGeom prst="rect">
            <a:avLst/>
          </a:prstGeom>
          <a:noFill/>
          <a:ln>
            <a:noFill/>
          </a:ln>
        </p:spPr>
        <p:txBody>
          <a:bodyPr spcFirstLastPara="1" wrap="square" lIns="91425" tIns="45700" rIns="91425" bIns="45700" anchor="ctr" anchorCtr="0">
            <a:noAutofit/>
          </a:bodyPr>
          <a:lstStyle/>
          <a:p>
            <a:pPr algn="ctr">
              <a:lnSpc>
                <a:spcPct val="110000"/>
              </a:lnSpc>
              <a:buClr>
                <a:srgbClr val="000000"/>
              </a:buClr>
              <a:buFont typeface="Arial"/>
              <a:buNone/>
            </a:pPr>
            <a:r>
              <a:rPr lang="en-US" sz="2800" b="1" kern="0" dirty="0">
                <a:solidFill>
                  <a:srgbClr val="FFFFFF"/>
                </a:solidFill>
                <a:latin typeface="Calibri"/>
                <a:ea typeface="Calibri"/>
                <a:cs typeface="Calibri"/>
                <a:sym typeface="Calibri"/>
              </a:rPr>
              <a:t>Dyspareunia Classification </a:t>
            </a:r>
            <a:endParaRPr sz="2800" b="1" kern="0" dirty="0">
              <a:solidFill>
                <a:srgbClr val="FFFFFF"/>
              </a:solidFill>
              <a:latin typeface="Calibri"/>
              <a:ea typeface="Calibri"/>
              <a:cs typeface="Calibri"/>
              <a:sym typeface="Calibri"/>
            </a:endParaRPr>
          </a:p>
        </p:txBody>
      </p:sp>
      <p:cxnSp>
        <p:nvCxnSpPr>
          <p:cNvPr id="3145744" name="Google Shape;1243;p9"/>
          <p:cNvCxnSpPr>
            <a:cxnSpLocks/>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829" name="Google Shape;1244;p9"/>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79" name="Google Shape;1245;p9"/>
          <p:cNvGrpSpPr/>
          <p:nvPr/>
        </p:nvGrpSpPr>
        <p:grpSpPr>
          <a:xfrm>
            <a:off x="5892800" y="3193503"/>
            <a:ext cx="1187450" cy="1187450"/>
            <a:chOff x="5845175" y="2804496"/>
            <a:chExt cx="1187450" cy="1187450"/>
          </a:xfrm>
        </p:grpSpPr>
        <p:sp>
          <p:nvSpPr>
            <p:cNvPr id="1048830" name="Google Shape;1246;p9"/>
            <p:cNvSpPr/>
            <p:nvPr/>
          </p:nvSpPr>
          <p:spPr>
            <a:xfrm>
              <a:off x="5845175" y="2804496"/>
              <a:ext cx="1187450" cy="118745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algn="just">
                <a:lnSpc>
                  <a:spcPct val="130000"/>
                </a:lnSpc>
                <a:buClr>
                  <a:srgbClr val="FFFFFF"/>
                </a:buClr>
                <a:buSzPts val="2400"/>
                <a:buFont typeface="Arial"/>
                <a:buNone/>
              </a:pPr>
              <a:endParaRPr sz="2400" kern="0">
                <a:solidFill>
                  <a:srgbClr val="FFFFFF"/>
                </a:solidFill>
                <a:latin typeface="Calibri"/>
                <a:ea typeface="Calibri"/>
                <a:cs typeface="Calibri"/>
                <a:sym typeface="Calibri"/>
              </a:endParaRPr>
            </a:p>
          </p:txBody>
        </p:sp>
        <p:sp>
          <p:nvSpPr>
            <p:cNvPr id="1048831" name="Google Shape;1247;p9"/>
            <p:cNvSpPr/>
            <p:nvPr/>
          </p:nvSpPr>
          <p:spPr>
            <a:xfrm>
              <a:off x="6486525" y="3199783"/>
              <a:ext cx="396875" cy="396875"/>
            </a:xfrm>
            <a:prstGeom prst="ellipse">
              <a:avLst/>
            </a:prstGeom>
            <a:solidFill>
              <a:srgbClr val="FFFFFF"/>
            </a:solidFill>
            <a:ln>
              <a:noFill/>
            </a:ln>
          </p:spPr>
          <p:txBody>
            <a:bodyPr spcFirstLastPara="1" wrap="square" lIns="0" tIns="0" rIns="0" bIns="0" anchor="ctr" anchorCtr="0">
              <a:noAutofit/>
            </a:bodyPr>
            <a:lstStyle/>
            <a:p>
              <a:pPr algn="ctr">
                <a:buClr>
                  <a:srgbClr val="000000"/>
                </a:buClr>
                <a:buFont typeface="Arial"/>
                <a:buNone/>
              </a:pPr>
              <a:r>
                <a:rPr lang="en-US" sz="2000" kern="0">
                  <a:solidFill>
                    <a:srgbClr val="F49461"/>
                  </a:solidFill>
                  <a:latin typeface="Calibri"/>
                  <a:ea typeface="Calibri"/>
                  <a:cs typeface="Calibri"/>
                  <a:sym typeface="Calibri"/>
                </a:rPr>
                <a:t>B</a:t>
              </a:r>
              <a:endParaRPr sz="2000" kern="0">
                <a:solidFill>
                  <a:srgbClr val="F49461"/>
                </a:solidFill>
                <a:latin typeface="Calibri"/>
                <a:ea typeface="Calibri"/>
                <a:cs typeface="Calibri"/>
                <a:sym typeface="Calibri"/>
              </a:endParaRPr>
            </a:p>
          </p:txBody>
        </p:sp>
      </p:grpSp>
      <p:grpSp>
        <p:nvGrpSpPr>
          <p:cNvPr id="80" name="Google Shape;1251;p9"/>
          <p:cNvGrpSpPr/>
          <p:nvPr/>
        </p:nvGrpSpPr>
        <p:grpSpPr>
          <a:xfrm>
            <a:off x="5127625" y="2400545"/>
            <a:ext cx="1187450" cy="1189037"/>
            <a:chOff x="4978400" y="1934546"/>
            <a:chExt cx="1187450" cy="1189037"/>
          </a:xfrm>
        </p:grpSpPr>
        <p:sp>
          <p:nvSpPr>
            <p:cNvPr id="1048832" name="Google Shape;1252;p9"/>
            <p:cNvSpPr/>
            <p:nvPr/>
          </p:nvSpPr>
          <p:spPr>
            <a:xfrm flipH="1">
              <a:off x="4978400" y="1934546"/>
              <a:ext cx="1187450" cy="1189037"/>
            </a:xfrm>
            <a:prstGeom prst="chevron">
              <a:avLst>
                <a:gd name="adj" fmla="val 50000"/>
              </a:avLst>
            </a:prstGeom>
            <a:solidFill>
              <a:schemeClr val="accent1"/>
            </a:solidFill>
            <a:ln>
              <a:noFill/>
            </a:ln>
          </p:spPr>
          <p:txBody>
            <a:bodyPr spcFirstLastPara="1" wrap="square" lIns="91425" tIns="45700" rIns="91425" bIns="45700" anchor="ctr" anchorCtr="0">
              <a:noAutofit/>
            </a:bodyPr>
            <a:lstStyle/>
            <a:p>
              <a:pPr algn="just">
                <a:lnSpc>
                  <a:spcPct val="130000"/>
                </a:lnSpc>
                <a:buClr>
                  <a:srgbClr val="FFFFFF"/>
                </a:buClr>
                <a:buSzPts val="2400"/>
                <a:buFont typeface="Arial"/>
                <a:buNone/>
              </a:pPr>
              <a:endParaRPr sz="2400" kern="0">
                <a:solidFill>
                  <a:srgbClr val="FFFFFF"/>
                </a:solidFill>
                <a:latin typeface="Calibri"/>
                <a:ea typeface="Calibri"/>
                <a:cs typeface="Calibri"/>
                <a:sym typeface="Calibri"/>
              </a:endParaRPr>
            </a:p>
          </p:txBody>
        </p:sp>
        <p:sp>
          <p:nvSpPr>
            <p:cNvPr id="1048833" name="Google Shape;1253;p9"/>
            <p:cNvSpPr/>
            <p:nvPr/>
          </p:nvSpPr>
          <p:spPr>
            <a:xfrm flipH="1">
              <a:off x="5127625" y="2331421"/>
              <a:ext cx="396875" cy="395287"/>
            </a:xfrm>
            <a:prstGeom prst="ellipse">
              <a:avLst/>
            </a:prstGeom>
            <a:solidFill>
              <a:srgbClr val="FFFFFF"/>
            </a:solidFill>
            <a:ln>
              <a:noFill/>
            </a:ln>
          </p:spPr>
          <p:txBody>
            <a:bodyPr spcFirstLastPara="1" wrap="square" lIns="0" tIns="0" rIns="0" bIns="0" anchor="ctr" anchorCtr="0">
              <a:noAutofit/>
            </a:bodyPr>
            <a:lstStyle/>
            <a:p>
              <a:pPr algn="ctr">
                <a:buClr>
                  <a:srgbClr val="000000"/>
                </a:buClr>
                <a:buFont typeface="Arial"/>
                <a:buNone/>
              </a:pPr>
              <a:r>
                <a:rPr lang="en-US" sz="2000" kern="0">
                  <a:solidFill>
                    <a:srgbClr val="E16162"/>
                  </a:solidFill>
                  <a:latin typeface="Calibri"/>
                  <a:ea typeface="Calibri"/>
                  <a:cs typeface="Calibri"/>
                  <a:sym typeface="Calibri"/>
                </a:rPr>
                <a:t>A</a:t>
              </a:r>
              <a:endParaRPr sz="2000" kern="0">
                <a:solidFill>
                  <a:srgbClr val="E16162"/>
                </a:solidFill>
                <a:latin typeface="Calibri"/>
                <a:ea typeface="Calibri"/>
                <a:cs typeface="Calibri"/>
                <a:sym typeface="Calibri"/>
              </a:endParaRPr>
            </a:p>
          </p:txBody>
        </p:sp>
      </p:grpSp>
      <p:sp>
        <p:nvSpPr>
          <p:cNvPr id="1048834" name="Google Shape;1257;p9"/>
          <p:cNvSpPr/>
          <p:nvPr/>
        </p:nvSpPr>
        <p:spPr>
          <a:xfrm>
            <a:off x="1662430" y="2438646"/>
            <a:ext cx="3052763" cy="862013"/>
          </a:xfrm>
          <a:prstGeom prst="rect">
            <a:avLst/>
          </a:prstGeom>
          <a:noFill/>
          <a:ln>
            <a:noFill/>
          </a:ln>
        </p:spPr>
        <p:txBody>
          <a:bodyPr spcFirstLastPara="1" wrap="square" lIns="91425" tIns="45700" rIns="91425" bIns="45700" anchor="t" anchorCtr="0">
            <a:noAutofit/>
          </a:bodyPr>
          <a:lstStyle/>
          <a:p>
            <a:pPr>
              <a:buClr>
                <a:srgbClr val="FFFFFF"/>
              </a:buClr>
              <a:buSzPts val="2800"/>
              <a:buFont typeface="Arial"/>
              <a:buNone/>
            </a:pPr>
            <a:r>
              <a:rPr lang="en-US" sz="2400" b="1" kern="0" dirty="0">
                <a:solidFill>
                  <a:srgbClr val="FFFFFF"/>
                </a:solidFill>
                <a:latin typeface="Calibri"/>
                <a:ea typeface="Calibri"/>
                <a:cs typeface="Calibri"/>
                <a:sym typeface="Calibri"/>
              </a:rPr>
              <a:t>Organic</a:t>
            </a:r>
            <a:r>
              <a:rPr lang="en-US" sz="2800" kern="0" dirty="0">
                <a:solidFill>
                  <a:srgbClr val="FFFFFF"/>
                </a:solidFill>
                <a:latin typeface="Calibri"/>
                <a:ea typeface="Calibri"/>
                <a:cs typeface="Calibri"/>
                <a:sym typeface="Calibri"/>
              </a:rPr>
              <a:t> </a:t>
            </a:r>
            <a:r>
              <a:rPr lang="en-US" sz="2400" b="1" kern="0" dirty="0">
                <a:solidFill>
                  <a:srgbClr val="FFFFFF"/>
                </a:solidFill>
                <a:latin typeface="Calibri"/>
                <a:ea typeface="Calibri"/>
                <a:cs typeface="Calibri"/>
                <a:sym typeface="Calibri"/>
              </a:rPr>
              <a:t>dyspareunia</a:t>
            </a:r>
            <a:r>
              <a:rPr lang="en-US" sz="2800" kern="0" dirty="0">
                <a:solidFill>
                  <a:srgbClr val="FFFFFF"/>
                </a:solidFill>
                <a:latin typeface="Calibri"/>
                <a:ea typeface="Calibri"/>
                <a:cs typeface="Calibri"/>
                <a:sym typeface="Calibri"/>
              </a:rPr>
              <a:t> </a:t>
            </a:r>
          </a:p>
        </p:txBody>
      </p:sp>
      <p:sp>
        <p:nvSpPr>
          <p:cNvPr id="1048835" name="Google Shape;1258;p9"/>
          <p:cNvSpPr/>
          <p:nvPr/>
        </p:nvSpPr>
        <p:spPr>
          <a:xfrm>
            <a:off x="7336123" y="3403685"/>
            <a:ext cx="3712527" cy="876300"/>
          </a:xfrm>
          <a:prstGeom prst="rect">
            <a:avLst/>
          </a:prstGeom>
          <a:noFill/>
          <a:ln>
            <a:noFill/>
          </a:ln>
        </p:spPr>
        <p:txBody>
          <a:bodyPr spcFirstLastPara="1" wrap="square" lIns="91425" tIns="45700" rIns="91425" bIns="45700" anchor="t" anchorCtr="0">
            <a:noAutofit/>
          </a:bodyPr>
          <a:lstStyle/>
          <a:p>
            <a:pPr>
              <a:buClr>
                <a:srgbClr val="FFFFFF"/>
              </a:buClr>
              <a:buSzPts val="2800"/>
              <a:buFont typeface="Arial"/>
              <a:buNone/>
            </a:pPr>
            <a:r>
              <a:rPr lang="en-US" sz="2400" b="1" kern="0" dirty="0">
                <a:solidFill>
                  <a:srgbClr val="FFFFFF"/>
                </a:solidFill>
                <a:latin typeface="Calibri"/>
                <a:ea typeface="Calibri"/>
                <a:cs typeface="Calibri"/>
                <a:sym typeface="Calibri"/>
              </a:rPr>
              <a:t>Psychological dyspareunia </a:t>
            </a:r>
          </a:p>
          <a:p>
            <a:pPr>
              <a:buClr>
                <a:srgbClr val="FFFFFF"/>
              </a:buClr>
              <a:buSzPts val="2800"/>
              <a:buFont typeface="Arial"/>
              <a:buNone/>
            </a:pPr>
            <a:endParaRPr sz="2800" kern="0" dirty="0">
              <a:solidFill>
                <a:srgbClr val="FFFFFF"/>
              </a:solidFill>
              <a:latin typeface="Calibri"/>
              <a:ea typeface="Calibri"/>
              <a:cs typeface="Calibri"/>
              <a:sym typeface="Calibri"/>
            </a:endParaRPr>
          </a:p>
        </p:txBody>
      </p:sp>
      <p:sp>
        <p:nvSpPr>
          <p:cNvPr id="1048836" name="Google Shape;1259;p9"/>
          <p:cNvSpPr/>
          <p:nvPr/>
        </p:nvSpPr>
        <p:spPr>
          <a:xfrm>
            <a:off x="1347787" y="3515765"/>
            <a:ext cx="4127500" cy="3186279"/>
          </a:xfrm>
          <a:prstGeom prst="rect">
            <a:avLst/>
          </a:prstGeom>
          <a:noFill/>
          <a:ln>
            <a:noFill/>
          </a:ln>
        </p:spPr>
        <p:txBody>
          <a:bodyPr spcFirstLastPara="1" wrap="square" lIns="91425" tIns="45700" rIns="91425" bIns="45700" anchor="t" anchorCtr="0">
            <a:noAutofit/>
          </a:bodyPr>
          <a:lstStyle/>
          <a:p>
            <a:pPr marL="342900" indent="-342900">
              <a:buClr>
                <a:srgbClr val="FFFFFF"/>
              </a:buClr>
              <a:buSzPts val="2800"/>
              <a:buFont typeface="Wingdings" pitchFamily="2" charset="2"/>
              <a:buChar char="v"/>
            </a:pPr>
            <a:r>
              <a:rPr lang="en-US" sz="2800" b="1" kern="0" dirty="0">
                <a:solidFill>
                  <a:srgbClr val="FFFFFF"/>
                </a:solidFill>
                <a:latin typeface="Calibri"/>
                <a:ea typeface="Calibri"/>
                <a:cs typeface="Calibri"/>
                <a:sym typeface="Calibri"/>
              </a:rPr>
              <a:t>Superficial Dyspareunia</a:t>
            </a:r>
          </a:p>
          <a:p>
            <a:pPr>
              <a:buClr>
                <a:srgbClr val="FFFFFF"/>
              </a:buClr>
              <a:buSzPts val="2800"/>
              <a:buFont typeface="Arial"/>
              <a:buNone/>
            </a:pPr>
            <a:r>
              <a:rPr lang="en-US" sz="2000" b="1" kern="0" dirty="0">
                <a:solidFill>
                  <a:srgbClr val="FFFFFF"/>
                </a:solidFill>
                <a:latin typeface="Calibri"/>
                <a:ea typeface="Calibri"/>
                <a:cs typeface="Calibri"/>
                <a:sym typeface="Calibri"/>
              </a:rPr>
              <a:t>       - With entry .</a:t>
            </a:r>
          </a:p>
          <a:p>
            <a:pPr>
              <a:buClr>
                <a:srgbClr val="FFFFFF"/>
              </a:buClr>
              <a:buSzPts val="2800"/>
              <a:buFont typeface="Arial"/>
              <a:buNone/>
            </a:pPr>
            <a:r>
              <a:rPr lang="en-US" sz="2000" b="1" kern="0" dirty="0">
                <a:solidFill>
                  <a:srgbClr val="FFFFFF"/>
                </a:solidFill>
                <a:latin typeface="Calibri"/>
                <a:ea typeface="Calibri"/>
                <a:cs typeface="Calibri"/>
                <a:sym typeface="Calibri"/>
              </a:rPr>
              <a:t>       -  Mid vaginal .</a:t>
            </a:r>
          </a:p>
          <a:p>
            <a:pPr marL="342900" indent="-342900">
              <a:buClr>
                <a:srgbClr val="FFFFFF"/>
              </a:buClr>
              <a:buSzPts val="2800"/>
              <a:buFont typeface="Wingdings" pitchFamily="2" charset="2"/>
              <a:buChar char="v"/>
            </a:pPr>
            <a:r>
              <a:rPr lang="en-US" sz="2800" b="1" kern="0" dirty="0">
                <a:solidFill>
                  <a:srgbClr val="FFFFFF"/>
                </a:solidFill>
                <a:latin typeface="Calibri"/>
                <a:ea typeface="Calibri"/>
                <a:cs typeface="Calibri"/>
                <a:sym typeface="Calibri"/>
              </a:rPr>
              <a:t>Deep Dyspareunia</a:t>
            </a:r>
          </a:p>
        </p:txBody>
      </p:sp>
      <p:sp>
        <p:nvSpPr>
          <p:cNvPr id="1048837" name="Google Shape;1260;p9"/>
          <p:cNvSpPr/>
          <p:nvPr/>
        </p:nvSpPr>
        <p:spPr>
          <a:xfrm>
            <a:off x="7140575" y="4149749"/>
            <a:ext cx="4360292" cy="3019147"/>
          </a:xfrm>
          <a:prstGeom prst="rect">
            <a:avLst/>
          </a:prstGeom>
          <a:noFill/>
          <a:ln>
            <a:noFill/>
          </a:ln>
        </p:spPr>
        <p:txBody>
          <a:bodyPr spcFirstLastPara="1" wrap="square" lIns="91425" tIns="45700" rIns="91425" bIns="45700" anchor="t" anchorCtr="0">
            <a:noAutofit/>
          </a:bodyPr>
          <a:lstStyle/>
          <a:p>
            <a:pPr marL="457200" indent="-457200">
              <a:buClr>
                <a:srgbClr val="FFFFFF"/>
              </a:buClr>
              <a:buSzPts val="2800"/>
              <a:buFont typeface="Wingdings" pitchFamily="2" charset="2"/>
              <a:buChar char="v"/>
            </a:pPr>
            <a:r>
              <a:rPr lang="en-US" sz="2800" b="1" kern="0" dirty="0">
                <a:solidFill>
                  <a:srgbClr val="FFFFFF"/>
                </a:solidFill>
                <a:latin typeface="Calibri"/>
                <a:ea typeface="Calibri"/>
                <a:cs typeface="Calibri"/>
                <a:sym typeface="Calibri"/>
              </a:rPr>
              <a:t>Type-1 (intra-personal)</a:t>
            </a:r>
          </a:p>
          <a:p>
            <a:pPr marL="457200" indent="-457200">
              <a:buClr>
                <a:srgbClr val="FFFFFF"/>
              </a:buClr>
              <a:buSzPts val="2800"/>
              <a:buFont typeface="Wingdings" pitchFamily="2" charset="2"/>
              <a:buChar char="v"/>
            </a:pPr>
            <a:r>
              <a:rPr lang="en-US" sz="2800" b="1" kern="0" dirty="0">
                <a:solidFill>
                  <a:srgbClr val="FFFFFF"/>
                </a:solidFill>
                <a:latin typeface="Calibri"/>
                <a:ea typeface="Calibri"/>
                <a:cs typeface="Calibri"/>
                <a:sym typeface="Calibri"/>
              </a:rPr>
              <a:t>Type-2 (inter-personal)</a:t>
            </a:r>
          </a:p>
        </p:txBody>
      </p:sp>
      <p:sp>
        <p:nvSpPr>
          <p:cNvPr id="1048838" name="Google Shape;1261;p9"/>
          <p:cNvSpPr/>
          <p:nvPr/>
        </p:nvSpPr>
        <p:spPr>
          <a:xfrm>
            <a:off x="1554162" y="2287197"/>
            <a:ext cx="3216275" cy="905510"/>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39" name="Google Shape;1262;p9"/>
          <p:cNvSpPr/>
          <p:nvPr/>
        </p:nvSpPr>
        <p:spPr>
          <a:xfrm>
            <a:off x="7336123" y="3193503"/>
            <a:ext cx="3438906" cy="790574"/>
          </a:xfrm>
          <a:prstGeom prst="roundRect">
            <a:avLst>
              <a:gd name="adj" fmla="val 16667"/>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8464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827"/>
                                        </p:tgtEl>
                                        <p:attrNameLst>
                                          <p:attrName>style.visibility</p:attrName>
                                        </p:attrNameLst>
                                      </p:cBhvr>
                                      <p:to>
                                        <p:strVal val="visible"/>
                                      </p:to>
                                    </p:set>
                                    <p:anim calcmode="lin" valueType="num">
                                      <p:cBhvr additive="base">
                                        <p:cTn id="7" dur="500"/>
                                        <p:tgtEl>
                                          <p:spTgt spid="1048827"/>
                                        </p:tgtEl>
                                        <p:attrNameLst>
                                          <p:attrName>ppt_w</p:attrName>
                                        </p:attrNameLst>
                                      </p:cBhvr>
                                      <p:tavLst>
                                        <p:tav tm="0">
                                          <p:val>
                                            <p:strVal val="0"/>
                                          </p:val>
                                        </p:tav>
                                        <p:tav tm="100000">
                                          <p:val>
                                            <p:strVal val="#ppt_w"/>
                                          </p:val>
                                        </p:tav>
                                      </p:tavLst>
                                    </p:anim>
                                    <p:anim calcmode="lin" valueType="num">
                                      <p:cBhvr additive="base">
                                        <p:cTn id="8" dur="500"/>
                                        <p:tgtEl>
                                          <p:spTgt spid="104882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828"/>
                                        </p:tgtEl>
                                        <p:attrNameLst>
                                          <p:attrName>style.visibility</p:attrName>
                                        </p:attrNameLst>
                                      </p:cBhvr>
                                      <p:to>
                                        <p:strVal val="visible"/>
                                      </p:to>
                                    </p:set>
                                    <p:animEffect transition="in" filter="fade">
                                      <p:cBhvr>
                                        <p:cTn id="11" dur="500"/>
                                        <p:tgtEl>
                                          <p:spTgt spid="1048828"/>
                                        </p:tgtEl>
                                      </p:cBhvr>
                                    </p:animEffect>
                                  </p:childTnLst>
                                </p:cTn>
                              </p:par>
                              <p:par>
                                <p:cTn id="12" presetID="2" presetClass="entr" presetSubtype="2" fill="hold" nodeType="withEffect">
                                  <p:stCondLst>
                                    <p:cond delay="0"/>
                                  </p:stCondLst>
                                  <p:childTnLst>
                                    <p:set>
                                      <p:cBhvr>
                                        <p:cTn id="13" dur="1" fill="hold">
                                          <p:stCondLst>
                                            <p:cond delay="0"/>
                                          </p:stCondLst>
                                        </p:cTn>
                                        <p:tgtEl>
                                          <p:spTgt spid="3145744"/>
                                        </p:tgtEl>
                                        <p:attrNameLst>
                                          <p:attrName>style.visibility</p:attrName>
                                        </p:attrNameLst>
                                      </p:cBhvr>
                                      <p:to>
                                        <p:strVal val="visible"/>
                                      </p:to>
                                    </p:set>
                                    <p:anim calcmode="lin" valueType="num">
                                      <p:cBhvr additive="base">
                                        <p:cTn id="14" dur="500"/>
                                        <p:tgtEl>
                                          <p:spTgt spid="3145744"/>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829"/>
                                        </p:tgtEl>
                                        <p:attrNameLst>
                                          <p:attrName>style.visibility</p:attrName>
                                        </p:attrNameLst>
                                      </p:cBhvr>
                                      <p:to>
                                        <p:strVal val="visible"/>
                                      </p:to>
                                    </p:set>
                                    <p:anim calcmode="lin" valueType="num">
                                      <p:cBhvr additive="base">
                                        <p:cTn id="17" dur="500"/>
                                        <p:tgtEl>
                                          <p:spTgt spid="1048829"/>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40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p:tgtEl>
                                          <p:spTgt spid="80"/>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400"/>
                                  </p:stCondLst>
                                  <p:childTnLst>
                                    <p:set>
                                      <p:cBhvr>
                                        <p:cTn id="22" dur="1" fill="hold">
                                          <p:stCondLst>
                                            <p:cond delay="0"/>
                                          </p:stCondLst>
                                        </p:cTn>
                                        <p:tgtEl>
                                          <p:spTgt spid="1048834"/>
                                        </p:tgtEl>
                                        <p:attrNameLst>
                                          <p:attrName>style.visibility</p:attrName>
                                        </p:attrNameLst>
                                      </p:cBhvr>
                                      <p:to>
                                        <p:strVal val="visible"/>
                                      </p:to>
                                    </p:set>
                                    <p:anim calcmode="lin" valueType="num">
                                      <p:cBhvr additive="base">
                                        <p:cTn id="23" dur="500"/>
                                        <p:tgtEl>
                                          <p:spTgt spid="1048834"/>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400"/>
                                  </p:stCondLst>
                                  <p:childTnLst>
                                    <p:set>
                                      <p:cBhvr>
                                        <p:cTn id="25" dur="1" fill="hold">
                                          <p:stCondLst>
                                            <p:cond delay="0"/>
                                          </p:stCondLst>
                                        </p:cTn>
                                        <p:tgtEl>
                                          <p:spTgt spid="1048838"/>
                                        </p:tgtEl>
                                        <p:attrNameLst>
                                          <p:attrName>style.visibility</p:attrName>
                                        </p:attrNameLst>
                                      </p:cBhvr>
                                      <p:to>
                                        <p:strVal val="visible"/>
                                      </p:to>
                                    </p:set>
                                    <p:anim calcmode="lin" valueType="num">
                                      <p:cBhvr additive="base">
                                        <p:cTn id="26" dur="500"/>
                                        <p:tgtEl>
                                          <p:spTgt spid="1048838"/>
                                        </p:tgtEl>
                                        <p:attrNameLst>
                                          <p:attrName>ppt_x</p:attrName>
                                        </p:attrNameLst>
                                      </p:cBhvr>
                                      <p:tavLst>
                                        <p:tav tm="0">
                                          <p:val>
                                            <p:strVal val="#ppt_x-1"/>
                                          </p:val>
                                        </p:tav>
                                        <p:tav tm="100000">
                                          <p:val>
                                            <p:strVal val="#ppt_x"/>
                                          </p:val>
                                        </p:tav>
                                      </p:tavLst>
                                    </p:anim>
                                  </p:childTnLst>
                                </p:cTn>
                              </p:par>
                            </p:childTnLst>
                          </p:cTn>
                        </p:par>
                        <p:par>
                          <p:cTn id="27" fill="hold">
                            <p:stCondLst>
                              <p:cond delay="1200"/>
                            </p:stCondLst>
                            <p:childTnLst>
                              <p:par>
                                <p:cTn id="28" presetID="2" presetClass="entr" presetSubtype="8" fill="hold" nodeType="afterEffect">
                                  <p:stCondLst>
                                    <p:cond delay="0"/>
                                  </p:stCondLst>
                                  <p:childTnLst>
                                    <p:set>
                                      <p:cBhvr>
                                        <p:cTn id="29" dur="1" fill="hold">
                                          <p:stCondLst>
                                            <p:cond delay="0"/>
                                          </p:stCondLst>
                                        </p:cTn>
                                        <p:tgtEl>
                                          <p:spTgt spid="79"/>
                                        </p:tgtEl>
                                        <p:attrNameLst>
                                          <p:attrName>style.visibility</p:attrName>
                                        </p:attrNameLst>
                                      </p:cBhvr>
                                      <p:to>
                                        <p:strVal val="visible"/>
                                      </p:to>
                                    </p:set>
                                    <p:anim calcmode="lin" valueType="num">
                                      <p:cBhvr additive="base">
                                        <p:cTn id="30" dur="500"/>
                                        <p:tgtEl>
                                          <p:spTgt spid="79"/>
                                        </p:tgtEl>
                                        <p:attrNameLst>
                                          <p:attrName>ppt_x</p:attrName>
                                        </p:attrNameLst>
                                      </p:cBhvr>
                                      <p:tavLst>
                                        <p:tav tm="0">
                                          <p:val>
                                            <p:strVal val="#ppt_x-1"/>
                                          </p:val>
                                        </p:tav>
                                        <p:tav tm="100000">
                                          <p:val>
                                            <p:strVal val="#ppt_x"/>
                                          </p:val>
                                        </p:tav>
                                      </p:tavLst>
                                    </p:anim>
                                  </p:childTnLst>
                                </p:cTn>
                              </p:par>
                              <p:par>
                                <p:cTn id="31" presetID="2" presetClass="entr" presetSubtype="2" fill="hold" nodeType="withEffect">
                                  <p:stCondLst>
                                    <p:cond delay="0"/>
                                  </p:stCondLst>
                                  <p:childTnLst>
                                    <p:set>
                                      <p:cBhvr>
                                        <p:cTn id="32" dur="1" fill="hold">
                                          <p:stCondLst>
                                            <p:cond delay="0"/>
                                          </p:stCondLst>
                                        </p:cTn>
                                        <p:tgtEl>
                                          <p:spTgt spid="1048835"/>
                                        </p:tgtEl>
                                        <p:attrNameLst>
                                          <p:attrName>style.visibility</p:attrName>
                                        </p:attrNameLst>
                                      </p:cBhvr>
                                      <p:to>
                                        <p:strVal val="visible"/>
                                      </p:to>
                                    </p:set>
                                    <p:anim calcmode="lin" valueType="num">
                                      <p:cBhvr additive="base">
                                        <p:cTn id="33" dur="500"/>
                                        <p:tgtEl>
                                          <p:spTgt spid="1048835"/>
                                        </p:tgtEl>
                                        <p:attrNameLst>
                                          <p:attrName>ppt_x</p:attrName>
                                        </p:attrNameLst>
                                      </p:cBhvr>
                                      <p:tavLst>
                                        <p:tav tm="0">
                                          <p:val>
                                            <p:strVal val="#ppt_x+1"/>
                                          </p:val>
                                        </p:tav>
                                        <p:tav tm="100000">
                                          <p:val>
                                            <p:strVal val="#ppt_x"/>
                                          </p:val>
                                        </p:tav>
                                      </p:tavLst>
                                    </p:anim>
                                  </p:childTnLst>
                                </p:cTn>
                              </p:par>
                              <p:par>
                                <p:cTn id="34" presetID="2" presetClass="entr" presetSubtype="2" fill="hold" nodeType="withEffect">
                                  <p:stCondLst>
                                    <p:cond delay="0"/>
                                  </p:stCondLst>
                                  <p:childTnLst>
                                    <p:set>
                                      <p:cBhvr>
                                        <p:cTn id="35" dur="1" fill="hold">
                                          <p:stCondLst>
                                            <p:cond delay="0"/>
                                          </p:stCondLst>
                                        </p:cTn>
                                        <p:tgtEl>
                                          <p:spTgt spid="1048839"/>
                                        </p:tgtEl>
                                        <p:attrNameLst>
                                          <p:attrName>style.visibility</p:attrName>
                                        </p:attrNameLst>
                                      </p:cBhvr>
                                      <p:to>
                                        <p:strVal val="visible"/>
                                      </p:to>
                                    </p:set>
                                    <p:anim calcmode="lin" valueType="num">
                                      <p:cBhvr additive="base">
                                        <p:cTn id="36" dur="500"/>
                                        <p:tgtEl>
                                          <p:spTgt spid="1048839"/>
                                        </p:tgtEl>
                                        <p:attrNameLst>
                                          <p:attrName>ppt_x</p:attrName>
                                        </p:attrNameLst>
                                      </p:cBhvr>
                                      <p:tavLst>
                                        <p:tav tm="0">
                                          <p:val>
                                            <p:strVal val="#ppt_x+1"/>
                                          </p:val>
                                        </p:tav>
                                        <p:tav tm="100000">
                                          <p:val>
                                            <p:strVal val="#ppt_x"/>
                                          </p:val>
                                        </p:tav>
                                      </p:tavLst>
                                    </p:anim>
                                  </p:childTnLst>
                                </p:cTn>
                              </p:par>
                              <p:par>
                                <p:cTn id="37" presetID="2" presetClass="entr" presetSubtype="8" fill="hold" nodeType="withEffect">
                                  <p:stCondLst>
                                    <p:cond delay="0"/>
                                  </p:stCondLst>
                                  <p:childTnLst>
                                    <p:set>
                                      <p:cBhvr>
                                        <p:cTn id="38" dur="1" fill="hold">
                                          <p:stCondLst>
                                            <p:cond delay="0"/>
                                          </p:stCondLst>
                                        </p:cTn>
                                        <p:tgtEl>
                                          <p:spTgt spid="1048836"/>
                                        </p:tgtEl>
                                        <p:attrNameLst>
                                          <p:attrName>style.visibility</p:attrName>
                                        </p:attrNameLst>
                                      </p:cBhvr>
                                      <p:to>
                                        <p:strVal val="visible"/>
                                      </p:to>
                                    </p:set>
                                    <p:anim calcmode="lin" valueType="num">
                                      <p:cBhvr additive="base">
                                        <p:cTn id="39" dur="500"/>
                                        <p:tgtEl>
                                          <p:spTgt spid="1048836"/>
                                        </p:tgtEl>
                                        <p:attrNameLst>
                                          <p:attrName>ppt_x</p:attrName>
                                        </p:attrNameLst>
                                      </p:cBhvr>
                                      <p:tavLst>
                                        <p:tav tm="0">
                                          <p:val>
                                            <p:strVal val="#ppt_x-1"/>
                                          </p:val>
                                        </p:tav>
                                        <p:tav tm="100000">
                                          <p:val>
                                            <p:strVal val="#ppt_x"/>
                                          </p:val>
                                        </p:tav>
                                      </p:tavLst>
                                    </p:anim>
                                  </p:childTnLst>
                                </p:cTn>
                              </p:par>
                              <p:par>
                                <p:cTn id="40" presetID="2" presetClass="entr" presetSubtype="2" fill="hold" nodeType="withEffect">
                                  <p:stCondLst>
                                    <p:cond delay="0"/>
                                  </p:stCondLst>
                                  <p:childTnLst>
                                    <p:set>
                                      <p:cBhvr>
                                        <p:cTn id="41" dur="1" fill="hold">
                                          <p:stCondLst>
                                            <p:cond delay="0"/>
                                          </p:stCondLst>
                                        </p:cTn>
                                        <p:tgtEl>
                                          <p:spTgt spid="1048837"/>
                                        </p:tgtEl>
                                        <p:attrNameLst>
                                          <p:attrName>style.visibility</p:attrName>
                                        </p:attrNameLst>
                                      </p:cBhvr>
                                      <p:to>
                                        <p:strVal val="visible"/>
                                      </p:to>
                                    </p:set>
                                    <p:anim calcmode="lin" valueType="num">
                                      <p:cBhvr additive="base">
                                        <p:cTn id="42" dur="500"/>
                                        <p:tgtEl>
                                          <p:spTgt spid="104883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048842" name="Google Shape;1124;p6"/>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43" name="Google Shape;1125;p6"/>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dirty="0">
                <a:solidFill>
                  <a:srgbClr val="363B45"/>
                </a:solidFill>
                <a:latin typeface="Calibri"/>
                <a:ea typeface="Calibri"/>
                <a:cs typeface="Calibri"/>
                <a:sym typeface="Calibri"/>
              </a:rPr>
              <a:t>2</a:t>
            </a:r>
            <a:endParaRPr sz="3200" kern="0" dirty="0">
              <a:solidFill>
                <a:srgbClr val="363B45"/>
              </a:solidFill>
              <a:latin typeface="Calibri"/>
              <a:ea typeface="Calibri"/>
              <a:cs typeface="Calibri"/>
              <a:sym typeface="Calibri"/>
            </a:endParaRPr>
          </a:p>
        </p:txBody>
      </p:sp>
      <p:sp>
        <p:nvSpPr>
          <p:cNvPr id="1048844" name="Google Shape;1126;p6"/>
          <p:cNvSpPr/>
          <p:nvPr/>
        </p:nvSpPr>
        <p:spPr>
          <a:xfrm>
            <a:off x="404872" y="54430"/>
            <a:ext cx="5414886" cy="1553653"/>
          </a:xfrm>
          <a:prstGeom prst="rect">
            <a:avLst/>
          </a:prstGeom>
          <a:noFill/>
          <a:ln>
            <a:noFill/>
          </a:ln>
        </p:spPr>
        <p:txBody>
          <a:bodyPr spcFirstLastPara="1" wrap="square" lIns="91425" tIns="45700" rIns="91425" bIns="45700" anchor="ctr" anchorCtr="0">
            <a:noAutofit/>
          </a:bodyPr>
          <a:lstStyle/>
          <a:p>
            <a:pPr algn="ctr">
              <a:lnSpc>
                <a:spcPct val="110000"/>
              </a:lnSpc>
              <a:buClr>
                <a:srgbClr val="000000"/>
              </a:buClr>
              <a:buFont typeface="Arial"/>
              <a:buNone/>
            </a:pPr>
            <a:r>
              <a:rPr lang="en-US" sz="3200" b="1" kern="0" dirty="0">
                <a:solidFill>
                  <a:srgbClr val="FFFFFF"/>
                </a:solidFill>
                <a:latin typeface="Calibri"/>
                <a:ea typeface="Calibri"/>
                <a:cs typeface="Calibri"/>
                <a:sym typeface="Calibri"/>
              </a:rPr>
              <a:t>Superficial Dyspareunia </a:t>
            </a:r>
            <a:endParaRPr lang="en-US" sz="3200" b="1" kern="0" dirty="0" smtClean="0">
              <a:solidFill>
                <a:srgbClr val="FFFFFF"/>
              </a:solidFill>
              <a:latin typeface="Calibri"/>
              <a:ea typeface="Calibri"/>
              <a:cs typeface="Calibri"/>
              <a:sym typeface="Calibri"/>
            </a:endParaRPr>
          </a:p>
          <a:p>
            <a:pPr algn="ctr">
              <a:lnSpc>
                <a:spcPct val="110000"/>
              </a:lnSpc>
              <a:buClr>
                <a:srgbClr val="000000"/>
              </a:buClr>
              <a:buFont typeface="Arial"/>
              <a:buNone/>
            </a:pPr>
            <a:r>
              <a:rPr lang="en-US" sz="4000" b="1" kern="0" dirty="0" smtClean="0">
                <a:solidFill>
                  <a:srgbClr val="FFFF00"/>
                </a:solidFill>
                <a:latin typeface="Calibri"/>
                <a:ea typeface="Calibri"/>
                <a:cs typeface="Calibri"/>
                <a:sym typeface="Calibri"/>
              </a:rPr>
              <a:t>With </a:t>
            </a:r>
            <a:r>
              <a:rPr lang="en-US" sz="4000" b="1" kern="0" dirty="0">
                <a:solidFill>
                  <a:srgbClr val="FFFF00"/>
                </a:solidFill>
                <a:latin typeface="Calibri"/>
                <a:ea typeface="Calibri"/>
                <a:cs typeface="Calibri"/>
                <a:sym typeface="Calibri"/>
              </a:rPr>
              <a:t>Entry  </a:t>
            </a:r>
            <a:endParaRPr sz="4000" b="1" kern="0" dirty="0">
              <a:solidFill>
                <a:srgbClr val="FFFF00"/>
              </a:solidFill>
              <a:latin typeface="Calibri"/>
              <a:ea typeface="Calibri"/>
              <a:cs typeface="Calibri"/>
              <a:sym typeface="Calibri"/>
            </a:endParaRPr>
          </a:p>
        </p:txBody>
      </p:sp>
      <p:cxnSp>
        <p:nvCxnSpPr>
          <p:cNvPr id="3145745" name="Google Shape;1127;p6"/>
          <p:cNvCxnSpPr>
            <a:cxnSpLocks/>
          </p:cNvCxnSpPr>
          <p:nvPr/>
        </p:nvCxnSpPr>
        <p:spPr>
          <a:xfrm flipH="1" flipV="1">
            <a:off x="613383" y="697766"/>
            <a:ext cx="4453132" cy="1"/>
          </a:xfrm>
          <a:prstGeom prst="straightConnector1">
            <a:avLst/>
          </a:prstGeom>
          <a:noFill/>
          <a:ln w="9525" cap="flat" cmpd="sng">
            <a:solidFill>
              <a:srgbClr val="FFC000"/>
            </a:solidFill>
            <a:prstDash val="solid"/>
            <a:miter lim="800000"/>
            <a:headEnd type="none" w="sm" len="sm"/>
            <a:tailEnd type="none" w="sm" len="sm"/>
          </a:ln>
        </p:spPr>
      </p:cxnSp>
      <p:sp>
        <p:nvSpPr>
          <p:cNvPr id="1048845" name="Google Shape;1128;p6"/>
          <p:cNvSpPr/>
          <p:nvPr/>
        </p:nvSpPr>
        <p:spPr>
          <a:xfrm>
            <a:off x="4814515" y="631574"/>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46" name="Google Shape;1129;p6"/>
          <p:cNvSpPr txBox="1"/>
          <p:nvPr/>
        </p:nvSpPr>
        <p:spPr>
          <a:xfrm>
            <a:off x="293877" y="1183513"/>
            <a:ext cx="11414125" cy="485390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endParaRPr sz="2800" kern="0" dirty="0">
              <a:solidFill>
                <a:srgbClr val="FFFFFF"/>
              </a:solidFill>
              <a:ea typeface="Arial"/>
              <a:cs typeface="Arial"/>
              <a:sym typeface="Arial"/>
            </a:endParaRPr>
          </a:p>
          <a:p>
            <a:pPr>
              <a:buClr>
                <a:srgbClr val="000000"/>
              </a:buClr>
              <a:buFont typeface="Arial"/>
              <a:buNone/>
            </a:pPr>
            <a:r>
              <a:rPr lang="en-US" sz="3200" kern="0" dirty="0">
                <a:solidFill>
                  <a:srgbClr val="FFFFFF"/>
                </a:solidFill>
                <a:cs typeface="Arial"/>
                <a:sym typeface="Arial"/>
              </a:rPr>
              <a:t>1. Vulvodynia</a:t>
            </a:r>
          </a:p>
          <a:p>
            <a:pPr>
              <a:buClr>
                <a:srgbClr val="000000"/>
              </a:buClr>
              <a:buFont typeface="Arial"/>
              <a:buNone/>
            </a:pPr>
            <a:r>
              <a:rPr lang="en-US" sz="3200" kern="0" dirty="0">
                <a:solidFill>
                  <a:srgbClr val="FFFFFF"/>
                </a:solidFill>
                <a:cs typeface="Arial"/>
                <a:sym typeface="Arial"/>
              </a:rPr>
              <a:t>2. Vaginismus</a:t>
            </a:r>
          </a:p>
          <a:p>
            <a:pPr>
              <a:buClr>
                <a:srgbClr val="000000"/>
              </a:buClr>
              <a:buFont typeface="Arial"/>
              <a:buNone/>
            </a:pPr>
            <a:r>
              <a:rPr lang="en-US" sz="3200" kern="0" dirty="0">
                <a:solidFill>
                  <a:srgbClr val="FFFFFF"/>
                </a:solidFill>
                <a:cs typeface="Arial"/>
                <a:sym typeface="Arial"/>
              </a:rPr>
              <a:t>3. Inflammation, infection or skin disorders.</a:t>
            </a:r>
          </a:p>
          <a:p>
            <a:pPr>
              <a:buClr>
                <a:srgbClr val="000000"/>
              </a:buClr>
              <a:buFont typeface="Arial"/>
              <a:buNone/>
            </a:pPr>
            <a:r>
              <a:rPr lang="en-US" sz="3200" kern="0" dirty="0">
                <a:solidFill>
                  <a:srgbClr val="FFFFFF"/>
                </a:solidFill>
                <a:cs typeface="Arial"/>
                <a:sym typeface="Arial"/>
              </a:rPr>
              <a:t>4. Congenital conditions.</a:t>
            </a:r>
          </a:p>
          <a:p>
            <a:pPr>
              <a:buClr>
                <a:srgbClr val="000000"/>
              </a:buClr>
              <a:buFont typeface="Arial"/>
              <a:buNone/>
            </a:pPr>
            <a:r>
              <a:rPr lang="en-US" sz="3200" kern="0" dirty="0">
                <a:solidFill>
                  <a:srgbClr val="FFFFFF"/>
                </a:solidFill>
                <a:cs typeface="Arial"/>
                <a:sym typeface="Arial"/>
              </a:rPr>
              <a:t>5. Tight </a:t>
            </a:r>
            <a:r>
              <a:rPr lang="en-US" sz="3200" kern="0" dirty="0" err="1">
                <a:solidFill>
                  <a:srgbClr val="FFFFFF"/>
                </a:solidFill>
                <a:cs typeface="Arial"/>
                <a:sym typeface="Arial"/>
              </a:rPr>
              <a:t>introitus</a:t>
            </a:r>
            <a:endParaRPr lang="en-US" sz="3200" kern="0" dirty="0">
              <a:solidFill>
                <a:srgbClr val="FFFFFF"/>
              </a:solidFill>
              <a:cs typeface="Arial"/>
              <a:sym typeface="Arial"/>
            </a:endParaRPr>
          </a:p>
          <a:p>
            <a:pPr>
              <a:buClr>
                <a:srgbClr val="000000"/>
              </a:buClr>
              <a:buFont typeface="Arial"/>
              <a:buNone/>
            </a:pPr>
            <a:r>
              <a:rPr lang="en-US" sz="3200" kern="0" dirty="0">
                <a:solidFill>
                  <a:srgbClr val="FFFFFF"/>
                </a:solidFill>
                <a:cs typeface="Arial"/>
                <a:sym typeface="Arial"/>
              </a:rPr>
              <a:t>6. Vulvar lesion</a:t>
            </a:r>
          </a:p>
          <a:p>
            <a:pPr>
              <a:buClr>
                <a:srgbClr val="000000"/>
              </a:buClr>
              <a:buFont typeface="Arial"/>
              <a:buNone/>
            </a:pPr>
            <a:r>
              <a:rPr lang="en-US" sz="3200" kern="0" dirty="0">
                <a:solidFill>
                  <a:srgbClr val="FFFFFF"/>
                </a:solidFill>
                <a:cs typeface="Arial"/>
                <a:sym typeface="Arial"/>
              </a:rPr>
              <a:t>    - VIN </a:t>
            </a:r>
          </a:p>
          <a:p>
            <a:pPr>
              <a:buClr>
                <a:srgbClr val="000000"/>
              </a:buClr>
              <a:buFont typeface="Arial"/>
              <a:buNone/>
            </a:pPr>
            <a:endParaRPr lang="en-US" sz="3200" kern="0" dirty="0">
              <a:solidFill>
                <a:srgbClr val="FFFFFF"/>
              </a:solidFill>
              <a:cs typeface="Arial"/>
              <a:sym typeface="Arial"/>
            </a:endParaRPr>
          </a:p>
          <a:p>
            <a:pPr marL="514350" indent="-514350">
              <a:buClr>
                <a:srgbClr val="000000"/>
              </a:buClr>
              <a:buFont typeface="+mj-lt"/>
              <a:buAutoNum type="arabicPeriod"/>
            </a:pPr>
            <a:endParaRPr sz="3200" kern="0" dirty="0">
              <a:solidFill>
                <a:srgbClr val="FFFFFF"/>
              </a:solidFill>
              <a:cs typeface="Arial"/>
              <a:sym typeface="Arial"/>
            </a:endParaRPr>
          </a:p>
        </p:txBody>
      </p:sp>
    </p:spTree>
    <p:extLst>
      <p:ext uri="{BB962C8B-B14F-4D97-AF65-F5344CB8AC3E}">
        <p14:creationId xmlns:p14="http://schemas.microsoft.com/office/powerpoint/2010/main" val="270508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843"/>
                                        </p:tgtEl>
                                        <p:attrNameLst>
                                          <p:attrName>style.visibility</p:attrName>
                                        </p:attrNameLst>
                                      </p:cBhvr>
                                      <p:to>
                                        <p:strVal val="visible"/>
                                      </p:to>
                                    </p:set>
                                    <p:anim calcmode="lin" valueType="num">
                                      <p:cBhvr additive="base">
                                        <p:cTn id="7" dur="500"/>
                                        <p:tgtEl>
                                          <p:spTgt spid="1048843"/>
                                        </p:tgtEl>
                                        <p:attrNameLst>
                                          <p:attrName>ppt_w</p:attrName>
                                        </p:attrNameLst>
                                      </p:cBhvr>
                                      <p:tavLst>
                                        <p:tav tm="0">
                                          <p:val>
                                            <p:strVal val="0"/>
                                          </p:val>
                                        </p:tav>
                                        <p:tav tm="100000">
                                          <p:val>
                                            <p:strVal val="#ppt_w"/>
                                          </p:val>
                                        </p:tav>
                                      </p:tavLst>
                                    </p:anim>
                                    <p:anim calcmode="lin" valueType="num">
                                      <p:cBhvr additive="base">
                                        <p:cTn id="8" dur="500"/>
                                        <p:tgtEl>
                                          <p:spTgt spid="1048843"/>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844"/>
                                        </p:tgtEl>
                                        <p:attrNameLst>
                                          <p:attrName>style.visibility</p:attrName>
                                        </p:attrNameLst>
                                      </p:cBhvr>
                                      <p:to>
                                        <p:strVal val="visible"/>
                                      </p:to>
                                    </p:set>
                                    <p:animEffect transition="in" filter="fade">
                                      <p:cBhvr>
                                        <p:cTn id="11" dur="500"/>
                                        <p:tgtEl>
                                          <p:spTgt spid="1048844"/>
                                        </p:tgtEl>
                                      </p:cBhvr>
                                    </p:animEffect>
                                  </p:childTnLst>
                                </p:cTn>
                              </p:par>
                              <p:par>
                                <p:cTn id="12" presetID="2" presetClass="entr" presetSubtype="2" fill="hold" nodeType="withEffect">
                                  <p:stCondLst>
                                    <p:cond delay="0"/>
                                  </p:stCondLst>
                                  <p:childTnLst>
                                    <p:set>
                                      <p:cBhvr>
                                        <p:cTn id="13" dur="1" fill="hold">
                                          <p:stCondLst>
                                            <p:cond delay="0"/>
                                          </p:stCondLst>
                                        </p:cTn>
                                        <p:tgtEl>
                                          <p:spTgt spid="3145745"/>
                                        </p:tgtEl>
                                        <p:attrNameLst>
                                          <p:attrName>style.visibility</p:attrName>
                                        </p:attrNameLst>
                                      </p:cBhvr>
                                      <p:to>
                                        <p:strVal val="visible"/>
                                      </p:to>
                                    </p:set>
                                    <p:anim calcmode="lin" valueType="num">
                                      <p:cBhvr additive="base">
                                        <p:cTn id="14" dur="500"/>
                                        <p:tgtEl>
                                          <p:spTgt spid="3145745"/>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845"/>
                                        </p:tgtEl>
                                        <p:attrNameLst>
                                          <p:attrName>style.visibility</p:attrName>
                                        </p:attrNameLst>
                                      </p:cBhvr>
                                      <p:to>
                                        <p:strVal val="visible"/>
                                      </p:to>
                                    </p:set>
                                    <p:anim calcmode="lin" valueType="num">
                                      <p:cBhvr additive="base">
                                        <p:cTn id="17" dur="500"/>
                                        <p:tgtEl>
                                          <p:spTgt spid="10488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048849" name="Google Shape;1134;p7"/>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50" name="Google Shape;1135;p7"/>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dirty="0">
                <a:solidFill>
                  <a:srgbClr val="363B45"/>
                </a:solidFill>
                <a:latin typeface="Calibri"/>
                <a:ea typeface="Calibri"/>
                <a:cs typeface="Calibri"/>
                <a:sym typeface="Calibri"/>
              </a:rPr>
              <a:t>2</a:t>
            </a:r>
            <a:endParaRPr sz="3200" kern="0" dirty="0">
              <a:solidFill>
                <a:srgbClr val="363B45"/>
              </a:solidFill>
              <a:latin typeface="Calibri"/>
              <a:ea typeface="Calibri"/>
              <a:cs typeface="Calibri"/>
              <a:sym typeface="Calibri"/>
            </a:endParaRPr>
          </a:p>
        </p:txBody>
      </p:sp>
      <p:sp>
        <p:nvSpPr>
          <p:cNvPr id="1048851" name="Google Shape;1136;p7"/>
          <p:cNvSpPr/>
          <p:nvPr/>
        </p:nvSpPr>
        <p:spPr>
          <a:xfrm>
            <a:off x="618738" y="168305"/>
            <a:ext cx="3124205" cy="498614"/>
          </a:xfrm>
          <a:prstGeom prst="rect">
            <a:avLst/>
          </a:prstGeom>
          <a:noFill/>
          <a:ln>
            <a:noFill/>
          </a:ln>
        </p:spPr>
        <p:txBody>
          <a:bodyPr spcFirstLastPara="1" wrap="square" lIns="91425" tIns="45700" rIns="91425" bIns="45700" anchor="ctr" anchorCtr="0">
            <a:normAutofit fontScale="89167" lnSpcReduction="20000"/>
          </a:bodyPr>
          <a:lstStyle/>
          <a:p>
            <a:pPr algn="ctr">
              <a:lnSpc>
                <a:spcPct val="110000"/>
              </a:lnSpc>
              <a:buClr>
                <a:srgbClr val="000000"/>
              </a:buClr>
              <a:buFont typeface="Arial"/>
              <a:buNone/>
            </a:pPr>
            <a:r>
              <a:rPr lang="en-US" sz="3000" b="1" kern="0" dirty="0">
                <a:solidFill>
                  <a:srgbClr val="FFFFFF"/>
                </a:solidFill>
                <a:latin typeface="Calibri"/>
                <a:ea typeface="Calibri"/>
                <a:cs typeface="Calibri"/>
                <a:sym typeface="Calibri"/>
              </a:rPr>
              <a:t>Vulvodynia</a:t>
            </a:r>
            <a:endParaRPr sz="3000" b="1" kern="0" dirty="0">
              <a:solidFill>
                <a:srgbClr val="FFFFFF"/>
              </a:solidFill>
              <a:latin typeface="Calibri"/>
              <a:ea typeface="Calibri"/>
              <a:cs typeface="Calibri"/>
              <a:sym typeface="Calibri"/>
            </a:endParaRPr>
          </a:p>
        </p:txBody>
      </p:sp>
      <p:cxnSp>
        <p:nvCxnSpPr>
          <p:cNvPr id="3145746" name="Google Shape;1137;p7"/>
          <p:cNvCxnSpPr>
            <a:cxnSpLocks/>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852" name="Google Shape;1138;p7"/>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53" name="Google Shape;1139;p7"/>
          <p:cNvSpPr txBox="1"/>
          <p:nvPr/>
        </p:nvSpPr>
        <p:spPr>
          <a:xfrm>
            <a:off x="353060" y="845820"/>
            <a:ext cx="11414125" cy="721610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800" kern="0" dirty="0">
                <a:solidFill>
                  <a:srgbClr val="FFFFFF"/>
                </a:solidFill>
                <a:cs typeface="Arial"/>
                <a:sym typeface="Arial"/>
              </a:rPr>
              <a:t>Vulvodynia is defined by the International Society for the Study of </a:t>
            </a:r>
            <a:r>
              <a:rPr lang="en-US" sz="2800" kern="0" dirty="0" err="1">
                <a:solidFill>
                  <a:srgbClr val="FFFFFF"/>
                </a:solidFill>
                <a:cs typeface="Arial"/>
                <a:sym typeface="Arial"/>
              </a:rPr>
              <a:t>Vulvovaginal</a:t>
            </a:r>
            <a:r>
              <a:rPr lang="en-US" sz="2800" kern="0" dirty="0">
                <a:solidFill>
                  <a:srgbClr val="FFFFFF"/>
                </a:solidFill>
                <a:cs typeface="Arial"/>
                <a:sym typeface="Arial"/>
              </a:rPr>
              <a:t> Diseases (ISSVD) as vulvar pain of at least 3 months duration, without a clearly identifiable cause.</a:t>
            </a:r>
          </a:p>
          <a:p>
            <a:pPr>
              <a:buClr>
                <a:srgbClr val="000000"/>
              </a:buClr>
              <a:buFont typeface="Arial"/>
              <a:buNone/>
            </a:pPr>
            <a:endParaRPr lang="en-US" sz="2800" kern="0" dirty="0">
              <a:solidFill>
                <a:srgbClr val="FFFFFF"/>
              </a:solidFill>
              <a:cs typeface="Arial"/>
              <a:sym typeface="Arial"/>
            </a:endParaRPr>
          </a:p>
          <a:p>
            <a:pPr marL="457200" indent="-457200">
              <a:buClr>
                <a:srgbClr val="FFFFFF"/>
              </a:buClr>
              <a:buFont typeface="Wingdings" pitchFamily="2" charset="2"/>
              <a:buChar char="q"/>
            </a:pPr>
            <a:r>
              <a:rPr lang="en-US" sz="2800" kern="0" dirty="0">
                <a:solidFill>
                  <a:srgbClr val="FFFFFF"/>
                </a:solidFill>
                <a:cs typeface="Arial"/>
                <a:sym typeface="Arial"/>
              </a:rPr>
              <a:t>Vestibulodynia :</a:t>
            </a:r>
          </a:p>
          <a:p>
            <a:pPr>
              <a:buClr>
                <a:srgbClr val="FFFFFF"/>
              </a:buClr>
              <a:buFont typeface="Arial"/>
              <a:buNone/>
            </a:pPr>
            <a:r>
              <a:rPr lang="en-US" sz="2800" kern="0" dirty="0">
                <a:solidFill>
                  <a:srgbClr val="FFFFFF"/>
                </a:solidFill>
                <a:cs typeface="Arial"/>
                <a:sym typeface="Arial"/>
              </a:rPr>
              <a:t> - previously known as vulvar vestibulitis .</a:t>
            </a:r>
          </a:p>
          <a:p>
            <a:pPr>
              <a:buClr>
                <a:srgbClr val="FFFFFF"/>
              </a:buClr>
              <a:buFont typeface="Arial"/>
              <a:buNone/>
            </a:pPr>
            <a:r>
              <a:rPr lang="en-US" sz="2800" kern="0" dirty="0">
                <a:solidFill>
                  <a:srgbClr val="FFFFFF"/>
                </a:solidFill>
                <a:cs typeface="Arial"/>
                <a:sym typeface="Arial"/>
              </a:rPr>
              <a:t> - The most common subtype of vulvodynia that affects premenopausal         women (10-15%).</a:t>
            </a:r>
          </a:p>
          <a:p>
            <a:pPr>
              <a:buClr>
                <a:srgbClr val="FFFFFF"/>
              </a:buClr>
              <a:buFont typeface="Arial"/>
              <a:buNone/>
            </a:pPr>
            <a:r>
              <a:rPr lang="en-US" sz="2800" kern="0" dirty="0">
                <a:solidFill>
                  <a:srgbClr val="FFFFFF"/>
                </a:solidFill>
                <a:cs typeface="Arial"/>
                <a:sym typeface="Arial"/>
              </a:rPr>
              <a:t> - Characterized by severe </a:t>
            </a:r>
            <a:r>
              <a:rPr lang="en-US" sz="2800" u="sng" kern="0" dirty="0">
                <a:solidFill>
                  <a:srgbClr val="FFFF00"/>
                </a:solidFill>
                <a:cs typeface="Arial"/>
                <a:sym typeface="Arial"/>
              </a:rPr>
              <a:t>localized</a:t>
            </a:r>
            <a:r>
              <a:rPr lang="en-US" sz="2800" kern="0" dirty="0">
                <a:solidFill>
                  <a:srgbClr val="FFFFFF"/>
                </a:solidFill>
                <a:cs typeface="Arial"/>
                <a:sym typeface="Arial"/>
              </a:rPr>
              <a:t> to the vulvar region, </a:t>
            </a:r>
            <a:r>
              <a:rPr lang="en-US" sz="2800" u="sng" kern="0" dirty="0">
                <a:solidFill>
                  <a:srgbClr val="FFFF00"/>
                </a:solidFill>
                <a:cs typeface="Arial"/>
                <a:sym typeface="Arial"/>
              </a:rPr>
              <a:t>burning or cutting type of pain</a:t>
            </a:r>
            <a:r>
              <a:rPr lang="en-US" sz="2800" kern="0" dirty="0">
                <a:solidFill>
                  <a:srgbClr val="FFFFFF"/>
                </a:solidFill>
                <a:cs typeface="Arial"/>
                <a:sym typeface="Arial"/>
              </a:rPr>
              <a:t> (provoked pain) with attempted penetration of the vaginal orifice that might </a:t>
            </a:r>
            <a:r>
              <a:rPr lang="en-US" sz="2800" u="sng" kern="0" dirty="0">
                <a:solidFill>
                  <a:srgbClr val="FFFF00"/>
                </a:solidFill>
                <a:cs typeface="Arial"/>
                <a:sym typeface="Arial"/>
              </a:rPr>
              <a:t>last for hours either days after sexual intercourse</a:t>
            </a:r>
            <a:r>
              <a:rPr lang="en-US" sz="2800" kern="0" dirty="0">
                <a:solidFill>
                  <a:srgbClr val="FFFFFF"/>
                </a:solidFill>
                <a:cs typeface="Arial"/>
                <a:sym typeface="Arial"/>
              </a:rPr>
              <a:t>.</a:t>
            </a:r>
          </a:p>
          <a:p>
            <a:pPr>
              <a:buClr>
                <a:srgbClr val="FFFFFF"/>
              </a:buClr>
              <a:buFont typeface="Arial"/>
              <a:buNone/>
            </a:pPr>
            <a:endParaRPr lang="en-US" sz="2800" kern="0" dirty="0">
              <a:solidFill>
                <a:srgbClr val="FFFFFF"/>
              </a:solidFill>
              <a:cs typeface="Arial"/>
              <a:sym typeface="Arial"/>
            </a:endParaRPr>
          </a:p>
          <a:p>
            <a:pPr>
              <a:buClr>
                <a:srgbClr val="FFFFFF"/>
              </a:buClr>
              <a:buFont typeface="Arial"/>
              <a:buNone/>
            </a:pPr>
            <a:endParaRPr lang="en-US" sz="2800" kern="0" dirty="0">
              <a:solidFill>
                <a:srgbClr val="FFFFFF"/>
              </a:solidFill>
              <a:cs typeface="Arial"/>
              <a:sym typeface="Arial"/>
            </a:endParaRPr>
          </a:p>
          <a:p>
            <a:pPr>
              <a:buClr>
                <a:srgbClr val="FFFFFF"/>
              </a:buClr>
              <a:buFont typeface="Arial"/>
              <a:buNone/>
            </a:pPr>
            <a:endParaRPr lang="en-US" sz="2800" kern="0" dirty="0">
              <a:solidFill>
                <a:srgbClr val="FFFFFF"/>
              </a:solidFill>
              <a:cs typeface="Arial"/>
              <a:sym typeface="Arial"/>
            </a:endParaRPr>
          </a:p>
          <a:p>
            <a:pPr marL="457200" indent="-457200">
              <a:buClr>
                <a:srgbClr val="000000"/>
              </a:buClr>
              <a:buFont typeface="Wingdings" pitchFamily="2" charset="2"/>
              <a:buChar char="q"/>
            </a:pPr>
            <a:endParaRPr lang="en-US" sz="2800" kern="0" dirty="0">
              <a:solidFill>
                <a:srgbClr val="FFFFFF"/>
              </a:solidFill>
              <a:cs typeface="Arial"/>
              <a:sym typeface="Arial"/>
            </a:endParaRPr>
          </a:p>
          <a:p>
            <a:pPr>
              <a:buClr>
                <a:srgbClr val="000000"/>
              </a:buClr>
              <a:buFont typeface="Arial"/>
              <a:buNone/>
            </a:pPr>
            <a:endParaRPr sz="2800" kern="0" dirty="0">
              <a:solidFill>
                <a:srgbClr val="FFFFFF"/>
              </a:solidFill>
              <a:ea typeface="Arial"/>
              <a:cs typeface="Arial"/>
              <a:sym typeface="Arial"/>
            </a:endParaRPr>
          </a:p>
        </p:txBody>
      </p:sp>
    </p:spTree>
    <p:extLst>
      <p:ext uri="{BB962C8B-B14F-4D97-AF65-F5344CB8AC3E}">
        <p14:creationId xmlns:p14="http://schemas.microsoft.com/office/powerpoint/2010/main" val="362243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850"/>
                                        </p:tgtEl>
                                        <p:attrNameLst>
                                          <p:attrName>style.visibility</p:attrName>
                                        </p:attrNameLst>
                                      </p:cBhvr>
                                      <p:to>
                                        <p:strVal val="visible"/>
                                      </p:to>
                                    </p:set>
                                    <p:anim calcmode="lin" valueType="num">
                                      <p:cBhvr additive="base">
                                        <p:cTn id="7" dur="500"/>
                                        <p:tgtEl>
                                          <p:spTgt spid="1048850"/>
                                        </p:tgtEl>
                                        <p:attrNameLst>
                                          <p:attrName>ppt_w</p:attrName>
                                        </p:attrNameLst>
                                      </p:cBhvr>
                                      <p:tavLst>
                                        <p:tav tm="0">
                                          <p:val>
                                            <p:strVal val="0"/>
                                          </p:val>
                                        </p:tav>
                                        <p:tav tm="100000">
                                          <p:val>
                                            <p:strVal val="#ppt_w"/>
                                          </p:val>
                                        </p:tav>
                                      </p:tavLst>
                                    </p:anim>
                                    <p:anim calcmode="lin" valueType="num">
                                      <p:cBhvr additive="base">
                                        <p:cTn id="8" dur="500"/>
                                        <p:tgtEl>
                                          <p:spTgt spid="104885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851"/>
                                        </p:tgtEl>
                                        <p:attrNameLst>
                                          <p:attrName>style.visibility</p:attrName>
                                        </p:attrNameLst>
                                      </p:cBhvr>
                                      <p:to>
                                        <p:strVal val="visible"/>
                                      </p:to>
                                    </p:set>
                                    <p:animEffect transition="in" filter="fade">
                                      <p:cBhvr>
                                        <p:cTn id="11" dur="500"/>
                                        <p:tgtEl>
                                          <p:spTgt spid="1048851"/>
                                        </p:tgtEl>
                                      </p:cBhvr>
                                    </p:animEffect>
                                  </p:childTnLst>
                                </p:cTn>
                              </p:par>
                              <p:par>
                                <p:cTn id="12" presetID="2" presetClass="entr" presetSubtype="2" fill="hold" nodeType="withEffect">
                                  <p:stCondLst>
                                    <p:cond delay="0"/>
                                  </p:stCondLst>
                                  <p:childTnLst>
                                    <p:set>
                                      <p:cBhvr>
                                        <p:cTn id="13" dur="1" fill="hold">
                                          <p:stCondLst>
                                            <p:cond delay="0"/>
                                          </p:stCondLst>
                                        </p:cTn>
                                        <p:tgtEl>
                                          <p:spTgt spid="3145746"/>
                                        </p:tgtEl>
                                        <p:attrNameLst>
                                          <p:attrName>style.visibility</p:attrName>
                                        </p:attrNameLst>
                                      </p:cBhvr>
                                      <p:to>
                                        <p:strVal val="visible"/>
                                      </p:to>
                                    </p:set>
                                    <p:anim calcmode="lin" valueType="num">
                                      <p:cBhvr additive="base">
                                        <p:cTn id="14" dur="500"/>
                                        <p:tgtEl>
                                          <p:spTgt spid="3145746"/>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852"/>
                                        </p:tgtEl>
                                        <p:attrNameLst>
                                          <p:attrName>style.visibility</p:attrName>
                                        </p:attrNameLst>
                                      </p:cBhvr>
                                      <p:to>
                                        <p:strVal val="visible"/>
                                      </p:to>
                                    </p:set>
                                    <p:anim calcmode="lin" valueType="num">
                                      <p:cBhvr additive="base">
                                        <p:cTn id="17" dur="500"/>
                                        <p:tgtEl>
                                          <p:spTgt spid="104885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048856" name="Google Shape;1269;p10"/>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57" name="Google Shape;1270;p10"/>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dirty="0">
                <a:solidFill>
                  <a:srgbClr val="363B45"/>
                </a:solidFill>
                <a:latin typeface="Calibri"/>
                <a:ea typeface="Calibri"/>
                <a:cs typeface="Calibri"/>
                <a:sym typeface="Calibri"/>
              </a:rPr>
              <a:t>2</a:t>
            </a:r>
            <a:endParaRPr sz="3200" kern="0" dirty="0">
              <a:solidFill>
                <a:srgbClr val="363B45"/>
              </a:solidFill>
              <a:latin typeface="Calibri"/>
              <a:ea typeface="Calibri"/>
              <a:cs typeface="Calibri"/>
              <a:sym typeface="Calibri"/>
            </a:endParaRPr>
          </a:p>
        </p:txBody>
      </p:sp>
      <p:sp>
        <p:nvSpPr>
          <p:cNvPr id="1048858" name="Google Shape;1271;p10"/>
          <p:cNvSpPr/>
          <p:nvPr/>
        </p:nvSpPr>
        <p:spPr>
          <a:xfrm>
            <a:off x="678337" y="178847"/>
            <a:ext cx="2735204" cy="498614"/>
          </a:xfrm>
          <a:prstGeom prst="rect">
            <a:avLst/>
          </a:prstGeom>
          <a:noFill/>
          <a:ln>
            <a:noFill/>
          </a:ln>
        </p:spPr>
        <p:txBody>
          <a:bodyPr spcFirstLastPara="1" wrap="square" lIns="91425" tIns="45700" rIns="91425" bIns="45700" anchor="ctr" anchorCtr="0">
            <a:normAutofit fontScale="88333" lnSpcReduction="10000"/>
          </a:bodyPr>
          <a:lstStyle/>
          <a:p>
            <a:pPr algn="ctr">
              <a:lnSpc>
                <a:spcPct val="110000"/>
              </a:lnSpc>
              <a:buClr>
                <a:srgbClr val="000000"/>
              </a:buClr>
              <a:buFont typeface="Arial"/>
              <a:buNone/>
            </a:pPr>
            <a:r>
              <a:rPr lang="en-US" sz="3000" b="1" kern="0" dirty="0">
                <a:solidFill>
                  <a:srgbClr val="FFFFFF"/>
                </a:solidFill>
                <a:latin typeface="Calibri"/>
                <a:ea typeface="Calibri"/>
                <a:cs typeface="Calibri"/>
                <a:sym typeface="Calibri"/>
              </a:rPr>
              <a:t>Vestibulodynia  </a:t>
            </a:r>
            <a:r>
              <a:rPr lang="en-US" sz="2400" b="1" kern="0" dirty="0">
                <a:solidFill>
                  <a:srgbClr val="FFFFFF"/>
                </a:solidFill>
                <a:latin typeface="Calibri"/>
                <a:ea typeface="Calibri"/>
                <a:cs typeface="Calibri"/>
                <a:sym typeface="Calibri"/>
              </a:rPr>
              <a:t>:</a:t>
            </a:r>
            <a:endParaRPr sz="2400" b="1" kern="0" dirty="0">
              <a:solidFill>
                <a:srgbClr val="FFFFFF"/>
              </a:solidFill>
              <a:latin typeface="Calibri"/>
              <a:ea typeface="Calibri"/>
              <a:cs typeface="Calibri"/>
              <a:sym typeface="Calibri"/>
            </a:endParaRPr>
          </a:p>
        </p:txBody>
      </p:sp>
      <p:cxnSp>
        <p:nvCxnSpPr>
          <p:cNvPr id="3145747" name="Google Shape;1272;p10"/>
          <p:cNvCxnSpPr>
            <a:cxnSpLocks/>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859" name="Google Shape;1273;p10"/>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60" name="Google Shape;1274;p10"/>
          <p:cNvSpPr txBox="1"/>
          <p:nvPr/>
        </p:nvSpPr>
        <p:spPr>
          <a:xfrm>
            <a:off x="306069" y="1002089"/>
            <a:ext cx="11414125" cy="470150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800" kern="0" dirty="0">
                <a:solidFill>
                  <a:srgbClr val="FFFFFF"/>
                </a:solidFill>
                <a:cs typeface="Arial"/>
                <a:sym typeface="Arial"/>
              </a:rPr>
              <a:t>Possible causes; </a:t>
            </a:r>
          </a:p>
          <a:p>
            <a:pPr>
              <a:buClr>
                <a:srgbClr val="000000"/>
              </a:buClr>
              <a:buFont typeface="Arial"/>
              <a:buNone/>
            </a:pPr>
            <a:r>
              <a:rPr lang="en-US" sz="2800" kern="0" dirty="0">
                <a:solidFill>
                  <a:srgbClr val="FFFFFF"/>
                </a:solidFill>
                <a:cs typeface="Arial"/>
                <a:sym typeface="Arial"/>
              </a:rPr>
              <a:t>1- Inflammatory; sub-clinical HPV, chronic recurrent (candidiasis, </a:t>
            </a:r>
            <a:r>
              <a:rPr lang="en-US" sz="2800" kern="0" dirty="0" err="1">
                <a:solidFill>
                  <a:srgbClr val="FFFFFF"/>
                </a:solidFill>
                <a:cs typeface="Arial"/>
                <a:sym typeface="Arial"/>
              </a:rPr>
              <a:t>vaginosis</a:t>
            </a:r>
            <a:r>
              <a:rPr lang="en-US" sz="2800" kern="0" dirty="0">
                <a:solidFill>
                  <a:srgbClr val="FFFFFF"/>
                </a:solidFill>
                <a:cs typeface="Arial"/>
                <a:sym typeface="Arial"/>
              </a:rPr>
              <a:t>)</a:t>
            </a:r>
          </a:p>
          <a:p>
            <a:pPr>
              <a:buClr>
                <a:srgbClr val="000000"/>
              </a:buClr>
              <a:buFont typeface="Arial"/>
              <a:buNone/>
            </a:pPr>
            <a:r>
              <a:rPr lang="en-US" sz="2800" kern="0" dirty="0">
                <a:solidFill>
                  <a:srgbClr val="FFFFFF"/>
                </a:solidFill>
                <a:cs typeface="Arial"/>
                <a:sym typeface="Arial"/>
              </a:rPr>
              <a:t>2- Muscular; chronic hypertonic </a:t>
            </a:r>
            <a:r>
              <a:rPr lang="en-US" sz="2800" kern="0" dirty="0" err="1">
                <a:solidFill>
                  <a:srgbClr val="FFFFFF"/>
                </a:solidFill>
                <a:cs typeface="Arial"/>
                <a:sym typeface="Arial"/>
              </a:rPr>
              <a:t>perivaginal</a:t>
            </a:r>
            <a:r>
              <a:rPr lang="en-US" sz="2800" kern="0" dirty="0">
                <a:solidFill>
                  <a:srgbClr val="FFFFFF"/>
                </a:solidFill>
                <a:cs typeface="Arial"/>
                <a:sym typeface="Arial"/>
              </a:rPr>
              <a:t> muscles</a:t>
            </a:r>
          </a:p>
          <a:p>
            <a:pPr>
              <a:buClr>
                <a:srgbClr val="000000"/>
              </a:buClr>
              <a:buFont typeface="Arial"/>
              <a:buNone/>
            </a:pPr>
            <a:r>
              <a:rPr lang="en-US" sz="2800" kern="0" dirty="0">
                <a:solidFill>
                  <a:srgbClr val="FFFFFF"/>
                </a:solidFill>
                <a:cs typeface="Arial"/>
                <a:sym typeface="Arial"/>
              </a:rPr>
              <a:t>3- Neural; neuralgia, vestibular neural hyperplasia, hypersensitivity to a          subclinical infection </a:t>
            </a:r>
          </a:p>
          <a:p>
            <a:pPr>
              <a:buClr>
                <a:srgbClr val="000000"/>
              </a:buClr>
              <a:buFont typeface="Arial"/>
              <a:buNone/>
            </a:pPr>
            <a:r>
              <a:rPr lang="en-US" sz="2800" kern="0" dirty="0">
                <a:solidFill>
                  <a:srgbClr val="FFFFFF"/>
                </a:solidFill>
                <a:cs typeface="Arial"/>
                <a:sym typeface="Arial"/>
              </a:rPr>
              <a:t>4- Urinary; Ca2+ oxalate crystals in urine</a:t>
            </a:r>
          </a:p>
          <a:p>
            <a:pPr>
              <a:buClr>
                <a:srgbClr val="000000"/>
              </a:buClr>
              <a:buFont typeface="Arial"/>
              <a:buNone/>
            </a:pPr>
            <a:endParaRPr lang="en-US" sz="2800" kern="0" dirty="0">
              <a:solidFill>
                <a:srgbClr val="FFFFFF"/>
              </a:solidFill>
              <a:cs typeface="Arial"/>
              <a:sym typeface="Arial"/>
            </a:endParaRPr>
          </a:p>
          <a:p>
            <a:pPr>
              <a:buClr>
                <a:srgbClr val="000000"/>
              </a:buClr>
              <a:buFont typeface="Arial"/>
              <a:buNone/>
            </a:pPr>
            <a:r>
              <a:rPr lang="en-US" sz="2800" kern="0" dirty="0">
                <a:solidFill>
                  <a:srgbClr val="FFFFFF"/>
                </a:solidFill>
                <a:cs typeface="Arial"/>
                <a:sym typeface="Arial"/>
              </a:rPr>
              <a:t>Pelvic Examination; pressure tenderness localized within vestibular region, vestibular erythema of various degrees, usage of the cotton-swab test, Vaginal pH, vaginal culture, U/A.</a:t>
            </a:r>
          </a:p>
        </p:txBody>
      </p:sp>
    </p:spTree>
    <p:extLst>
      <p:ext uri="{BB962C8B-B14F-4D97-AF65-F5344CB8AC3E}">
        <p14:creationId xmlns:p14="http://schemas.microsoft.com/office/powerpoint/2010/main" val="392290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857"/>
                                        </p:tgtEl>
                                        <p:attrNameLst>
                                          <p:attrName>style.visibility</p:attrName>
                                        </p:attrNameLst>
                                      </p:cBhvr>
                                      <p:to>
                                        <p:strVal val="visible"/>
                                      </p:to>
                                    </p:set>
                                    <p:anim calcmode="lin" valueType="num">
                                      <p:cBhvr additive="base">
                                        <p:cTn id="7" dur="500"/>
                                        <p:tgtEl>
                                          <p:spTgt spid="1048857"/>
                                        </p:tgtEl>
                                        <p:attrNameLst>
                                          <p:attrName>ppt_w</p:attrName>
                                        </p:attrNameLst>
                                      </p:cBhvr>
                                      <p:tavLst>
                                        <p:tav tm="0">
                                          <p:val>
                                            <p:strVal val="0"/>
                                          </p:val>
                                        </p:tav>
                                        <p:tav tm="100000">
                                          <p:val>
                                            <p:strVal val="#ppt_w"/>
                                          </p:val>
                                        </p:tav>
                                      </p:tavLst>
                                    </p:anim>
                                    <p:anim calcmode="lin" valueType="num">
                                      <p:cBhvr additive="base">
                                        <p:cTn id="8" dur="500"/>
                                        <p:tgtEl>
                                          <p:spTgt spid="104885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858"/>
                                        </p:tgtEl>
                                        <p:attrNameLst>
                                          <p:attrName>style.visibility</p:attrName>
                                        </p:attrNameLst>
                                      </p:cBhvr>
                                      <p:to>
                                        <p:strVal val="visible"/>
                                      </p:to>
                                    </p:set>
                                    <p:animEffect transition="in" filter="fade">
                                      <p:cBhvr>
                                        <p:cTn id="11" dur="500"/>
                                        <p:tgtEl>
                                          <p:spTgt spid="1048858"/>
                                        </p:tgtEl>
                                      </p:cBhvr>
                                    </p:animEffect>
                                  </p:childTnLst>
                                </p:cTn>
                              </p:par>
                              <p:par>
                                <p:cTn id="12" presetID="2" presetClass="entr" presetSubtype="2" fill="hold" nodeType="withEffect">
                                  <p:stCondLst>
                                    <p:cond delay="0"/>
                                  </p:stCondLst>
                                  <p:childTnLst>
                                    <p:set>
                                      <p:cBhvr>
                                        <p:cTn id="13" dur="1" fill="hold">
                                          <p:stCondLst>
                                            <p:cond delay="0"/>
                                          </p:stCondLst>
                                        </p:cTn>
                                        <p:tgtEl>
                                          <p:spTgt spid="3145747"/>
                                        </p:tgtEl>
                                        <p:attrNameLst>
                                          <p:attrName>style.visibility</p:attrName>
                                        </p:attrNameLst>
                                      </p:cBhvr>
                                      <p:to>
                                        <p:strVal val="visible"/>
                                      </p:to>
                                    </p:set>
                                    <p:anim calcmode="lin" valueType="num">
                                      <p:cBhvr additive="base">
                                        <p:cTn id="14" dur="500"/>
                                        <p:tgtEl>
                                          <p:spTgt spid="3145747"/>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859"/>
                                        </p:tgtEl>
                                        <p:attrNameLst>
                                          <p:attrName>style.visibility</p:attrName>
                                        </p:attrNameLst>
                                      </p:cBhvr>
                                      <p:to>
                                        <p:strVal val="visible"/>
                                      </p:to>
                                    </p:set>
                                    <p:anim calcmode="lin" valueType="num">
                                      <p:cBhvr additive="base">
                                        <p:cTn id="17" dur="500"/>
                                        <p:tgtEl>
                                          <p:spTgt spid="104885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048863" name="Google Shape;1450;p16"/>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64" name="Google Shape;1451;p16"/>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dirty="0">
                <a:solidFill>
                  <a:srgbClr val="363B45"/>
                </a:solidFill>
                <a:latin typeface="Calibri"/>
                <a:ea typeface="Calibri"/>
                <a:cs typeface="Calibri"/>
                <a:sym typeface="Calibri"/>
              </a:rPr>
              <a:t>2</a:t>
            </a:r>
            <a:endParaRPr sz="3200" kern="0" dirty="0">
              <a:solidFill>
                <a:srgbClr val="363B45"/>
              </a:solidFill>
              <a:latin typeface="Calibri"/>
              <a:ea typeface="Calibri"/>
              <a:cs typeface="Calibri"/>
              <a:sym typeface="Calibri"/>
            </a:endParaRPr>
          </a:p>
        </p:txBody>
      </p:sp>
      <p:sp>
        <p:nvSpPr>
          <p:cNvPr id="1048865" name="Google Shape;1452;p16"/>
          <p:cNvSpPr/>
          <p:nvPr/>
        </p:nvSpPr>
        <p:spPr>
          <a:xfrm>
            <a:off x="315313" y="168305"/>
            <a:ext cx="4465325" cy="498614"/>
          </a:xfrm>
          <a:prstGeom prst="rect">
            <a:avLst/>
          </a:prstGeom>
          <a:noFill/>
          <a:ln>
            <a:noFill/>
          </a:ln>
        </p:spPr>
        <p:txBody>
          <a:bodyPr spcFirstLastPara="1" wrap="square" lIns="91425" tIns="45700" rIns="91425" bIns="45700" anchor="ctr" anchorCtr="0">
            <a:noAutofit/>
          </a:bodyPr>
          <a:lstStyle/>
          <a:p>
            <a:pPr algn="ctr">
              <a:lnSpc>
                <a:spcPct val="110000"/>
              </a:lnSpc>
              <a:buClr>
                <a:srgbClr val="000000"/>
              </a:buClr>
              <a:buFont typeface="Arial"/>
              <a:buNone/>
            </a:pPr>
            <a:r>
              <a:rPr lang="en-US" sz="2800" b="1" kern="0" dirty="0">
                <a:solidFill>
                  <a:srgbClr val="FFFFFF"/>
                </a:solidFill>
                <a:latin typeface="Calibri"/>
                <a:ea typeface="Calibri"/>
                <a:cs typeface="Calibri"/>
                <a:sym typeface="Calibri"/>
              </a:rPr>
              <a:t> generalised vulvodynia</a:t>
            </a:r>
            <a:endParaRPr sz="2800" b="1" kern="0" dirty="0">
              <a:solidFill>
                <a:srgbClr val="FFFFFF"/>
              </a:solidFill>
              <a:latin typeface="Calibri"/>
              <a:ea typeface="Calibri"/>
              <a:cs typeface="Calibri"/>
              <a:sym typeface="Calibri"/>
            </a:endParaRPr>
          </a:p>
        </p:txBody>
      </p:sp>
      <p:cxnSp>
        <p:nvCxnSpPr>
          <p:cNvPr id="3145748" name="Google Shape;1453;p16"/>
          <p:cNvCxnSpPr>
            <a:cxnSpLocks/>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866" name="Google Shape;1454;p16"/>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67" name="Google Shape;1455;p16"/>
          <p:cNvSpPr txBox="1"/>
          <p:nvPr/>
        </p:nvSpPr>
        <p:spPr>
          <a:xfrm>
            <a:off x="281163" y="930197"/>
            <a:ext cx="11414125" cy="4701500"/>
          </a:xfrm>
          <a:prstGeom prst="rect">
            <a:avLst/>
          </a:prstGeom>
          <a:noFill/>
          <a:ln>
            <a:noFill/>
          </a:ln>
        </p:spPr>
        <p:txBody>
          <a:bodyPr spcFirstLastPara="1" wrap="square" lIns="91425" tIns="45700" rIns="91425" bIns="45700" anchor="t" anchorCtr="0">
            <a:spAutoFit/>
          </a:bodyPr>
          <a:lstStyle/>
          <a:p>
            <a:pPr marL="457200" indent="-457200">
              <a:buClr>
                <a:srgbClr val="FFFFFF"/>
              </a:buClr>
              <a:buFont typeface="Wingdings" pitchFamily="2" charset="2"/>
              <a:buChar char="q"/>
            </a:pPr>
            <a:r>
              <a:rPr lang="en-US" sz="2800" kern="0" dirty="0">
                <a:solidFill>
                  <a:srgbClr val="FFFFFF"/>
                </a:solidFill>
                <a:cs typeface="Arial"/>
                <a:sym typeface="Arial"/>
              </a:rPr>
              <a:t> generalised vulvodynia :</a:t>
            </a:r>
          </a:p>
          <a:p>
            <a:pPr>
              <a:buClr>
                <a:srgbClr val="FFFFFF"/>
              </a:buClr>
              <a:buFont typeface="Arial"/>
              <a:buNone/>
            </a:pPr>
            <a:endParaRPr lang="en-US" sz="2800" kern="0" dirty="0">
              <a:solidFill>
                <a:srgbClr val="FFFFFF"/>
              </a:solidFill>
              <a:cs typeface="Arial"/>
              <a:sym typeface="Arial"/>
            </a:endParaRPr>
          </a:p>
          <a:p>
            <a:pPr marL="457200" indent="-457200">
              <a:buClr>
                <a:srgbClr val="FFFFFF"/>
              </a:buClr>
              <a:buFontTx/>
              <a:buChar char="-"/>
            </a:pPr>
            <a:r>
              <a:rPr lang="en-US" sz="2800" kern="0" dirty="0">
                <a:solidFill>
                  <a:srgbClr val="FFFFFF"/>
                </a:solidFill>
                <a:cs typeface="Arial"/>
                <a:sym typeface="Arial"/>
              </a:rPr>
              <a:t>previously known as dysaesthetic vulvodynia .</a:t>
            </a:r>
          </a:p>
          <a:p>
            <a:pPr marL="457200" indent="-457200">
              <a:buClr>
                <a:srgbClr val="FFFFFF"/>
              </a:buClr>
              <a:buFontTx/>
              <a:buChar char="-"/>
            </a:pPr>
            <a:r>
              <a:rPr lang="en-US" sz="2800" kern="0" dirty="0">
                <a:solidFill>
                  <a:srgbClr val="FFFFFF"/>
                </a:solidFill>
                <a:cs typeface="Arial"/>
                <a:sym typeface="Arial"/>
              </a:rPr>
              <a:t>Generalized vulvodynia describes </a:t>
            </a:r>
            <a:r>
              <a:rPr lang="en-US" sz="2800" kern="0" dirty="0">
                <a:solidFill>
                  <a:srgbClr val="FFFF00"/>
                </a:solidFill>
                <a:cs typeface="Arial"/>
                <a:sym typeface="Arial"/>
              </a:rPr>
              <a:t>constant widespread pain </a:t>
            </a:r>
            <a:r>
              <a:rPr lang="en-US" sz="2800" kern="0" dirty="0">
                <a:solidFill>
                  <a:srgbClr val="FFFFFF"/>
                </a:solidFill>
                <a:cs typeface="Arial"/>
                <a:sym typeface="Arial"/>
              </a:rPr>
              <a:t>throughout the vulvar region where there is no physical explanation for it (</a:t>
            </a:r>
            <a:r>
              <a:rPr lang="en-US" sz="2800" kern="0" dirty="0">
                <a:solidFill>
                  <a:srgbClr val="FFFF00"/>
                </a:solidFill>
                <a:cs typeface="Arial"/>
                <a:sym typeface="Arial"/>
              </a:rPr>
              <a:t>unprovoked</a:t>
            </a:r>
            <a:r>
              <a:rPr lang="en-US" sz="2800" kern="0" dirty="0">
                <a:solidFill>
                  <a:srgbClr val="FFFFFF"/>
                </a:solidFill>
                <a:cs typeface="Arial"/>
                <a:sym typeface="Arial"/>
              </a:rPr>
              <a:t> ) .</a:t>
            </a:r>
          </a:p>
          <a:p>
            <a:pPr marL="457200" indent="-457200">
              <a:buClr>
                <a:srgbClr val="FFFFFF"/>
              </a:buClr>
              <a:buFontTx/>
              <a:buChar char="-"/>
            </a:pPr>
            <a:r>
              <a:rPr lang="en-US" sz="2800" kern="0" dirty="0">
                <a:solidFill>
                  <a:srgbClr val="FFFFFF"/>
                </a:solidFill>
                <a:cs typeface="Arial"/>
                <a:sym typeface="Arial"/>
              </a:rPr>
              <a:t>may be </a:t>
            </a:r>
            <a:r>
              <a:rPr lang="en-US" sz="2800" kern="0" dirty="0">
                <a:solidFill>
                  <a:srgbClr val="FFFF00"/>
                </a:solidFill>
                <a:cs typeface="Arial"/>
                <a:sym typeface="Arial"/>
              </a:rPr>
              <a:t>felt beyond the confines of vulvar vestibule</a:t>
            </a:r>
            <a:r>
              <a:rPr lang="en-US" sz="2800" kern="0" dirty="0">
                <a:solidFill>
                  <a:srgbClr val="FFFFFF"/>
                </a:solidFill>
                <a:cs typeface="Arial"/>
                <a:sym typeface="Arial"/>
              </a:rPr>
              <a:t>.</a:t>
            </a:r>
          </a:p>
          <a:p>
            <a:pPr marL="457200" indent="-457200">
              <a:buClr>
                <a:srgbClr val="FFFFFF"/>
              </a:buClr>
              <a:buFontTx/>
              <a:buChar char="-"/>
            </a:pPr>
            <a:r>
              <a:rPr lang="en-US" sz="2800" kern="0" dirty="0">
                <a:solidFill>
                  <a:srgbClr val="FFFFFF"/>
                </a:solidFill>
                <a:cs typeface="Arial"/>
                <a:sym typeface="Arial"/>
              </a:rPr>
              <a:t>Seen mainly in </a:t>
            </a:r>
            <a:r>
              <a:rPr lang="en-US" sz="2800" kern="0" dirty="0" err="1">
                <a:solidFill>
                  <a:srgbClr val="FFFFFF"/>
                </a:solidFill>
                <a:cs typeface="Arial"/>
                <a:sym typeface="Arial"/>
              </a:rPr>
              <a:t>peri</a:t>
            </a:r>
            <a:r>
              <a:rPr lang="en-US" sz="2800" kern="0" dirty="0">
                <a:solidFill>
                  <a:srgbClr val="FFFFFF"/>
                </a:solidFill>
                <a:cs typeface="Arial"/>
                <a:sym typeface="Arial"/>
              </a:rPr>
              <a:t>-menopausal and post-menopausal women </a:t>
            </a:r>
          </a:p>
          <a:p>
            <a:pPr marL="457200" indent="-457200">
              <a:buClr>
                <a:srgbClr val="FFFFFF"/>
              </a:buClr>
              <a:buFontTx/>
              <a:buChar char="-"/>
            </a:pPr>
            <a:endParaRPr lang="en-US" sz="2800" kern="0" dirty="0">
              <a:solidFill>
                <a:srgbClr val="FFFFFF"/>
              </a:solidFill>
              <a:cs typeface="Arial"/>
              <a:sym typeface="Arial"/>
            </a:endParaRPr>
          </a:p>
          <a:p>
            <a:pPr marL="457200" indent="-457200">
              <a:buClr>
                <a:srgbClr val="FFFFFF"/>
              </a:buClr>
              <a:buFontTx/>
              <a:buChar char="-"/>
            </a:pPr>
            <a:endParaRPr lang="en-US" sz="2800" kern="0" dirty="0">
              <a:solidFill>
                <a:srgbClr val="FFFFFF"/>
              </a:solidFill>
              <a:cs typeface="Arial"/>
              <a:sym typeface="Arial"/>
            </a:endParaRPr>
          </a:p>
          <a:p>
            <a:pPr marL="457200" indent="-457200">
              <a:buClr>
                <a:srgbClr val="FFFFFF"/>
              </a:buClr>
              <a:buFontTx/>
              <a:buChar char="-"/>
            </a:pPr>
            <a:endParaRPr sz="2800" kern="0" dirty="0">
              <a:solidFill>
                <a:srgbClr val="FFFFFF"/>
              </a:solidFill>
              <a:ea typeface="Arial"/>
              <a:cs typeface="Arial"/>
              <a:sym typeface="Arial"/>
            </a:endParaRPr>
          </a:p>
        </p:txBody>
      </p:sp>
    </p:spTree>
    <p:extLst>
      <p:ext uri="{BB962C8B-B14F-4D97-AF65-F5344CB8AC3E}">
        <p14:creationId xmlns:p14="http://schemas.microsoft.com/office/powerpoint/2010/main" val="163175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864"/>
                                        </p:tgtEl>
                                        <p:attrNameLst>
                                          <p:attrName>style.visibility</p:attrName>
                                        </p:attrNameLst>
                                      </p:cBhvr>
                                      <p:to>
                                        <p:strVal val="visible"/>
                                      </p:to>
                                    </p:set>
                                    <p:anim calcmode="lin" valueType="num">
                                      <p:cBhvr additive="base">
                                        <p:cTn id="7" dur="500"/>
                                        <p:tgtEl>
                                          <p:spTgt spid="1048864"/>
                                        </p:tgtEl>
                                        <p:attrNameLst>
                                          <p:attrName>ppt_w</p:attrName>
                                        </p:attrNameLst>
                                      </p:cBhvr>
                                      <p:tavLst>
                                        <p:tav tm="0">
                                          <p:val>
                                            <p:strVal val="0"/>
                                          </p:val>
                                        </p:tav>
                                        <p:tav tm="100000">
                                          <p:val>
                                            <p:strVal val="#ppt_w"/>
                                          </p:val>
                                        </p:tav>
                                      </p:tavLst>
                                    </p:anim>
                                    <p:anim calcmode="lin" valueType="num">
                                      <p:cBhvr additive="base">
                                        <p:cTn id="8" dur="500"/>
                                        <p:tgtEl>
                                          <p:spTgt spid="1048864"/>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865"/>
                                        </p:tgtEl>
                                        <p:attrNameLst>
                                          <p:attrName>style.visibility</p:attrName>
                                        </p:attrNameLst>
                                      </p:cBhvr>
                                      <p:to>
                                        <p:strVal val="visible"/>
                                      </p:to>
                                    </p:set>
                                    <p:animEffect transition="in" filter="fade">
                                      <p:cBhvr>
                                        <p:cTn id="11" dur="500"/>
                                        <p:tgtEl>
                                          <p:spTgt spid="1048865"/>
                                        </p:tgtEl>
                                      </p:cBhvr>
                                    </p:animEffect>
                                  </p:childTnLst>
                                </p:cTn>
                              </p:par>
                              <p:par>
                                <p:cTn id="12" presetID="2" presetClass="entr" presetSubtype="2" fill="hold" nodeType="withEffect">
                                  <p:stCondLst>
                                    <p:cond delay="0"/>
                                  </p:stCondLst>
                                  <p:childTnLst>
                                    <p:set>
                                      <p:cBhvr>
                                        <p:cTn id="13" dur="1" fill="hold">
                                          <p:stCondLst>
                                            <p:cond delay="0"/>
                                          </p:stCondLst>
                                        </p:cTn>
                                        <p:tgtEl>
                                          <p:spTgt spid="3145748"/>
                                        </p:tgtEl>
                                        <p:attrNameLst>
                                          <p:attrName>style.visibility</p:attrName>
                                        </p:attrNameLst>
                                      </p:cBhvr>
                                      <p:to>
                                        <p:strVal val="visible"/>
                                      </p:to>
                                    </p:set>
                                    <p:anim calcmode="lin" valueType="num">
                                      <p:cBhvr additive="base">
                                        <p:cTn id="14" dur="500"/>
                                        <p:tgtEl>
                                          <p:spTgt spid="3145748"/>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866"/>
                                        </p:tgtEl>
                                        <p:attrNameLst>
                                          <p:attrName>style.visibility</p:attrName>
                                        </p:attrNameLst>
                                      </p:cBhvr>
                                      <p:to>
                                        <p:strVal val="visible"/>
                                      </p:to>
                                    </p:set>
                                    <p:anim calcmode="lin" valueType="num">
                                      <p:cBhvr additive="base">
                                        <p:cTn id="17" dur="500"/>
                                        <p:tgtEl>
                                          <p:spTgt spid="10488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048870" name="Google Shape;1440;p15"/>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71" name="Google Shape;1441;p15"/>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dirty="0">
                <a:solidFill>
                  <a:srgbClr val="363B45"/>
                </a:solidFill>
                <a:latin typeface="Calibri"/>
                <a:ea typeface="Calibri"/>
                <a:cs typeface="Calibri"/>
                <a:sym typeface="Calibri"/>
              </a:rPr>
              <a:t>2</a:t>
            </a:r>
            <a:endParaRPr sz="3200" kern="0" dirty="0">
              <a:solidFill>
                <a:srgbClr val="363B45"/>
              </a:solidFill>
              <a:latin typeface="Calibri"/>
              <a:ea typeface="Calibri"/>
              <a:cs typeface="Calibri"/>
              <a:sym typeface="Calibri"/>
            </a:endParaRPr>
          </a:p>
        </p:txBody>
      </p:sp>
      <p:sp>
        <p:nvSpPr>
          <p:cNvPr id="1048872" name="Google Shape;1442;p15"/>
          <p:cNvSpPr/>
          <p:nvPr/>
        </p:nvSpPr>
        <p:spPr>
          <a:xfrm>
            <a:off x="618739" y="79858"/>
            <a:ext cx="2735204" cy="498614"/>
          </a:xfrm>
          <a:prstGeom prst="rect">
            <a:avLst/>
          </a:prstGeom>
          <a:noFill/>
          <a:ln>
            <a:noFill/>
          </a:ln>
        </p:spPr>
        <p:txBody>
          <a:bodyPr spcFirstLastPara="1" wrap="square" lIns="91425" tIns="45700" rIns="91425" bIns="45700" anchor="ctr" anchorCtr="0">
            <a:normAutofit/>
          </a:bodyPr>
          <a:lstStyle/>
          <a:p>
            <a:pPr algn="ctr">
              <a:lnSpc>
                <a:spcPct val="110000"/>
              </a:lnSpc>
              <a:buClr>
                <a:srgbClr val="000000"/>
              </a:buClr>
              <a:buFont typeface="Arial"/>
              <a:buNone/>
            </a:pPr>
            <a:endParaRPr sz="2400" kern="0" dirty="0">
              <a:solidFill>
                <a:srgbClr val="FFFFFF"/>
              </a:solidFill>
              <a:latin typeface="Calibri"/>
              <a:ea typeface="Calibri"/>
              <a:cs typeface="Calibri"/>
              <a:sym typeface="Calibri"/>
            </a:endParaRPr>
          </a:p>
        </p:txBody>
      </p:sp>
      <p:cxnSp>
        <p:nvCxnSpPr>
          <p:cNvPr id="3145749" name="Google Shape;1443;p15"/>
          <p:cNvCxnSpPr>
            <a:cxnSpLocks/>
          </p:cNvCxnSpPr>
          <p:nvPr/>
        </p:nvCxnSpPr>
        <p:spPr>
          <a:xfrm flipH="1" flipV="1">
            <a:off x="625575" y="658049"/>
            <a:ext cx="4562860" cy="1"/>
          </a:xfrm>
          <a:prstGeom prst="straightConnector1">
            <a:avLst/>
          </a:prstGeom>
          <a:noFill/>
          <a:ln w="9525" cap="flat" cmpd="sng">
            <a:solidFill>
              <a:srgbClr val="FFC000"/>
            </a:solidFill>
            <a:prstDash val="solid"/>
            <a:miter lim="800000"/>
            <a:headEnd type="none" w="sm" len="sm"/>
            <a:tailEnd type="none" w="sm" len="sm"/>
          </a:ln>
        </p:spPr>
      </p:cxnSp>
      <p:sp>
        <p:nvSpPr>
          <p:cNvPr id="1048873" name="Google Shape;1444;p15"/>
          <p:cNvSpPr/>
          <p:nvPr/>
        </p:nvSpPr>
        <p:spPr>
          <a:xfrm>
            <a:off x="4955510" y="637064"/>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74" name="Google Shape;1445;p15"/>
          <p:cNvSpPr txBox="1"/>
          <p:nvPr/>
        </p:nvSpPr>
        <p:spPr>
          <a:xfrm>
            <a:off x="264794" y="761665"/>
            <a:ext cx="11414125" cy="470150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endParaRPr lang="en-US" sz="2800" b="1" kern="0" dirty="0">
              <a:solidFill>
                <a:srgbClr val="00C5B4"/>
              </a:solidFill>
              <a:cs typeface="Arial"/>
              <a:sym typeface="Arial"/>
            </a:endParaRPr>
          </a:p>
          <a:p>
            <a:pPr>
              <a:buClr>
                <a:srgbClr val="000000"/>
              </a:buClr>
              <a:buFont typeface="Arial"/>
              <a:buNone/>
            </a:pPr>
            <a:r>
              <a:rPr lang="en-US" sz="2800" b="1" kern="0" dirty="0">
                <a:solidFill>
                  <a:srgbClr val="00C5B4"/>
                </a:solidFill>
                <a:cs typeface="Arial"/>
                <a:sym typeface="Arial"/>
              </a:rPr>
              <a:t>What causes generalised vulvodynia?</a:t>
            </a:r>
          </a:p>
          <a:p>
            <a:pPr>
              <a:buClr>
                <a:srgbClr val="000000"/>
              </a:buClr>
              <a:buFont typeface="Arial"/>
              <a:buNone/>
            </a:pPr>
            <a:endParaRPr lang="en-US" sz="2800" kern="0" dirty="0">
              <a:solidFill>
                <a:srgbClr val="FFFFFF"/>
              </a:solidFill>
              <a:cs typeface="Arial"/>
              <a:sym typeface="Arial"/>
            </a:endParaRPr>
          </a:p>
          <a:p>
            <a:pPr>
              <a:buClr>
                <a:srgbClr val="000000"/>
              </a:buClr>
              <a:buFont typeface="Arial"/>
              <a:buNone/>
            </a:pPr>
            <a:r>
              <a:rPr lang="en-US" sz="2000" kern="0" dirty="0">
                <a:solidFill>
                  <a:srgbClr val="FFFFFF"/>
                </a:solidFill>
                <a:cs typeface="Arial"/>
                <a:sym typeface="Arial"/>
              </a:rPr>
              <a:t>By definition, the cause of generalised vulvodynia is unknown. Current theories consider generalised vulvodynia is a chronic pain syndrome related to hypersensitive nerves. One or more of the following may have a role to play in the development of this condition.</a:t>
            </a:r>
          </a:p>
          <a:p>
            <a:pPr>
              <a:buClr>
                <a:srgbClr val="000000"/>
              </a:buClr>
              <a:buFont typeface="Arial"/>
              <a:buNone/>
            </a:pPr>
            <a:endParaRPr lang="en-US" sz="2000" kern="0" dirty="0">
              <a:solidFill>
                <a:srgbClr val="FFFFFF"/>
              </a:solidFill>
              <a:cs typeface="Arial"/>
              <a:sym typeface="Arial"/>
            </a:endParaRPr>
          </a:p>
          <a:p>
            <a:pPr>
              <a:buClr>
                <a:srgbClr val="000000"/>
              </a:buClr>
              <a:buFont typeface="Arial"/>
              <a:buNone/>
            </a:pPr>
            <a:r>
              <a:rPr lang="en-US" sz="2000" kern="0" dirty="0">
                <a:solidFill>
                  <a:srgbClr val="FFFFFF"/>
                </a:solidFill>
                <a:cs typeface="Arial"/>
                <a:sym typeface="Arial"/>
              </a:rPr>
              <a:t>    1- Stretched, inflamed nerves in the vulvar area (</a:t>
            </a:r>
            <a:r>
              <a:rPr lang="en-US" sz="2000" kern="0" dirty="0" err="1">
                <a:solidFill>
                  <a:srgbClr val="FFFFFF"/>
                </a:solidFill>
                <a:cs typeface="Arial"/>
                <a:sym typeface="Arial"/>
              </a:rPr>
              <a:t>pudendal</a:t>
            </a:r>
            <a:r>
              <a:rPr lang="en-US" sz="2000" kern="0" dirty="0">
                <a:solidFill>
                  <a:srgbClr val="FFFFFF"/>
                </a:solidFill>
                <a:cs typeface="Arial"/>
                <a:sym typeface="Arial"/>
              </a:rPr>
              <a:t> nerve entrapment or </a:t>
            </a:r>
            <a:r>
              <a:rPr lang="en-US" sz="2000" kern="0" dirty="0" err="1">
                <a:solidFill>
                  <a:srgbClr val="FFFFFF"/>
                </a:solidFill>
                <a:cs typeface="Arial"/>
                <a:sym typeface="Arial"/>
              </a:rPr>
              <a:t>pudendal</a:t>
            </a:r>
            <a:r>
              <a:rPr lang="en-US" sz="2000" kern="0" dirty="0">
                <a:solidFill>
                  <a:srgbClr val="FFFFFF"/>
                </a:solidFill>
                <a:cs typeface="Arial"/>
                <a:sym typeface="Arial"/>
              </a:rPr>
              <a:t>                              </a:t>
            </a:r>
            <a:r>
              <a:rPr lang="en-US" sz="2000" kern="0" dirty="0">
                <a:solidFill>
                  <a:srgbClr val="44546A">
                    <a:lumMod val="75000"/>
                  </a:srgbClr>
                </a:solidFill>
                <a:cs typeface="Arial"/>
                <a:sym typeface="Arial"/>
              </a:rPr>
              <a:t>bbbb </a:t>
            </a:r>
            <a:r>
              <a:rPr lang="en-US" sz="2000" kern="0" dirty="0">
                <a:solidFill>
                  <a:srgbClr val="FFFFFF"/>
                </a:solidFill>
                <a:cs typeface="Arial"/>
                <a:sym typeface="Arial"/>
              </a:rPr>
              <a:t>neuralgia), spine or related structures</a:t>
            </a:r>
          </a:p>
          <a:p>
            <a:pPr>
              <a:buClr>
                <a:srgbClr val="000000"/>
              </a:buClr>
              <a:buFont typeface="Arial"/>
              <a:buNone/>
            </a:pPr>
            <a:r>
              <a:rPr lang="en-US" sz="2000" kern="0" dirty="0">
                <a:solidFill>
                  <a:srgbClr val="FFFFFF"/>
                </a:solidFill>
                <a:cs typeface="Arial"/>
                <a:sym typeface="Arial"/>
              </a:rPr>
              <a:t>   2-  Trigger points where there are proliferating or sensitized nerve endings in the skin itself</a:t>
            </a:r>
          </a:p>
          <a:p>
            <a:pPr>
              <a:buClr>
                <a:srgbClr val="000000"/>
              </a:buClr>
              <a:buFont typeface="Arial"/>
              <a:buNone/>
            </a:pPr>
            <a:r>
              <a:rPr lang="en-US" sz="2000" kern="0" dirty="0">
                <a:solidFill>
                  <a:srgbClr val="FFFFFF"/>
                </a:solidFill>
                <a:cs typeface="Arial"/>
                <a:sym typeface="Arial"/>
              </a:rPr>
              <a:t>   3-   Previous vulvar skin condition, surgery or childbirth resulting in scarring or another injury</a:t>
            </a:r>
          </a:p>
          <a:p>
            <a:pPr>
              <a:buClr>
                <a:srgbClr val="000000"/>
              </a:buClr>
              <a:buFont typeface="Arial"/>
              <a:buNone/>
            </a:pPr>
            <a:r>
              <a:rPr lang="en-US" sz="2000" kern="0" dirty="0">
                <a:solidFill>
                  <a:srgbClr val="FFFFFF"/>
                </a:solidFill>
                <a:cs typeface="Arial"/>
                <a:sym typeface="Arial"/>
              </a:rPr>
              <a:t>   4-  Hormonal changes causing vulvar dryness, especially during menopause</a:t>
            </a:r>
          </a:p>
          <a:p>
            <a:pPr>
              <a:buClr>
                <a:srgbClr val="000000"/>
              </a:buClr>
              <a:buFont typeface="Arial"/>
              <a:buNone/>
            </a:pPr>
            <a:r>
              <a:rPr lang="en-US" sz="2000" kern="0" dirty="0">
                <a:solidFill>
                  <a:srgbClr val="FFFFFF"/>
                </a:solidFill>
                <a:cs typeface="Arial"/>
                <a:sym typeface="Arial"/>
              </a:rPr>
              <a:t>   5-  Previous inflammatory disorders such as herpes simplex or herpes zoster/shingles infection</a:t>
            </a:r>
          </a:p>
          <a:p>
            <a:pPr>
              <a:buClr>
                <a:srgbClr val="000000"/>
              </a:buClr>
              <a:buFont typeface="Arial"/>
              <a:buNone/>
            </a:pPr>
            <a:r>
              <a:rPr lang="en-US" sz="2000" kern="0" dirty="0">
                <a:solidFill>
                  <a:srgbClr val="FFFFFF"/>
                </a:solidFill>
                <a:cs typeface="Arial"/>
                <a:sym typeface="Arial"/>
              </a:rPr>
              <a:t>   6-  Emotional stress</a:t>
            </a:r>
          </a:p>
        </p:txBody>
      </p:sp>
      <p:sp>
        <p:nvSpPr>
          <p:cNvPr id="1048875" name="مستطيل 1"/>
          <p:cNvSpPr/>
          <p:nvPr/>
        </p:nvSpPr>
        <p:spPr>
          <a:xfrm>
            <a:off x="691333" y="134830"/>
            <a:ext cx="4828032" cy="523220"/>
          </a:xfrm>
          <a:prstGeom prst="rect">
            <a:avLst/>
          </a:prstGeom>
        </p:spPr>
        <p:txBody>
          <a:bodyPr wrap="square">
            <a:spAutoFit/>
          </a:bodyPr>
          <a:lstStyle/>
          <a:p>
            <a:pPr>
              <a:buClr>
                <a:srgbClr val="000000"/>
              </a:buClr>
              <a:buFont typeface="Arial"/>
              <a:buNone/>
            </a:pPr>
            <a:r>
              <a:rPr lang="en-US" sz="2800" b="1" kern="0" dirty="0">
                <a:solidFill>
                  <a:srgbClr val="FFFFFF"/>
                </a:solidFill>
                <a:cs typeface="Arial"/>
                <a:sym typeface="Arial"/>
              </a:rPr>
              <a:t>generalised vulvodynia?</a:t>
            </a:r>
          </a:p>
        </p:txBody>
      </p:sp>
    </p:spTree>
    <p:extLst>
      <p:ext uri="{BB962C8B-B14F-4D97-AF65-F5344CB8AC3E}">
        <p14:creationId xmlns:p14="http://schemas.microsoft.com/office/powerpoint/2010/main" val="396642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871"/>
                                        </p:tgtEl>
                                        <p:attrNameLst>
                                          <p:attrName>style.visibility</p:attrName>
                                        </p:attrNameLst>
                                      </p:cBhvr>
                                      <p:to>
                                        <p:strVal val="visible"/>
                                      </p:to>
                                    </p:set>
                                    <p:anim calcmode="lin" valueType="num">
                                      <p:cBhvr additive="base">
                                        <p:cTn id="7" dur="500"/>
                                        <p:tgtEl>
                                          <p:spTgt spid="1048871"/>
                                        </p:tgtEl>
                                        <p:attrNameLst>
                                          <p:attrName>ppt_w</p:attrName>
                                        </p:attrNameLst>
                                      </p:cBhvr>
                                      <p:tavLst>
                                        <p:tav tm="0">
                                          <p:val>
                                            <p:strVal val="0"/>
                                          </p:val>
                                        </p:tav>
                                        <p:tav tm="100000">
                                          <p:val>
                                            <p:strVal val="#ppt_w"/>
                                          </p:val>
                                        </p:tav>
                                      </p:tavLst>
                                    </p:anim>
                                    <p:anim calcmode="lin" valueType="num">
                                      <p:cBhvr additive="base">
                                        <p:cTn id="8" dur="500"/>
                                        <p:tgtEl>
                                          <p:spTgt spid="1048871"/>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872"/>
                                        </p:tgtEl>
                                        <p:attrNameLst>
                                          <p:attrName>style.visibility</p:attrName>
                                        </p:attrNameLst>
                                      </p:cBhvr>
                                      <p:to>
                                        <p:strVal val="visible"/>
                                      </p:to>
                                    </p:set>
                                    <p:animEffect transition="in" filter="fade">
                                      <p:cBhvr>
                                        <p:cTn id="11" dur="500"/>
                                        <p:tgtEl>
                                          <p:spTgt spid="1048872"/>
                                        </p:tgtEl>
                                      </p:cBhvr>
                                    </p:animEffect>
                                  </p:childTnLst>
                                </p:cTn>
                              </p:par>
                              <p:par>
                                <p:cTn id="12" presetID="2" presetClass="entr" presetSubtype="2" fill="hold" nodeType="withEffect">
                                  <p:stCondLst>
                                    <p:cond delay="0"/>
                                  </p:stCondLst>
                                  <p:childTnLst>
                                    <p:set>
                                      <p:cBhvr>
                                        <p:cTn id="13" dur="1" fill="hold">
                                          <p:stCondLst>
                                            <p:cond delay="0"/>
                                          </p:stCondLst>
                                        </p:cTn>
                                        <p:tgtEl>
                                          <p:spTgt spid="3145749"/>
                                        </p:tgtEl>
                                        <p:attrNameLst>
                                          <p:attrName>style.visibility</p:attrName>
                                        </p:attrNameLst>
                                      </p:cBhvr>
                                      <p:to>
                                        <p:strVal val="visible"/>
                                      </p:to>
                                    </p:set>
                                    <p:anim calcmode="lin" valueType="num">
                                      <p:cBhvr additive="base">
                                        <p:cTn id="14" dur="500"/>
                                        <p:tgtEl>
                                          <p:spTgt spid="3145749"/>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873"/>
                                        </p:tgtEl>
                                        <p:attrNameLst>
                                          <p:attrName>style.visibility</p:attrName>
                                        </p:attrNameLst>
                                      </p:cBhvr>
                                      <p:to>
                                        <p:strVal val="visible"/>
                                      </p:to>
                                    </p:set>
                                    <p:anim calcmode="lin" valueType="num">
                                      <p:cBhvr additive="base">
                                        <p:cTn id="17" dur="500"/>
                                        <p:tgtEl>
                                          <p:spTgt spid="104887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048878" name="Google Shape;1507;p20"/>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79" name="Google Shape;1508;p20"/>
          <p:cNvSpPr txBox="1"/>
          <p:nvPr/>
        </p:nvSpPr>
        <p:spPr>
          <a:xfrm>
            <a:off x="176070" y="907415"/>
            <a:ext cx="11414125" cy="508250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000" kern="0" dirty="0">
                <a:solidFill>
                  <a:srgbClr val="FFFFFF"/>
                </a:solidFill>
                <a:cs typeface="Arial"/>
                <a:sym typeface="Arial"/>
              </a:rPr>
              <a:t>Vulvodynia treatments focus on relieving symptoms. No one treatment works in every case. For many, a combination of treatments works best. It can take time to find the right treatments, and it can take time after starting a treatment before you notice relief.</a:t>
            </a:r>
          </a:p>
          <a:p>
            <a:pPr>
              <a:buClr>
                <a:srgbClr val="000000"/>
              </a:buClr>
              <a:buFont typeface="Arial"/>
              <a:buNone/>
            </a:pPr>
            <a:endParaRPr lang="en-US" sz="2000" kern="0" dirty="0">
              <a:solidFill>
                <a:srgbClr val="FFFFFF"/>
              </a:solidFill>
              <a:cs typeface="Arial"/>
              <a:sym typeface="Arial"/>
            </a:endParaRPr>
          </a:p>
          <a:p>
            <a:pPr>
              <a:buClr>
                <a:srgbClr val="000000"/>
              </a:buClr>
              <a:buFont typeface="Arial"/>
              <a:buNone/>
            </a:pPr>
            <a:r>
              <a:rPr lang="en-US" sz="2800" b="1" u="sng" kern="0" dirty="0">
                <a:solidFill>
                  <a:srgbClr val="FFFFFF"/>
                </a:solidFill>
                <a:cs typeface="Arial"/>
                <a:sym typeface="Arial"/>
              </a:rPr>
              <a:t>Treatment options include:</a:t>
            </a:r>
          </a:p>
          <a:p>
            <a:pPr>
              <a:buClr>
                <a:srgbClr val="000000"/>
              </a:buClr>
              <a:buFont typeface="Arial"/>
              <a:buNone/>
            </a:pPr>
            <a:endParaRPr lang="en-US" sz="2000" kern="0" dirty="0">
              <a:solidFill>
                <a:srgbClr val="FFFFFF"/>
              </a:solidFill>
              <a:cs typeface="Arial"/>
              <a:sym typeface="Arial"/>
            </a:endParaRPr>
          </a:p>
          <a:p>
            <a:pPr marL="342900" indent="-342900">
              <a:buClr>
                <a:srgbClr val="FFFFFF"/>
              </a:buClr>
              <a:buFont typeface="Wingdings" pitchFamily="2" charset="2"/>
              <a:buChar char="Ø"/>
            </a:pPr>
            <a:r>
              <a:rPr lang="en-US" sz="2000" b="1" kern="0" dirty="0">
                <a:solidFill>
                  <a:srgbClr val="FFFFFF"/>
                </a:solidFill>
                <a:cs typeface="Arial"/>
                <a:sym typeface="Arial"/>
              </a:rPr>
              <a:t>Local anesthetics.</a:t>
            </a:r>
            <a:r>
              <a:rPr lang="en-US" sz="2000" kern="0" dirty="0">
                <a:solidFill>
                  <a:srgbClr val="FFFFFF"/>
                </a:solidFill>
                <a:cs typeface="Arial"/>
                <a:sym typeface="Arial"/>
              </a:rPr>
              <a:t> Medications, such as </a:t>
            </a:r>
            <a:r>
              <a:rPr lang="en-US" sz="2000" kern="0" dirty="0" err="1">
                <a:solidFill>
                  <a:srgbClr val="FFFFFF"/>
                </a:solidFill>
                <a:cs typeface="Arial"/>
                <a:sym typeface="Arial"/>
              </a:rPr>
              <a:t>lidocaine</a:t>
            </a:r>
            <a:r>
              <a:rPr lang="en-US" sz="2000" kern="0" dirty="0">
                <a:solidFill>
                  <a:srgbClr val="FFFFFF"/>
                </a:solidFill>
                <a:cs typeface="Arial"/>
                <a:sym typeface="Arial"/>
              </a:rPr>
              <a:t> ointment</a:t>
            </a:r>
          </a:p>
          <a:p>
            <a:pPr marL="342900" indent="-342900">
              <a:buClr>
                <a:srgbClr val="FFFFFF"/>
              </a:buClr>
              <a:buFont typeface="Wingdings" pitchFamily="2" charset="2"/>
              <a:buChar char="Ø"/>
            </a:pPr>
            <a:r>
              <a:rPr lang="en-US" sz="2000" b="1" kern="0" dirty="0">
                <a:solidFill>
                  <a:srgbClr val="FFFFFF"/>
                </a:solidFill>
                <a:cs typeface="Arial"/>
                <a:sym typeface="Arial"/>
              </a:rPr>
              <a:t>Medications.</a:t>
            </a:r>
            <a:r>
              <a:rPr lang="en-US" sz="2000" kern="0" dirty="0">
                <a:solidFill>
                  <a:srgbClr val="FFFFFF"/>
                </a:solidFill>
                <a:cs typeface="Arial"/>
                <a:sym typeface="Arial"/>
              </a:rPr>
              <a:t> Steroids and tricyclic antidepressants can help lessen chronic pain.  Antihistamines might reduce itching.</a:t>
            </a:r>
          </a:p>
          <a:p>
            <a:pPr marL="342900" indent="-342900">
              <a:buClr>
                <a:srgbClr val="FFFFFF"/>
              </a:buClr>
              <a:buFont typeface="Wingdings" pitchFamily="2" charset="2"/>
              <a:buChar char="Ø"/>
            </a:pPr>
            <a:r>
              <a:rPr lang="en-US" sz="2000" b="1" kern="0" dirty="0">
                <a:solidFill>
                  <a:srgbClr val="FFFFFF"/>
                </a:solidFill>
                <a:cs typeface="Arial"/>
                <a:sym typeface="Arial"/>
              </a:rPr>
              <a:t>Pelvic floor therapy.</a:t>
            </a:r>
            <a:r>
              <a:rPr lang="en-US" sz="2000" kern="0" dirty="0">
                <a:solidFill>
                  <a:srgbClr val="FFFFFF"/>
                </a:solidFill>
                <a:cs typeface="Arial"/>
                <a:sym typeface="Arial"/>
              </a:rPr>
              <a:t> Many women with vulvodynia have tension in the muscles of the pelvic floor, which supports the uterus, bladder and bowel. Exercises to relax those muscles can help relieve vulvodynia pain.</a:t>
            </a:r>
          </a:p>
          <a:p>
            <a:pPr marL="342900" indent="-342900">
              <a:buClr>
                <a:srgbClr val="FFFFFF"/>
              </a:buClr>
              <a:buFont typeface="Wingdings" pitchFamily="2" charset="2"/>
              <a:buChar char="Ø"/>
            </a:pPr>
            <a:r>
              <a:rPr lang="en-US" sz="2000" b="1" kern="0" dirty="0">
                <a:solidFill>
                  <a:srgbClr val="FFFFFF"/>
                </a:solidFill>
                <a:cs typeface="Arial"/>
                <a:sym typeface="Arial"/>
              </a:rPr>
              <a:t>Nerve blocks.</a:t>
            </a:r>
            <a:r>
              <a:rPr lang="en-US" sz="2000" kern="0" dirty="0">
                <a:solidFill>
                  <a:srgbClr val="FFFFFF"/>
                </a:solidFill>
                <a:cs typeface="Arial"/>
                <a:sym typeface="Arial"/>
              </a:rPr>
              <a:t> Women who have long-standing pain that doesn't respond to other treatments might benefit from local nerve block injections.</a:t>
            </a:r>
          </a:p>
          <a:p>
            <a:pPr marL="342900" indent="-342900">
              <a:buClr>
                <a:srgbClr val="FFFFFF"/>
              </a:buClr>
              <a:buFont typeface="Wingdings" pitchFamily="2" charset="2"/>
              <a:buChar char="Ø"/>
            </a:pPr>
            <a:r>
              <a:rPr lang="en-US" sz="2000" b="1" kern="0" dirty="0">
                <a:solidFill>
                  <a:srgbClr val="FFFFFF"/>
                </a:solidFill>
                <a:cs typeface="Arial"/>
                <a:sym typeface="Arial"/>
              </a:rPr>
              <a:t>Surgery.</a:t>
            </a:r>
            <a:r>
              <a:rPr lang="en-US" sz="2000" kern="0" dirty="0">
                <a:solidFill>
                  <a:srgbClr val="FFFFFF"/>
                </a:solidFill>
                <a:cs typeface="Arial"/>
                <a:sym typeface="Arial"/>
              </a:rPr>
              <a:t> In cases of localized vulvodynia or vestibulodynia, </a:t>
            </a:r>
          </a:p>
          <a:p>
            <a:pPr>
              <a:buClr>
                <a:srgbClr val="000000"/>
              </a:buClr>
              <a:buFont typeface="Arial"/>
              <a:buNone/>
            </a:pPr>
            <a:r>
              <a:rPr lang="en-US" sz="2000" kern="0" dirty="0">
                <a:solidFill>
                  <a:srgbClr val="FFFFFF"/>
                </a:solidFill>
                <a:ea typeface="Arial"/>
                <a:cs typeface="Arial"/>
                <a:sym typeface="Arial"/>
              </a:rPr>
              <a:t>.</a:t>
            </a:r>
            <a:endParaRPr sz="2000" kern="0" dirty="0">
              <a:solidFill>
                <a:srgbClr val="FFFFFF"/>
              </a:solidFill>
              <a:ea typeface="Arial"/>
              <a:cs typeface="Arial"/>
              <a:sym typeface="Arial"/>
            </a:endParaRPr>
          </a:p>
        </p:txBody>
      </p:sp>
      <p:sp>
        <p:nvSpPr>
          <p:cNvPr id="1048880" name="Google Shape;1509;p20"/>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dirty="0">
                <a:solidFill>
                  <a:srgbClr val="363B45"/>
                </a:solidFill>
                <a:latin typeface="Calibri"/>
                <a:ea typeface="Calibri"/>
                <a:cs typeface="Calibri"/>
                <a:sym typeface="Calibri"/>
              </a:rPr>
              <a:t>2</a:t>
            </a:r>
            <a:endParaRPr sz="3200" kern="0" dirty="0">
              <a:solidFill>
                <a:srgbClr val="363B45"/>
              </a:solidFill>
              <a:latin typeface="Calibri"/>
              <a:ea typeface="Calibri"/>
              <a:cs typeface="Calibri"/>
              <a:sym typeface="Calibri"/>
            </a:endParaRPr>
          </a:p>
        </p:txBody>
      </p:sp>
      <p:sp>
        <p:nvSpPr>
          <p:cNvPr id="1048881" name="Google Shape;1510;p20"/>
          <p:cNvSpPr/>
          <p:nvPr/>
        </p:nvSpPr>
        <p:spPr>
          <a:xfrm>
            <a:off x="618490" y="215436"/>
            <a:ext cx="3866889" cy="498475"/>
          </a:xfrm>
          <a:prstGeom prst="rect">
            <a:avLst/>
          </a:prstGeom>
          <a:noFill/>
          <a:ln>
            <a:noFill/>
          </a:ln>
        </p:spPr>
        <p:txBody>
          <a:bodyPr spcFirstLastPara="1" wrap="square" lIns="91425" tIns="45700" rIns="91425" bIns="45700" anchor="ctr" anchorCtr="0">
            <a:normAutofit fontScale="88929" lnSpcReduction="20000"/>
          </a:bodyPr>
          <a:lstStyle/>
          <a:p>
            <a:pPr algn="ctr">
              <a:lnSpc>
                <a:spcPct val="110000"/>
              </a:lnSpc>
              <a:buClr>
                <a:srgbClr val="000000"/>
              </a:buClr>
              <a:buFont typeface="Arial"/>
              <a:buNone/>
            </a:pPr>
            <a:r>
              <a:rPr lang="en-US" sz="3000" b="1" kern="0" dirty="0">
                <a:solidFill>
                  <a:srgbClr val="FFFFFF"/>
                </a:solidFill>
                <a:latin typeface="Calibri"/>
                <a:ea typeface="Calibri"/>
                <a:cs typeface="Calibri"/>
                <a:sym typeface="Calibri"/>
              </a:rPr>
              <a:t>Vulvodynia</a:t>
            </a:r>
            <a:endParaRPr lang="en-US" sz="2800" b="1" kern="0" dirty="0">
              <a:solidFill>
                <a:srgbClr val="FFFFFF"/>
              </a:solidFill>
              <a:latin typeface="Calibri"/>
              <a:ea typeface="Calibri"/>
              <a:cs typeface="Calibri"/>
              <a:sym typeface="Calibri"/>
            </a:endParaRPr>
          </a:p>
        </p:txBody>
      </p:sp>
      <p:cxnSp>
        <p:nvCxnSpPr>
          <p:cNvPr id="3145750" name="Google Shape;1511;p20"/>
          <p:cNvCxnSpPr>
            <a:cxnSpLocks/>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882" name="Google Shape;1512;p20"/>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83" name="Google Shape;1513;p20"/>
          <p:cNvSpPr/>
          <p:nvPr/>
        </p:nvSpPr>
        <p:spPr>
          <a:xfrm>
            <a:off x="10177145" y="103505"/>
            <a:ext cx="1054735" cy="772795"/>
          </a:xfrm>
          <a:prstGeom prst="hexagon">
            <a:avLst>
              <a:gd name="adj" fmla="val 28657"/>
              <a:gd name="vf" fmla="val 115470"/>
            </a:avLst>
          </a:prstGeom>
          <a:solidFill>
            <a:schemeClr val="accent2"/>
          </a:solidFill>
          <a:ln>
            <a:noFill/>
          </a:ln>
        </p:spPr>
        <p:txBody>
          <a:bodyPr spcFirstLastPara="1" wrap="square" lIns="91425" tIns="0" rIns="91425" bIns="0" anchor="ctr" anchorCtr="0">
            <a:normAutofit/>
          </a:bodyPr>
          <a:lstStyle/>
          <a:p>
            <a:pPr algn="ctr">
              <a:lnSpc>
                <a:spcPct val="120000"/>
              </a:lnSpc>
              <a:buClr>
                <a:srgbClr val="000000"/>
              </a:buClr>
              <a:buFont typeface="Arial"/>
              <a:buNone/>
            </a:pPr>
            <a:endParaRPr sz="2100" b="1" kern="0">
              <a:solidFill>
                <a:srgbClr val="FFFFFF"/>
              </a:solidFill>
              <a:latin typeface="Calibri"/>
              <a:ea typeface="Calibri"/>
              <a:cs typeface="Calibri"/>
              <a:sym typeface="Calibri"/>
            </a:endParaRPr>
          </a:p>
        </p:txBody>
      </p:sp>
      <p:sp>
        <p:nvSpPr>
          <p:cNvPr id="1048884" name="Google Shape;1514;p20"/>
          <p:cNvSpPr/>
          <p:nvPr/>
        </p:nvSpPr>
        <p:spPr>
          <a:xfrm>
            <a:off x="7087870" y="154305"/>
            <a:ext cx="3216275" cy="687705"/>
          </a:xfrm>
          <a:custGeom>
            <a:avLst/>
            <a:gdLst/>
            <a:ahLst/>
            <a:cxnLst/>
            <a:rect l="l" t="t" r="r" b="b"/>
            <a:pathLst>
              <a:path w="2281423" h="435052" extrusionOk="0">
                <a:moveTo>
                  <a:pt x="0" y="0"/>
                </a:moveTo>
                <a:lnTo>
                  <a:pt x="2281423" y="0"/>
                </a:lnTo>
                <a:lnTo>
                  <a:pt x="2156750" y="217526"/>
                </a:lnTo>
                <a:lnTo>
                  <a:pt x="2281423" y="435052"/>
                </a:lnTo>
                <a:lnTo>
                  <a:pt x="0" y="435052"/>
                </a:lnTo>
                <a:close/>
              </a:path>
            </a:pathLst>
          </a:custGeom>
          <a:noFill/>
          <a:ln w="9525" cap="flat" cmpd="sng">
            <a:solidFill>
              <a:srgbClr val="002003"/>
            </a:solidFill>
            <a:prstDash val="solid"/>
            <a:round/>
            <a:headEnd type="none" w="sm" len="sm"/>
            <a:tailEnd type="none" w="sm" len="sm"/>
          </a:ln>
        </p:spPr>
        <p:txBody>
          <a:bodyPr spcFirstLastPara="1" wrap="square" lIns="0" tIns="0" rIns="0" bIns="0" anchor="ctr" anchorCtr="0">
            <a:normAutofit/>
          </a:bodyPr>
          <a:lstStyle/>
          <a:p>
            <a:pPr algn="ctr">
              <a:lnSpc>
                <a:spcPct val="120000"/>
              </a:lnSpc>
              <a:buClr>
                <a:srgbClr val="000000"/>
              </a:buClr>
              <a:buFont typeface="Arial"/>
              <a:buNone/>
            </a:pPr>
            <a:endParaRPr sz="2400" b="1" kern="0">
              <a:solidFill>
                <a:srgbClr val="FFFFFF"/>
              </a:solidFill>
              <a:latin typeface="Calibri"/>
              <a:ea typeface="Calibri"/>
              <a:cs typeface="Calibri"/>
              <a:sym typeface="Calibri"/>
            </a:endParaRPr>
          </a:p>
        </p:txBody>
      </p:sp>
      <p:sp>
        <p:nvSpPr>
          <p:cNvPr id="1048885" name="Google Shape;1515;p20"/>
          <p:cNvSpPr txBox="1"/>
          <p:nvPr/>
        </p:nvSpPr>
        <p:spPr>
          <a:xfrm>
            <a:off x="7860677" y="219075"/>
            <a:ext cx="2163000" cy="52200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800" b="1" kern="0" dirty="0">
                <a:solidFill>
                  <a:srgbClr val="FFFFFF"/>
                </a:solidFill>
                <a:latin typeface="Lustria"/>
                <a:ea typeface="Lustria"/>
                <a:cs typeface="Lustria"/>
                <a:sym typeface="Lustria"/>
              </a:rPr>
              <a:t>Treatment</a:t>
            </a:r>
            <a:endParaRPr sz="2800" b="1" kern="0" dirty="0">
              <a:solidFill>
                <a:srgbClr val="FFFFFF"/>
              </a:solidFill>
              <a:latin typeface="Lustria"/>
              <a:ea typeface="Lustria"/>
              <a:cs typeface="Lustria"/>
              <a:sym typeface="Lustria"/>
            </a:endParaRPr>
          </a:p>
        </p:txBody>
      </p:sp>
    </p:spTree>
    <p:extLst>
      <p:ext uri="{BB962C8B-B14F-4D97-AF65-F5344CB8AC3E}">
        <p14:creationId xmlns:p14="http://schemas.microsoft.com/office/powerpoint/2010/main" val="377529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880"/>
                                        </p:tgtEl>
                                        <p:attrNameLst>
                                          <p:attrName>style.visibility</p:attrName>
                                        </p:attrNameLst>
                                      </p:cBhvr>
                                      <p:to>
                                        <p:strVal val="visible"/>
                                      </p:to>
                                    </p:set>
                                    <p:anim calcmode="lin" valueType="num">
                                      <p:cBhvr additive="base">
                                        <p:cTn id="7" dur="500"/>
                                        <p:tgtEl>
                                          <p:spTgt spid="1048880"/>
                                        </p:tgtEl>
                                        <p:attrNameLst>
                                          <p:attrName>ppt_w</p:attrName>
                                        </p:attrNameLst>
                                      </p:cBhvr>
                                      <p:tavLst>
                                        <p:tav tm="0">
                                          <p:val>
                                            <p:strVal val="0"/>
                                          </p:val>
                                        </p:tav>
                                        <p:tav tm="100000">
                                          <p:val>
                                            <p:strVal val="#ppt_w"/>
                                          </p:val>
                                        </p:tav>
                                      </p:tavLst>
                                    </p:anim>
                                    <p:anim calcmode="lin" valueType="num">
                                      <p:cBhvr additive="base">
                                        <p:cTn id="8" dur="500"/>
                                        <p:tgtEl>
                                          <p:spTgt spid="104888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881"/>
                                        </p:tgtEl>
                                        <p:attrNameLst>
                                          <p:attrName>style.visibility</p:attrName>
                                        </p:attrNameLst>
                                      </p:cBhvr>
                                      <p:to>
                                        <p:strVal val="visible"/>
                                      </p:to>
                                    </p:set>
                                    <p:animEffect transition="in" filter="fade">
                                      <p:cBhvr>
                                        <p:cTn id="11" dur="500"/>
                                        <p:tgtEl>
                                          <p:spTgt spid="1048881"/>
                                        </p:tgtEl>
                                      </p:cBhvr>
                                    </p:animEffect>
                                  </p:childTnLst>
                                </p:cTn>
                              </p:par>
                              <p:par>
                                <p:cTn id="12" presetID="2" presetClass="entr" presetSubtype="2" fill="hold" nodeType="withEffect">
                                  <p:stCondLst>
                                    <p:cond delay="0"/>
                                  </p:stCondLst>
                                  <p:childTnLst>
                                    <p:set>
                                      <p:cBhvr>
                                        <p:cTn id="13" dur="1" fill="hold">
                                          <p:stCondLst>
                                            <p:cond delay="0"/>
                                          </p:stCondLst>
                                        </p:cTn>
                                        <p:tgtEl>
                                          <p:spTgt spid="3145750"/>
                                        </p:tgtEl>
                                        <p:attrNameLst>
                                          <p:attrName>style.visibility</p:attrName>
                                        </p:attrNameLst>
                                      </p:cBhvr>
                                      <p:to>
                                        <p:strVal val="visible"/>
                                      </p:to>
                                    </p:set>
                                    <p:anim calcmode="lin" valueType="num">
                                      <p:cBhvr additive="base">
                                        <p:cTn id="14" dur="500"/>
                                        <p:tgtEl>
                                          <p:spTgt spid="3145750"/>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882"/>
                                        </p:tgtEl>
                                        <p:attrNameLst>
                                          <p:attrName>style.visibility</p:attrName>
                                        </p:attrNameLst>
                                      </p:cBhvr>
                                      <p:to>
                                        <p:strVal val="visible"/>
                                      </p:to>
                                    </p:set>
                                    <p:anim calcmode="lin" valueType="num">
                                      <p:cBhvr additive="base">
                                        <p:cTn id="17" dur="500"/>
                                        <p:tgtEl>
                                          <p:spTgt spid="1048882"/>
                                        </p:tgtEl>
                                        <p:attrNameLst>
                                          <p:attrName>ppt_x</p:attrName>
                                        </p:attrNameLst>
                                      </p:cBhvr>
                                      <p:tavLst>
                                        <p:tav tm="0">
                                          <p:val>
                                            <p:strVal val="#ppt_x+1"/>
                                          </p:val>
                                        </p:tav>
                                        <p:tav tm="100000">
                                          <p:val>
                                            <p:strVal val="#ppt_x"/>
                                          </p:val>
                                        </p:tav>
                                      </p:tavLst>
                                    </p:anim>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48883"/>
                                        </p:tgtEl>
                                        <p:attrNameLst>
                                          <p:attrName>style.visibility</p:attrName>
                                        </p:attrNameLst>
                                      </p:cBhvr>
                                      <p:to>
                                        <p:strVal val="visible"/>
                                      </p:to>
                                    </p:set>
                                    <p:animEffect transition="in" filter="fade">
                                      <p:cBhvr>
                                        <p:cTn id="21" dur="500"/>
                                        <p:tgtEl>
                                          <p:spTgt spid="1048883"/>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048884"/>
                                        </p:tgtEl>
                                        <p:attrNameLst>
                                          <p:attrName>style.visibility</p:attrName>
                                        </p:attrNameLst>
                                      </p:cBhvr>
                                      <p:to>
                                        <p:strVal val="visible"/>
                                      </p:to>
                                    </p:set>
                                    <p:animEffect transition="in" filter="fade">
                                      <p:cBhvr>
                                        <p:cTn id="25" dur="500"/>
                                        <p:tgtEl>
                                          <p:spTgt spid="1048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0102" y="1132910"/>
            <a:ext cx="11668528" cy="1443022"/>
          </a:xfrm>
          <a:prstGeom prst="rect">
            <a:avLst/>
          </a:prstGeom>
        </p:spPr>
      </p:pic>
      <p:pic>
        <p:nvPicPr>
          <p:cNvPr id="4" name="Picture 3"/>
          <p:cNvPicPr>
            <a:picLocks noChangeAspect="1"/>
          </p:cNvPicPr>
          <p:nvPr/>
        </p:nvPicPr>
        <p:blipFill>
          <a:blip r:embed="rId3"/>
          <a:stretch>
            <a:fillRect/>
          </a:stretch>
        </p:blipFill>
        <p:spPr>
          <a:xfrm>
            <a:off x="1774178" y="226960"/>
            <a:ext cx="8108383" cy="585267"/>
          </a:xfrm>
          <a:prstGeom prst="rect">
            <a:avLst/>
          </a:prstGeom>
        </p:spPr>
      </p:pic>
      <p:pic>
        <p:nvPicPr>
          <p:cNvPr id="5" name="Picture 4"/>
          <p:cNvPicPr>
            <a:picLocks noChangeAspect="1"/>
          </p:cNvPicPr>
          <p:nvPr/>
        </p:nvPicPr>
        <p:blipFill>
          <a:blip r:embed="rId4"/>
          <a:stretch>
            <a:fillRect/>
          </a:stretch>
        </p:blipFill>
        <p:spPr>
          <a:xfrm>
            <a:off x="1978411" y="172092"/>
            <a:ext cx="7699915" cy="640135"/>
          </a:xfrm>
          <a:prstGeom prst="rect">
            <a:avLst/>
          </a:prstGeom>
        </p:spPr>
      </p:pic>
      <p:sp>
        <p:nvSpPr>
          <p:cNvPr id="6" name="Rectangle 5"/>
          <p:cNvSpPr/>
          <p:nvPr/>
        </p:nvSpPr>
        <p:spPr>
          <a:xfrm>
            <a:off x="374484" y="1172497"/>
            <a:ext cx="11615586" cy="1323439"/>
          </a:xfrm>
          <a:prstGeom prst="rect">
            <a:avLst/>
          </a:prstGeom>
        </p:spPr>
        <p:txBody>
          <a:bodyPr wrap="square">
            <a:spAutoFit/>
          </a:bodyPr>
          <a:lstStyle/>
          <a:p>
            <a:r>
              <a:rPr lang="en-US" sz="3200" b="1" dirty="0">
                <a:solidFill>
                  <a:prstClr val="white"/>
                </a:solidFill>
                <a:latin typeface="Andalus" panose="02020603050405020304" pitchFamily="18" charset="-78"/>
                <a:cs typeface="Andalus" panose="02020603050405020304" pitchFamily="18" charset="-78"/>
              </a:rPr>
              <a:t>Chronic pelvic pain (CPP) </a:t>
            </a:r>
            <a:r>
              <a:rPr lang="en-US" sz="2400" dirty="0">
                <a:solidFill>
                  <a:prstClr val="white"/>
                </a:solidFill>
                <a:latin typeface="Andalus" panose="02020603050405020304" pitchFamily="18" charset="-78"/>
                <a:cs typeface="Andalus" panose="02020603050405020304" pitchFamily="18" charset="-78"/>
              </a:rPr>
              <a:t>includes reproductive and </a:t>
            </a:r>
            <a:r>
              <a:rPr lang="en-US" sz="2400" dirty="0" smtClean="0">
                <a:solidFill>
                  <a:prstClr val="white"/>
                </a:solidFill>
                <a:latin typeface="Andalus" panose="02020603050405020304" pitchFamily="18" charset="-78"/>
                <a:cs typeface="Andalus" panose="02020603050405020304" pitchFamily="18" charset="-78"/>
              </a:rPr>
              <a:t>non-reproductive </a:t>
            </a:r>
            <a:r>
              <a:rPr lang="en-US" sz="2400" dirty="0">
                <a:solidFill>
                  <a:prstClr val="white"/>
                </a:solidFill>
                <a:latin typeface="Andalus" panose="02020603050405020304" pitchFamily="18" charset="-78"/>
                <a:cs typeface="Andalus" panose="02020603050405020304" pitchFamily="18" charset="-78"/>
              </a:rPr>
              <a:t>organ– related pelvic pain that is primarily acyclic and that  lasts for 6 months or more that has a significant effect on daily function and quality of life.  </a:t>
            </a:r>
            <a:endParaRPr lang="en-US" sz="2400" dirty="0" smtClean="0">
              <a:solidFill>
                <a:prstClr val="white"/>
              </a:solidFill>
              <a:latin typeface="Andalus" panose="02020603050405020304" pitchFamily="18" charset="-78"/>
              <a:cs typeface="Andalus" panose="02020603050405020304" pitchFamily="18" charset="-78"/>
            </a:endParaRPr>
          </a:p>
        </p:txBody>
      </p:sp>
      <p:pic>
        <p:nvPicPr>
          <p:cNvPr id="7" name="Picture 6"/>
          <p:cNvPicPr>
            <a:picLocks noChangeAspect="1"/>
          </p:cNvPicPr>
          <p:nvPr/>
        </p:nvPicPr>
        <p:blipFill>
          <a:blip r:embed="rId5"/>
          <a:stretch>
            <a:fillRect/>
          </a:stretch>
        </p:blipFill>
        <p:spPr>
          <a:xfrm>
            <a:off x="6000750" y="2896615"/>
            <a:ext cx="5981909" cy="3709925"/>
          </a:xfrm>
          <a:prstGeom prst="rect">
            <a:avLst/>
          </a:prstGeom>
        </p:spPr>
      </p:pic>
      <p:pic>
        <p:nvPicPr>
          <p:cNvPr id="10" name="Picture 9"/>
          <p:cNvPicPr>
            <a:picLocks noChangeAspect="1"/>
          </p:cNvPicPr>
          <p:nvPr/>
        </p:nvPicPr>
        <p:blipFill>
          <a:blip r:embed="rId6"/>
          <a:stretch>
            <a:fillRect/>
          </a:stretch>
        </p:blipFill>
        <p:spPr>
          <a:xfrm>
            <a:off x="230102" y="2896615"/>
            <a:ext cx="5579399" cy="3709925"/>
          </a:xfrm>
          <a:prstGeom prst="rect">
            <a:avLst/>
          </a:prstGeom>
        </p:spPr>
      </p:pic>
      <p:sp>
        <p:nvSpPr>
          <p:cNvPr id="11" name="Rectangle 10"/>
          <p:cNvSpPr/>
          <p:nvPr/>
        </p:nvSpPr>
        <p:spPr>
          <a:xfrm>
            <a:off x="374484" y="3068441"/>
            <a:ext cx="5267728" cy="3477875"/>
          </a:xfrm>
          <a:prstGeom prst="rect">
            <a:avLst/>
          </a:prstGeom>
        </p:spPr>
        <p:txBody>
          <a:bodyPr wrap="square">
            <a:spAutoFit/>
          </a:bodyPr>
          <a:lstStyle/>
          <a:p>
            <a:r>
              <a:rPr lang="en-US" sz="2000" dirty="0">
                <a:solidFill>
                  <a:prstClr val="white"/>
                </a:solidFill>
                <a:latin typeface="Andalus" panose="02020603050405020304" pitchFamily="18" charset="-78"/>
                <a:cs typeface="Andalus" panose="02020603050405020304" pitchFamily="18" charset="-78"/>
              </a:rPr>
              <a:t>women with CPP who are subjected to diagnostic  laparoscopy, approximately a third have no apparent  pathology, a third have endometriosis</a:t>
            </a:r>
            <a:r>
              <a:rPr lang="en-US" sz="2000" dirty="0" smtClean="0">
                <a:solidFill>
                  <a:prstClr val="white"/>
                </a:solidFill>
                <a:latin typeface="Andalus" panose="02020603050405020304" pitchFamily="18" charset="-78"/>
                <a:cs typeface="Andalus" panose="02020603050405020304" pitchFamily="18" charset="-78"/>
              </a:rPr>
              <a:t>,</a:t>
            </a:r>
          </a:p>
          <a:p>
            <a:endParaRPr lang="en-US" sz="2000" dirty="0">
              <a:solidFill>
                <a:prstClr val="white"/>
              </a:solidFill>
              <a:latin typeface="Andalus" panose="02020603050405020304" pitchFamily="18" charset="-78"/>
              <a:cs typeface="Andalus" panose="02020603050405020304" pitchFamily="18" charset="-78"/>
            </a:endParaRPr>
          </a:p>
          <a:p>
            <a:r>
              <a:rPr lang="en-US" sz="2000" dirty="0">
                <a:solidFill>
                  <a:prstClr val="white"/>
                </a:solidFill>
                <a:latin typeface="Andalus" panose="02020603050405020304" pitchFamily="18" charset="-78"/>
                <a:cs typeface="Andalus" panose="02020603050405020304" pitchFamily="18" charset="-78"/>
              </a:rPr>
              <a:t> somewhat less  than the remaining third have adhesions or stigmata of  past pelvic inflammatory disease (PID), </a:t>
            </a:r>
            <a:endParaRPr lang="en-US" sz="2000" dirty="0" smtClean="0">
              <a:solidFill>
                <a:prstClr val="white"/>
              </a:solidFill>
              <a:latin typeface="Andalus" panose="02020603050405020304" pitchFamily="18" charset="-78"/>
              <a:cs typeface="Andalus" panose="02020603050405020304" pitchFamily="18" charset="-78"/>
            </a:endParaRPr>
          </a:p>
          <a:p>
            <a:endParaRPr lang="en-US" sz="2000" dirty="0" smtClean="0">
              <a:solidFill>
                <a:prstClr val="white"/>
              </a:solidFill>
              <a:latin typeface="Andalus" panose="02020603050405020304" pitchFamily="18" charset="-78"/>
              <a:cs typeface="Andalus" panose="02020603050405020304" pitchFamily="18" charset="-78"/>
            </a:endParaRPr>
          </a:p>
          <a:p>
            <a:r>
              <a:rPr lang="en-US" sz="2000" dirty="0" smtClean="0">
                <a:solidFill>
                  <a:prstClr val="white"/>
                </a:solidFill>
                <a:latin typeface="Andalus" panose="02020603050405020304" pitchFamily="18" charset="-78"/>
                <a:cs typeface="Andalus" panose="02020603050405020304" pitchFamily="18" charset="-78"/>
              </a:rPr>
              <a:t>and</a:t>
            </a:r>
            <a:r>
              <a:rPr lang="en-US" sz="2000" dirty="0">
                <a:solidFill>
                  <a:prstClr val="white"/>
                </a:solidFill>
                <a:latin typeface="Andalus" panose="02020603050405020304" pitchFamily="18" charset="-78"/>
                <a:cs typeface="Andalus" panose="02020603050405020304" pitchFamily="18" charset="-78"/>
              </a:rPr>
              <a:t> the small  remainder have other </a:t>
            </a:r>
            <a:r>
              <a:rPr lang="en-US" sz="2000" dirty="0" smtClean="0">
                <a:solidFill>
                  <a:prstClr val="white"/>
                </a:solidFill>
                <a:latin typeface="Andalus" panose="02020603050405020304" pitchFamily="18" charset="-78"/>
                <a:cs typeface="Andalus" panose="02020603050405020304" pitchFamily="18" charset="-78"/>
              </a:rPr>
              <a:t>causes in the Box </a:t>
            </a:r>
            <a:endParaRPr lang="en-US" sz="2000" dirty="0">
              <a:solidFill>
                <a:prstClr val="white"/>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580666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048888" name="Google Shape;1341;p13"/>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89" name="Google Shape;1342;p13"/>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a:solidFill>
                  <a:srgbClr val="363B45"/>
                </a:solidFill>
                <a:latin typeface="Calibri"/>
                <a:ea typeface="Calibri"/>
                <a:cs typeface="Calibri"/>
                <a:sym typeface="Calibri"/>
              </a:rPr>
              <a:t>2</a:t>
            </a:r>
            <a:endParaRPr sz="3200" kern="0">
              <a:solidFill>
                <a:srgbClr val="363B45"/>
              </a:solidFill>
              <a:latin typeface="Calibri"/>
              <a:ea typeface="Calibri"/>
              <a:cs typeface="Calibri"/>
              <a:sym typeface="Calibri"/>
            </a:endParaRPr>
          </a:p>
        </p:txBody>
      </p:sp>
      <p:sp>
        <p:nvSpPr>
          <p:cNvPr id="1048890" name="Google Shape;1343;p13"/>
          <p:cNvSpPr/>
          <p:nvPr/>
        </p:nvSpPr>
        <p:spPr>
          <a:xfrm>
            <a:off x="813253" y="153628"/>
            <a:ext cx="2735204" cy="498614"/>
          </a:xfrm>
          <a:prstGeom prst="rect">
            <a:avLst/>
          </a:prstGeom>
          <a:noFill/>
          <a:ln>
            <a:noFill/>
          </a:ln>
        </p:spPr>
        <p:txBody>
          <a:bodyPr spcFirstLastPara="1" wrap="square" lIns="91425" tIns="45700" rIns="91425" bIns="45700" anchor="ctr" anchorCtr="0">
            <a:normAutofit fontScale="88929" lnSpcReduction="20000"/>
          </a:bodyPr>
          <a:lstStyle/>
          <a:p>
            <a:pPr algn="ctr">
              <a:lnSpc>
                <a:spcPct val="120000"/>
              </a:lnSpc>
              <a:buClr>
                <a:srgbClr val="000000"/>
              </a:buClr>
              <a:buFont typeface="Arial"/>
              <a:buNone/>
            </a:pPr>
            <a:r>
              <a:rPr lang="en-US" sz="2800" b="1" kern="0" dirty="0">
                <a:solidFill>
                  <a:srgbClr val="FFFFFF"/>
                </a:solidFill>
                <a:cs typeface="Arial"/>
                <a:sym typeface="Arial"/>
              </a:rPr>
              <a:t>Vaginismus</a:t>
            </a:r>
            <a:endParaRPr lang="en-US" sz="2800" b="1" kern="0" dirty="0">
              <a:solidFill>
                <a:srgbClr val="FFFFFF"/>
              </a:solidFill>
              <a:latin typeface="Calibri"/>
              <a:ea typeface="Calibri"/>
              <a:cs typeface="Calibri"/>
              <a:sym typeface="Calibri"/>
            </a:endParaRPr>
          </a:p>
        </p:txBody>
      </p:sp>
      <p:cxnSp>
        <p:nvCxnSpPr>
          <p:cNvPr id="3145751" name="Google Shape;1344;p13"/>
          <p:cNvCxnSpPr>
            <a:cxnSpLocks/>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891" name="Google Shape;1345;p13"/>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92" name="Google Shape;1346;p13"/>
          <p:cNvSpPr txBox="1"/>
          <p:nvPr/>
        </p:nvSpPr>
        <p:spPr>
          <a:xfrm>
            <a:off x="306070" y="829945"/>
            <a:ext cx="4777740" cy="470150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800" kern="0" dirty="0">
                <a:solidFill>
                  <a:srgbClr val="FFFFFF"/>
                </a:solidFill>
                <a:cs typeface="Arial"/>
                <a:sym typeface="Arial"/>
              </a:rPr>
              <a:t>Involuntary vaginal muscle spasm that usually triggered by anxiety or stress, which makes any kind of vaginal penetration painful or impossible. </a:t>
            </a:r>
          </a:p>
          <a:p>
            <a:pPr>
              <a:buClr>
                <a:srgbClr val="FFFFFF"/>
              </a:buClr>
              <a:buFont typeface="Arial"/>
              <a:buNone/>
            </a:pPr>
            <a:r>
              <a:rPr lang="en-US" sz="2800" kern="0" dirty="0">
                <a:solidFill>
                  <a:srgbClr val="FFFFFF"/>
                </a:solidFill>
                <a:cs typeface="Arial"/>
                <a:sym typeface="Arial"/>
              </a:rPr>
              <a:t>the pubococcygeus muscle is commonly thought to be the primary muscle involved in vaginismus .</a:t>
            </a:r>
            <a:endParaRPr sz="2800" kern="0" dirty="0">
              <a:solidFill>
                <a:srgbClr val="FFFFFF"/>
              </a:solidFill>
              <a:ea typeface="Arial"/>
              <a:cs typeface="Arial"/>
              <a:sym typeface="Arial"/>
            </a:endParaRPr>
          </a:p>
          <a:p>
            <a:pPr>
              <a:buClr>
                <a:srgbClr val="000000"/>
              </a:buClr>
              <a:buFont typeface="Arial"/>
              <a:buNone/>
            </a:pPr>
            <a:endParaRPr sz="2800" kern="0" dirty="0">
              <a:solidFill>
                <a:srgbClr val="FFFFFF"/>
              </a:solidFill>
              <a:ea typeface="Arial"/>
              <a:cs typeface="Arial"/>
              <a:sym typeface="Arial"/>
            </a:endParaRPr>
          </a:p>
        </p:txBody>
      </p:sp>
      <p:sp>
        <p:nvSpPr>
          <p:cNvPr id="1048893" name="Google Shape;1347;p13"/>
          <p:cNvSpPr txBox="1"/>
          <p:nvPr/>
        </p:nvSpPr>
        <p:spPr>
          <a:xfrm>
            <a:off x="5083810" y="1420876"/>
            <a:ext cx="6985635" cy="3513289"/>
          </a:xfrm>
          <a:prstGeom prst="rect">
            <a:avLst/>
          </a:prstGeom>
          <a:noFill/>
          <a:ln>
            <a:noFill/>
          </a:ln>
        </p:spPr>
        <p:txBody>
          <a:bodyPr spcFirstLastPara="1" wrap="square" lIns="91425" tIns="45700" rIns="91425" bIns="45700" anchor="t" anchorCtr="0">
            <a:spAutoFit/>
          </a:bodyPr>
          <a:lstStyle/>
          <a:p>
            <a:pPr marL="457200" indent="-457200">
              <a:buClr>
                <a:srgbClr val="F49461">
                  <a:lumMod val="75000"/>
                </a:srgbClr>
              </a:buClr>
              <a:buFont typeface="Wingdings" pitchFamily="2" charset="2"/>
              <a:buChar char="Ø"/>
            </a:pPr>
            <a:r>
              <a:rPr lang="en-US" sz="2800" u="sng" kern="0" dirty="0">
                <a:solidFill>
                  <a:srgbClr val="F49461"/>
                </a:solidFill>
                <a:cs typeface="Arial"/>
                <a:sym typeface="Arial"/>
              </a:rPr>
              <a:t> Treatment</a:t>
            </a:r>
            <a:r>
              <a:rPr lang="en-US" sz="2800" kern="0" dirty="0">
                <a:solidFill>
                  <a:srgbClr val="F49461"/>
                </a:solidFill>
                <a:cs typeface="Arial"/>
                <a:sym typeface="Arial"/>
              </a:rPr>
              <a:t> :-</a:t>
            </a:r>
            <a:endParaRPr lang="en-US" sz="2800" kern="0" dirty="0">
              <a:solidFill>
                <a:srgbClr val="FFFFFF"/>
              </a:solidFill>
              <a:cs typeface="Arial"/>
              <a:sym typeface="Arial"/>
            </a:endParaRPr>
          </a:p>
          <a:p>
            <a:pPr>
              <a:buClr>
                <a:srgbClr val="000000"/>
              </a:buClr>
              <a:buFont typeface="Arial"/>
              <a:buNone/>
            </a:pPr>
            <a:endParaRPr sz="2400" kern="0" dirty="0">
              <a:solidFill>
                <a:srgbClr val="FFFFFF"/>
              </a:solidFill>
              <a:latin typeface="Calibri"/>
              <a:ea typeface="Calibri"/>
              <a:cs typeface="Calibri"/>
              <a:sym typeface="Calibri"/>
            </a:endParaRPr>
          </a:p>
          <a:p>
            <a:pPr marL="914400" lvl="1" indent="-514350">
              <a:spcBef>
                <a:spcPct val="20000"/>
              </a:spcBef>
              <a:buFont typeface="+mj-lt"/>
              <a:buAutoNum type="arabicPeriod"/>
            </a:pPr>
            <a:r>
              <a:rPr lang="en-US" sz="2600" b="1" dirty="0">
                <a:solidFill>
                  <a:srgbClr val="FFFFFF"/>
                </a:solidFill>
                <a:latin typeface="Calibri"/>
                <a:cs typeface="Arial"/>
                <a:sym typeface="Arial"/>
              </a:rPr>
              <a:t>Psychological; </a:t>
            </a:r>
            <a:r>
              <a:rPr lang="en-US" sz="2600" dirty="0">
                <a:solidFill>
                  <a:srgbClr val="FFFFFF"/>
                </a:solidFill>
                <a:latin typeface="Calibri"/>
                <a:cs typeface="Arial"/>
                <a:sym typeface="Arial"/>
              </a:rPr>
              <a:t>relaxing technique, anxiolytics and anti-depressants</a:t>
            </a:r>
          </a:p>
          <a:p>
            <a:pPr marL="914400" lvl="1" indent="-514350">
              <a:spcBef>
                <a:spcPct val="20000"/>
              </a:spcBef>
              <a:buFont typeface="+mj-lt"/>
              <a:buAutoNum type="arabicPeriod"/>
            </a:pPr>
            <a:r>
              <a:rPr lang="en-US" sz="2600" b="1" dirty="0">
                <a:solidFill>
                  <a:srgbClr val="FFFFFF"/>
                </a:solidFill>
                <a:latin typeface="Calibri"/>
                <a:cs typeface="Arial" panose="020B0604020202020204" pitchFamily="34" charset="0"/>
                <a:sym typeface="Arial"/>
              </a:rPr>
              <a:t>Physical; </a:t>
            </a:r>
            <a:r>
              <a:rPr lang="en-US" sz="2600" dirty="0" err="1">
                <a:solidFill>
                  <a:srgbClr val="FFFFFF"/>
                </a:solidFill>
                <a:latin typeface="Calibri"/>
                <a:cs typeface="Arial"/>
                <a:sym typeface="Arial"/>
              </a:rPr>
              <a:t>Kegel</a:t>
            </a:r>
            <a:r>
              <a:rPr lang="en-US" sz="2600" dirty="0">
                <a:solidFill>
                  <a:srgbClr val="FFFFFF"/>
                </a:solidFill>
                <a:latin typeface="Calibri"/>
                <a:cs typeface="Arial"/>
                <a:sym typeface="Arial"/>
              </a:rPr>
              <a:t> exercises and provide some additional lubricants.</a:t>
            </a:r>
            <a:endParaRPr lang="en-US" sz="2600" dirty="0">
              <a:solidFill>
                <a:srgbClr val="FFFFFF"/>
              </a:solidFill>
              <a:latin typeface="Calibri"/>
              <a:cs typeface="Arial" panose="020B0604020202020204" pitchFamily="34" charset="0"/>
              <a:sym typeface="Arial"/>
            </a:endParaRPr>
          </a:p>
          <a:p>
            <a:pPr marL="914400" lvl="1" indent="-514350">
              <a:spcBef>
                <a:spcPct val="20000"/>
              </a:spcBef>
              <a:buFont typeface="+mj-lt"/>
              <a:buAutoNum type="arabicPeriod"/>
            </a:pPr>
            <a:r>
              <a:rPr lang="en-US" sz="2600" b="1" dirty="0">
                <a:solidFill>
                  <a:srgbClr val="FFFFFF"/>
                </a:solidFill>
                <a:latin typeface="Calibri"/>
                <a:cs typeface="Arial"/>
                <a:sym typeface="Arial"/>
              </a:rPr>
              <a:t>Neuromodulators</a:t>
            </a:r>
          </a:p>
          <a:p>
            <a:pPr marL="342900" indent="-342900">
              <a:spcBef>
                <a:spcPct val="20000"/>
              </a:spcBef>
              <a:buFont typeface="Arial" pitchFamily="34" charset="0"/>
              <a:buChar char="•"/>
            </a:pPr>
            <a:endParaRPr lang="en-US" sz="2800" dirty="0">
              <a:solidFill>
                <a:srgbClr val="FFFFFF"/>
              </a:solidFill>
              <a:latin typeface="Calibri"/>
              <a:cs typeface="Arial" panose="020B0604020202020204" pitchFamily="34" charset="0"/>
              <a:sym typeface="Arial"/>
            </a:endParaRPr>
          </a:p>
        </p:txBody>
      </p:sp>
    </p:spTree>
    <p:extLst>
      <p:ext uri="{BB962C8B-B14F-4D97-AF65-F5344CB8AC3E}">
        <p14:creationId xmlns:p14="http://schemas.microsoft.com/office/powerpoint/2010/main" val="32478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889"/>
                                        </p:tgtEl>
                                        <p:attrNameLst>
                                          <p:attrName>style.visibility</p:attrName>
                                        </p:attrNameLst>
                                      </p:cBhvr>
                                      <p:to>
                                        <p:strVal val="visible"/>
                                      </p:to>
                                    </p:set>
                                    <p:anim calcmode="lin" valueType="num">
                                      <p:cBhvr additive="base">
                                        <p:cTn id="7" dur="500"/>
                                        <p:tgtEl>
                                          <p:spTgt spid="1048889"/>
                                        </p:tgtEl>
                                        <p:attrNameLst>
                                          <p:attrName>ppt_w</p:attrName>
                                        </p:attrNameLst>
                                      </p:cBhvr>
                                      <p:tavLst>
                                        <p:tav tm="0">
                                          <p:val>
                                            <p:strVal val="0"/>
                                          </p:val>
                                        </p:tav>
                                        <p:tav tm="100000">
                                          <p:val>
                                            <p:strVal val="#ppt_w"/>
                                          </p:val>
                                        </p:tav>
                                      </p:tavLst>
                                    </p:anim>
                                    <p:anim calcmode="lin" valueType="num">
                                      <p:cBhvr additive="base">
                                        <p:cTn id="8" dur="500"/>
                                        <p:tgtEl>
                                          <p:spTgt spid="1048889"/>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890"/>
                                        </p:tgtEl>
                                        <p:attrNameLst>
                                          <p:attrName>style.visibility</p:attrName>
                                        </p:attrNameLst>
                                      </p:cBhvr>
                                      <p:to>
                                        <p:strVal val="visible"/>
                                      </p:to>
                                    </p:set>
                                    <p:animEffect transition="in" filter="fade">
                                      <p:cBhvr>
                                        <p:cTn id="11" dur="500"/>
                                        <p:tgtEl>
                                          <p:spTgt spid="1048890"/>
                                        </p:tgtEl>
                                      </p:cBhvr>
                                    </p:animEffect>
                                  </p:childTnLst>
                                </p:cTn>
                              </p:par>
                              <p:par>
                                <p:cTn id="12" presetID="2" presetClass="entr" presetSubtype="2" fill="hold" nodeType="withEffect">
                                  <p:stCondLst>
                                    <p:cond delay="0"/>
                                  </p:stCondLst>
                                  <p:childTnLst>
                                    <p:set>
                                      <p:cBhvr>
                                        <p:cTn id="13" dur="1" fill="hold">
                                          <p:stCondLst>
                                            <p:cond delay="0"/>
                                          </p:stCondLst>
                                        </p:cTn>
                                        <p:tgtEl>
                                          <p:spTgt spid="3145751"/>
                                        </p:tgtEl>
                                        <p:attrNameLst>
                                          <p:attrName>style.visibility</p:attrName>
                                        </p:attrNameLst>
                                      </p:cBhvr>
                                      <p:to>
                                        <p:strVal val="visible"/>
                                      </p:to>
                                    </p:set>
                                    <p:anim calcmode="lin" valueType="num">
                                      <p:cBhvr additive="base">
                                        <p:cTn id="14" dur="500"/>
                                        <p:tgtEl>
                                          <p:spTgt spid="3145751"/>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891"/>
                                        </p:tgtEl>
                                        <p:attrNameLst>
                                          <p:attrName>style.visibility</p:attrName>
                                        </p:attrNameLst>
                                      </p:cBhvr>
                                      <p:to>
                                        <p:strVal val="visible"/>
                                      </p:to>
                                    </p:set>
                                    <p:anim calcmode="lin" valueType="num">
                                      <p:cBhvr additive="base">
                                        <p:cTn id="17" dur="500"/>
                                        <p:tgtEl>
                                          <p:spTgt spid="104889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048896" name="Google Shape;1481;p18"/>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897" name="Google Shape;1482;p18"/>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dirty="0">
                <a:solidFill>
                  <a:srgbClr val="363B45"/>
                </a:solidFill>
                <a:latin typeface="Calibri"/>
                <a:ea typeface="Calibri"/>
                <a:cs typeface="Calibri"/>
                <a:sym typeface="Calibri"/>
              </a:rPr>
              <a:t>2</a:t>
            </a:r>
            <a:endParaRPr sz="3200" kern="0" dirty="0">
              <a:solidFill>
                <a:srgbClr val="363B45"/>
              </a:solidFill>
              <a:latin typeface="Calibri"/>
              <a:ea typeface="Calibri"/>
              <a:cs typeface="Calibri"/>
              <a:sym typeface="Calibri"/>
            </a:endParaRPr>
          </a:p>
        </p:txBody>
      </p:sp>
      <p:sp>
        <p:nvSpPr>
          <p:cNvPr id="1048898" name="Google Shape;1483;p18"/>
          <p:cNvSpPr/>
          <p:nvPr/>
        </p:nvSpPr>
        <p:spPr>
          <a:xfrm>
            <a:off x="523706" y="132446"/>
            <a:ext cx="3953510" cy="498475"/>
          </a:xfrm>
          <a:prstGeom prst="rect">
            <a:avLst/>
          </a:prstGeom>
          <a:noFill/>
          <a:ln>
            <a:noFill/>
          </a:ln>
        </p:spPr>
        <p:txBody>
          <a:bodyPr spcFirstLastPara="1" wrap="square" lIns="91425" tIns="45700" rIns="91425" bIns="45700" anchor="ctr" anchorCtr="0">
            <a:noAutofit/>
          </a:bodyPr>
          <a:lstStyle/>
          <a:p>
            <a:pPr algn="ctr">
              <a:lnSpc>
                <a:spcPct val="120000"/>
              </a:lnSpc>
              <a:buClr>
                <a:srgbClr val="000000"/>
              </a:buClr>
              <a:buFont typeface="Arial"/>
              <a:buNone/>
            </a:pPr>
            <a:endParaRPr sz="2800" b="1" kern="0" dirty="0">
              <a:solidFill>
                <a:srgbClr val="FFFFFF"/>
              </a:solidFill>
              <a:latin typeface="Calibri"/>
              <a:ea typeface="Calibri"/>
              <a:cs typeface="Calibri"/>
              <a:sym typeface="Calibri"/>
            </a:endParaRPr>
          </a:p>
        </p:txBody>
      </p:sp>
      <p:cxnSp>
        <p:nvCxnSpPr>
          <p:cNvPr id="3145752" name="Google Shape;1484;p18"/>
          <p:cNvCxnSpPr>
            <a:cxnSpLocks/>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899" name="Google Shape;1485;p18"/>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900" name="Google Shape;1488;p18"/>
          <p:cNvSpPr txBox="1"/>
          <p:nvPr/>
        </p:nvSpPr>
        <p:spPr>
          <a:xfrm>
            <a:off x="118110" y="1478915"/>
            <a:ext cx="12558230" cy="4815800"/>
          </a:xfrm>
          <a:prstGeom prst="rect">
            <a:avLst/>
          </a:prstGeom>
          <a:noFill/>
          <a:ln>
            <a:noFill/>
          </a:ln>
        </p:spPr>
        <p:txBody>
          <a:bodyPr spcFirstLastPara="1" wrap="square" lIns="91425" tIns="45700" rIns="91425" bIns="45700" anchor="t" anchorCtr="0">
            <a:spAutoFit/>
          </a:bodyPr>
          <a:lstStyle/>
          <a:p>
            <a:pPr marL="285750" indent="-285750">
              <a:buClr>
                <a:srgbClr val="FFFFFF"/>
              </a:buClr>
              <a:buFont typeface="Wingdings" pitchFamily="2" charset="2"/>
              <a:buChar char="v"/>
            </a:pPr>
            <a:r>
              <a:rPr lang="en-US" sz="2000" b="1" kern="0" dirty="0">
                <a:solidFill>
                  <a:srgbClr val="FFFFFF"/>
                </a:solidFill>
                <a:cs typeface="Arial"/>
                <a:sym typeface="Arial"/>
              </a:rPr>
              <a:t>Inadequate lubrication;</a:t>
            </a:r>
          </a:p>
          <a:p>
            <a:pPr>
              <a:buClr>
                <a:srgbClr val="000000"/>
              </a:buClr>
              <a:buFont typeface="Arial"/>
              <a:buNone/>
            </a:pPr>
            <a:r>
              <a:rPr lang="en-US" kern="0" dirty="0">
                <a:solidFill>
                  <a:srgbClr val="FFFFFF"/>
                </a:solidFill>
                <a:cs typeface="Arial"/>
                <a:sym typeface="Arial"/>
              </a:rPr>
              <a:t>     Caused by; Drop in estrogen levels esp. after </a:t>
            </a:r>
            <a:r>
              <a:rPr lang="en-US" b="1" u="sng" kern="0" dirty="0">
                <a:solidFill>
                  <a:srgbClr val="FFC000"/>
                </a:solidFill>
                <a:cs typeface="Arial"/>
                <a:sym typeface="Arial"/>
              </a:rPr>
              <a:t>menopause</a:t>
            </a:r>
            <a:r>
              <a:rPr lang="en-US" kern="0" dirty="0">
                <a:solidFill>
                  <a:srgbClr val="FFFFFF"/>
                </a:solidFill>
                <a:cs typeface="Arial"/>
                <a:sym typeface="Arial"/>
              </a:rPr>
              <a:t>, after </a:t>
            </a:r>
            <a:r>
              <a:rPr lang="en-US" b="1" u="sng" kern="0" dirty="0">
                <a:solidFill>
                  <a:srgbClr val="FFC000"/>
                </a:solidFill>
                <a:cs typeface="Arial"/>
                <a:sym typeface="Arial"/>
              </a:rPr>
              <a:t>child birth </a:t>
            </a:r>
            <a:r>
              <a:rPr lang="en-US" kern="0" dirty="0">
                <a:solidFill>
                  <a:srgbClr val="FFFFFF"/>
                </a:solidFill>
                <a:cs typeface="Arial"/>
                <a:sym typeface="Arial"/>
              </a:rPr>
              <a:t>or </a:t>
            </a:r>
            <a:r>
              <a:rPr lang="en-US" b="1" u="sng" kern="0" dirty="0">
                <a:solidFill>
                  <a:srgbClr val="FFC000"/>
                </a:solidFill>
                <a:cs typeface="Arial"/>
                <a:sym typeface="Arial"/>
              </a:rPr>
              <a:t>breast-feeding</a:t>
            </a:r>
            <a:r>
              <a:rPr lang="en-US" kern="0" dirty="0">
                <a:solidFill>
                  <a:srgbClr val="FFFFFF"/>
                </a:solidFill>
                <a:cs typeface="Arial"/>
                <a:sym typeface="Arial"/>
              </a:rPr>
              <a:t>.</a:t>
            </a:r>
          </a:p>
          <a:p>
            <a:pPr>
              <a:buClr>
                <a:srgbClr val="000000"/>
              </a:buClr>
              <a:buFont typeface="Arial"/>
              <a:buNone/>
            </a:pPr>
            <a:endParaRPr lang="en-US" kern="0" dirty="0">
              <a:solidFill>
                <a:srgbClr val="FFFFFF"/>
              </a:solidFill>
              <a:cs typeface="Arial"/>
              <a:sym typeface="Arial"/>
            </a:endParaRPr>
          </a:p>
          <a:p>
            <a:pPr marL="285750" indent="-285750">
              <a:buClr>
                <a:srgbClr val="FFFFFF"/>
              </a:buClr>
              <a:buFont typeface="Wingdings" pitchFamily="2" charset="2"/>
              <a:buChar char="v"/>
            </a:pPr>
            <a:r>
              <a:rPr lang="en-US" sz="2000" b="1" kern="0" dirty="0">
                <a:solidFill>
                  <a:srgbClr val="FFFFFF"/>
                </a:solidFill>
                <a:cs typeface="Arial"/>
                <a:sym typeface="Arial"/>
              </a:rPr>
              <a:t>Surgical Scars; </a:t>
            </a:r>
          </a:p>
          <a:p>
            <a:pPr>
              <a:buClr>
                <a:srgbClr val="000000"/>
              </a:buClr>
              <a:buFont typeface="Arial"/>
              <a:buNone/>
            </a:pPr>
            <a:r>
              <a:rPr lang="en-US" kern="0" dirty="0">
                <a:solidFill>
                  <a:srgbClr val="FFFFFF"/>
                </a:solidFill>
                <a:cs typeface="Arial"/>
                <a:sym typeface="Arial"/>
              </a:rPr>
              <a:t>    Repaired laceration during vaginal Delivery .</a:t>
            </a:r>
          </a:p>
          <a:p>
            <a:pPr>
              <a:buClr>
                <a:srgbClr val="000000"/>
              </a:buClr>
              <a:buFont typeface="Arial"/>
              <a:buNone/>
            </a:pPr>
            <a:endParaRPr lang="en-US" kern="0" dirty="0">
              <a:solidFill>
                <a:srgbClr val="FFFFFF"/>
              </a:solidFill>
              <a:cs typeface="Arial"/>
              <a:sym typeface="Arial"/>
            </a:endParaRPr>
          </a:p>
          <a:p>
            <a:pPr marL="285750" indent="-285750">
              <a:buClr>
                <a:srgbClr val="FFFFFF"/>
              </a:buClr>
              <a:buFont typeface="Wingdings" pitchFamily="2" charset="2"/>
              <a:buChar char="v"/>
            </a:pPr>
            <a:r>
              <a:rPr lang="en-US" sz="2000" b="1" kern="0" dirty="0">
                <a:solidFill>
                  <a:srgbClr val="FFFFFF"/>
                </a:solidFill>
                <a:cs typeface="Arial"/>
                <a:sym typeface="Arial"/>
              </a:rPr>
              <a:t>Urethral diverticulum;</a:t>
            </a:r>
          </a:p>
          <a:p>
            <a:pPr>
              <a:buClr>
                <a:srgbClr val="000000"/>
              </a:buClr>
              <a:buFont typeface="Arial"/>
              <a:buNone/>
            </a:pPr>
            <a:r>
              <a:rPr lang="en-US" kern="0" dirty="0">
                <a:solidFill>
                  <a:srgbClr val="FFFFFF"/>
                </a:solidFill>
                <a:cs typeface="Arial"/>
                <a:sym typeface="Arial"/>
              </a:rPr>
              <a:t>   - Localized outpouching of the urethra into the anterior vaginal wall. </a:t>
            </a:r>
          </a:p>
          <a:p>
            <a:pPr>
              <a:buClr>
                <a:srgbClr val="000000"/>
              </a:buClr>
              <a:buFont typeface="Arial"/>
              <a:buNone/>
            </a:pPr>
            <a:r>
              <a:rPr lang="en-US" kern="0" dirty="0">
                <a:solidFill>
                  <a:srgbClr val="FFFFFF"/>
                </a:solidFill>
                <a:cs typeface="Arial"/>
                <a:sym typeface="Arial"/>
              </a:rPr>
              <a:t>   - Most often present in the mid or distal urethra or urethral diverticula may result from cystic enlargement of                 obstructed </a:t>
            </a:r>
            <a:r>
              <a:rPr lang="en-US" kern="0" dirty="0" err="1">
                <a:solidFill>
                  <a:srgbClr val="FFFFFF"/>
                </a:solidFill>
                <a:cs typeface="Arial"/>
                <a:sym typeface="Arial"/>
              </a:rPr>
              <a:t>peri</a:t>
            </a:r>
            <a:r>
              <a:rPr lang="en-US" kern="0" dirty="0">
                <a:solidFill>
                  <a:srgbClr val="FFFFFF"/>
                </a:solidFill>
                <a:cs typeface="Arial"/>
                <a:sym typeface="Arial"/>
              </a:rPr>
              <a:t>-urethral glands that communicate with the urethra .</a:t>
            </a:r>
          </a:p>
          <a:p>
            <a:pPr>
              <a:buClr>
                <a:srgbClr val="000000"/>
              </a:buClr>
              <a:buFont typeface="Arial"/>
              <a:buNone/>
            </a:pPr>
            <a:r>
              <a:rPr lang="en-US" kern="0" dirty="0">
                <a:solidFill>
                  <a:srgbClr val="FFFFFF"/>
                </a:solidFill>
                <a:cs typeface="Arial"/>
                <a:sym typeface="Arial"/>
              </a:rPr>
              <a:t>  </a:t>
            </a:r>
          </a:p>
          <a:p>
            <a:pPr marL="285750" indent="-285750">
              <a:buClr>
                <a:srgbClr val="FFFFFF"/>
              </a:buClr>
              <a:buFont typeface="Wingdings" pitchFamily="2" charset="2"/>
              <a:buChar char="v"/>
            </a:pPr>
            <a:r>
              <a:rPr lang="en-US" sz="2000" b="1" kern="0" dirty="0">
                <a:solidFill>
                  <a:srgbClr val="FFFFFF"/>
                </a:solidFill>
                <a:cs typeface="Arial"/>
                <a:sym typeface="Arial"/>
              </a:rPr>
              <a:t>Infections</a:t>
            </a:r>
            <a:endParaRPr lang="en-US" b="1" kern="0" dirty="0">
              <a:solidFill>
                <a:srgbClr val="FFFFFF"/>
              </a:solidFill>
              <a:cs typeface="Arial"/>
              <a:sym typeface="Arial"/>
            </a:endParaRPr>
          </a:p>
          <a:p>
            <a:pPr>
              <a:buClr>
                <a:srgbClr val="000000"/>
              </a:buClr>
              <a:buFont typeface="Arial"/>
              <a:buNone/>
            </a:pPr>
            <a:endParaRPr lang="en-US" kern="0" dirty="0">
              <a:solidFill>
                <a:srgbClr val="FFFFFF"/>
              </a:solidFill>
              <a:cs typeface="Arial"/>
              <a:sym typeface="Arial"/>
            </a:endParaRPr>
          </a:p>
          <a:p>
            <a:pPr marL="285750" indent="-285750">
              <a:buClr>
                <a:srgbClr val="FFFFFF"/>
              </a:buClr>
              <a:buFont typeface="Wingdings" pitchFamily="2" charset="2"/>
              <a:buChar char="v"/>
            </a:pPr>
            <a:r>
              <a:rPr lang="en-US" sz="2000" b="1" kern="0" dirty="0">
                <a:solidFill>
                  <a:srgbClr val="FFFFFF"/>
                </a:solidFill>
                <a:cs typeface="Arial"/>
                <a:sym typeface="Arial"/>
              </a:rPr>
              <a:t>Vaginal Cancer;   </a:t>
            </a:r>
          </a:p>
          <a:p>
            <a:pPr>
              <a:buClr>
                <a:srgbClr val="000000"/>
              </a:buClr>
              <a:buFont typeface="Arial"/>
              <a:buNone/>
            </a:pPr>
            <a:r>
              <a:rPr lang="en-US" kern="0" dirty="0">
                <a:solidFill>
                  <a:srgbClr val="FFFFFF"/>
                </a:solidFill>
                <a:cs typeface="Arial"/>
                <a:sym typeface="Arial"/>
              </a:rPr>
              <a:t>Squamous-cell carcinoma and Adenocarcinoma</a:t>
            </a:r>
          </a:p>
          <a:p>
            <a:pPr>
              <a:buClr>
                <a:srgbClr val="000000"/>
              </a:buClr>
              <a:buFont typeface="Arial"/>
              <a:buNone/>
            </a:pPr>
            <a:endParaRPr lang="en-US" kern="0" dirty="0">
              <a:solidFill>
                <a:srgbClr val="FFFFFF"/>
              </a:solidFill>
              <a:cs typeface="Arial"/>
              <a:sym typeface="Arial"/>
            </a:endParaRPr>
          </a:p>
          <a:p>
            <a:pPr>
              <a:buClr>
                <a:srgbClr val="000000"/>
              </a:buClr>
              <a:buFont typeface="Arial"/>
              <a:buNone/>
            </a:pPr>
            <a:endParaRPr lang="en-US" kern="0" dirty="0">
              <a:solidFill>
                <a:srgbClr val="FFFFFF"/>
              </a:solidFill>
              <a:cs typeface="Arial"/>
              <a:sym typeface="Arial"/>
            </a:endParaRPr>
          </a:p>
        </p:txBody>
      </p:sp>
      <p:sp>
        <p:nvSpPr>
          <p:cNvPr id="1048901" name="مستطيل 1"/>
          <p:cNvSpPr/>
          <p:nvPr/>
        </p:nvSpPr>
        <p:spPr>
          <a:xfrm>
            <a:off x="691333" y="128374"/>
            <a:ext cx="3892476" cy="523220"/>
          </a:xfrm>
          <a:prstGeom prst="rect">
            <a:avLst/>
          </a:prstGeom>
        </p:spPr>
        <p:txBody>
          <a:bodyPr wrap="none">
            <a:spAutoFit/>
          </a:bodyPr>
          <a:lstStyle/>
          <a:p>
            <a:pPr>
              <a:buClr>
                <a:srgbClr val="000000"/>
              </a:buClr>
              <a:buFont typeface="Arial"/>
              <a:buNone/>
            </a:pPr>
            <a:r>
              <a:rPr lang="en-US" sz="2800" b="1" dirty="0">
                <a:solidFill>
                  <a:srgbClr val="FFFFFF"/>
                </a:solidFill>
                <a:latin typeface="Calibri"/>
                <a:ea typeface="+mj-ea"/>
                <a:cs typeface="Arial"/>
                <a:sym typeface="Arial"/>
              </a:rPr>
              <a:t>Superficial Dyspareunia </a:t>
            </a:r>
            <a:endParaRPr lang="ar-SA" sz="1000" kern="0" dirty="0">
              <a:solidFill>
                <a:srgbClr val="FFFFFF"/>
              </a:solidFill>
              <a:sym typeface="Arial"/>
            </a:endParaRPr>
          </a:p>
        </p:txBody>
      </p:sp>
      <p:sp>
        <p:nvSpPr>
          <p:cNvPr id="1048902" name="مستطيل 2"/>
          <p:cNvSpPr/>
          <p:nvPr/>
        </p:nvSpPr>
        <p:spPr>
          <a:xfrm>
            <a:off x="1315385" y="676445"/>
            <a:ext cx="2183719" cy="461665"/>
          </a:xfrm>
          <a:prstGeom prst="rect">
            <a:avLst/>
          </a:prstGeom>
        </p:spPr>
        <p:txBody>
          <a:bodyPr wrap="square">
            <a:spAutoFit/>
          </a:bodyPr>
          <a:lstStyle/>
          <a:p>
            <a:pPr>
              <a:buClr>
                <a:srgbClr val="000000"/>
              </a:buClr>
              <a:buFont typeface="Arial"/>
              <a:buNone/>
            </a:pPr>
            <a:r>
              <a:rPr lang="en-US" sz="2400" b="1" kern="0" dirty="0">
                <a:solidFill>
                  <a:srgbClr val="FFC000"/>
                </a:solidFill>
                <a:cs typeface="Arial"/>
                <a:sym typeface="Arial"/>
              </a:rPr>
              <a:t>Mid-vaginal</a:t>
            </a:r>
            <a:endParaRPr lang="ar-SA" sz="2400" b="1" kern="0" dirty="0">
              <a:solidFill>
                <a:srgbClr val="FFC000"/>
              </a:solidFill>
              <a:sym typeface="Arial"/>
            </a:endParaRPr>
          </a:p>
        </p:txBody>
      </p:sp>
    </p:spTree>
    <p:extLst>
      <p:ext uri="{BB962C8B-B14F-4D97-AF65-F5344CB8AC3E}">
        <p14:creationId xmlns:p14="http://schemas.microsoft.com/office/powerpoint/2010/main" val="62755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897"/>
                                        </p:tgtEl>
                                        <p:attrNameLst>
                                          <p:attrName>style.visibility</p:attrName>
                                        </p:attrNameLst>
                                      </p:cBhvr>
                                      <p:to>
                                        <p:strVal val="visible"/>
                                      </p:to>
                                    </p:set>
                                    <p:anim calcmode="lin" valueType="num">
                                      <p:cBhvr additive="base">
                                        <p:cTn id="7" dur="500"/>
                                        <p:tgtEl>
                                          <p:spTgt spid="1048897"/>
                                        </p:tgtEl>
                                        <p:attrNameLst>
                                          <p:attrName>ppt_w</p:attrName>
                                        </p:attrNameLst>
                                      </p:cBhvr>
                                      <p:tavLst>
                                        <p:tav tm="0">
                                          <p:val>
                                            <p:strVal val="0"/>
                                          </p:val>
                                        </p:tav>
                                        <p:tav tm="100000">
                                          <p:val>
                                            <p:strVal val="#ppt_w"/>
                                          </p:val>
                                        </p:tav>
                                      </p:tavLst>
                                    </p:anim>
                                    <p:anim calcmode="lin" valueType="num">
                                      <p:cBhvr additive="base">
                                        <p:cTn id="8" dur="500"/>
                                        <p:tgtEl>
                                          <p:spTgt spid="104889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898"/>
                                        </p:tgtEl>
                                        <p:attrNameLst>
                                          <p:attrName>style.visibility</p:attrName>
                                        </p:attrNameLst>
                                      </p:cBhvr>
                                      <p:to>
                                        <p:strVal val="visible"/>
                                      </p:to>
                                    </p:set>
                                    <p:animEffect transition="in" filter="fade">
                                      <p:cBhvr>
                                        <p:cTn id="11" dur="500"/>
                                        <p:tgtEl>
                                          <p:spTgt spid="1048898"/>
                                        </p:tgtEl>
                                      </p:cBhvr>
                                    </p:animEffect>
                                  </p:childTnLst>
                                </p:cTn>
                              </p:par>
                              <p:par>
                                <p:cTn id="12" presetID="2" presetClass="entr" presetSubtype="2" fill="hold" nodeType="withEffect">
                                  <p:stCondLst>
                                    <p:cond delay="0"/>
                                  </p:stCondLst>
                                  <p:childTnLst>
                                    <p:set>
                                      <p:cBhvr>
                                        <p:cTn id="13" dur="1" fill="hold">
                                          <p:stCondLst>
                                            <p:cond delay="0"/>
                                          </p:stCondLst>
                                        </p:cTn>
                                        <p:tgtEl>
                                          <p:spTgt spid="3145752"/>
                                        </p:tgtEl>
                                        <p:attrNameLst>
                                          <p:attrName>style.visibility</p:attrName>
                                        </p:attrNameLst>
                                      </p:cBhvr>
                                      <p:to>
                                        <p:strVal val="visible"/>
                                      </p:to>
                                    </p:set>
                                    <p:anim calcmode="lin" valueType="num">
                                      <p:cBhvr additive="base">
                                        <p:cTn id="14" dur="500"/>
                                        <p:tgtEl>
                                          <p:spTgt spid="3145752"/>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899"/>
                                        </p:tgtEl>
                                        <p:attrNameLst>
                                          <p:attrName>style.visibility</p:attrName>
                                        </p:attrNameLst>
                                      </p:cBhvr>
                                      <p:to>
                                        <p:strVal val="visible"/>
                                      </p:to>
                                    </p:set>
                                    <p:anim calcmode="lin" valueType="num">
                                      <p:cBhvr additive="base">
                                        <p:cTn id="17" dur="500"/>
                                        <p:tgtEl>
                                          <p:spTgt spid="10488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048905" name="Google Shape;1494;p19"/>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906" name="Google Shape;1495;p19"/>
          <p:cNvSpPr txBox="1"/>
          <p:nvPr/>
        </p:nvSpPr>
        <p:spPr>
          <a:xfrm>
            <a:off x="119385" y="1167450"/>
            <a:ext cx="11972400" cy="4968200"/>
          </a:xfrm>
          <a:prstGeom prst="rect">
            <a:avLst/>
          </a:prstGeom>
          <a:noFill/>
          <a:ln>
            <a:noFill/>
          </a:ln>
        </p:spPr>
        <p:txBody>
          <a:bodyPr spcFirstLastPara="1" wrap="square" lIns="91425" tIns="45700" rIns="91425" bIns="45700" anchor="t" anchorCtr="0">
            <a:spAutoFit/>
          </a:bodyPr>
          <a:lstStyle/>
          <a:p>
            <a:pPr>
              <a:buClr>
                <a:srgbClr val="FFFFFF"/>
              </a:buClr>
              <a:buSzPts val="1800"/>
              <a:buFont typeface="Arial"/>
              <a:buNone/>
            </a:pPr>
            <a:endParaRPr kern="0" dirty="0">
              <a:solidFill>
                <a:srgbClr val="FFFFFF"/>
              </a:solidFill>
              <a:ea typeface="Arial"/>
              <a:cs typeface="Arial"/>
              <a:sym typeface="Arial"/>
            </a:endParaRPr>
          </a:p>
          <a:p>
            <a:pPr marL="285750" indent="-285750">
              <a:buClr>
                <a:srgbClr val="FFFFFF"/>
              </a:buClr>
              <a:buFont typeface="Wingdings" pitchFamily="2" charset="2"/>
              <a:buChar char="q"/>
            </a:pPr>
            <a:r>
              <a:rPr lang="en-US" sz="2800" b="1" kern="0" dirty="0">
                <a:solidFill>
                  <a:srgbClr val="FFFFFF"/>
                </a:solidFill>
                <a:cs typeface="Arial"/>
                <a:sym typeface="Arial"/>
              </a:rPr>
              <a:t>Endometriosis</a:t>
            </a:r>
            <a:r>
              <a:rPr lang="en-US" sz="2800" kern="0" dirty="0">
                <a:solidFill>
                  <a:srgbClr val="FFFFFF"/>
                </a:solidFill>
                <a:cs typeface="Arial"/>
                <a:sym typeface="Arial"/>
              </a:rPr>
              <a:t> :-</a:t>
            </a:r>
          </a:p>
          <a:p>
            <a:pPr marL="285750" indent="-285750">
              <a:buClr>
                <a:srgbClr val="000000"/>
              </a:buClr>
              <a:buFont typeface="Arial"/>
              <a:buNone/>
            </a:pPr>
            <a:r>
              <a:rPr lang="en-US" kern="0" dirty="0">
                <a:solidFill>
                  <a:srgbClr val="FFFFFF"/>
                </a:solidFill>
                <a:cs typeface="Arial"/>
                <a:sym typeface="Arial"/>
              </a:rPr>
              <a:t>- </a:t>
            </a:r>
            <a:r>
              <a:rPr lang="en-US" sz="2800" kern="0" dirty="0">
                <a:solidFill>
                  <a:srgbClr val="FFFFFF"/>
                </a:solidFill>
                <a:cs typeface="Arial"/>
                <a:sym typeface="Arial"/>
              </a:rPr>
              <a:t>Mainly which occur on the </a:t>
            </a:r>
            <a:r>
              <a:rPr lang="en-US" sz="2800" kern="0" dirty="0">
                <a:solidFill>
                  <a:srgbClr val="FFFF00"/>
                </a:solidFill>
                <a:cs typeface="Arial"/>
                <a:sym typeface="Arial"/>
              </a:rPr>
              <a:t>utero-vaginal septum </a:t>
            </a:r>
            <a:r>
              <a:rPr lang="en-US" sz="2800" kern="0" dirty="0">
                <a:solidFill>
                  <a:srgbClr val="FFFFFF"/>
                </a:solidFill>
                <a:cs typeface="Arial"/>
                <a:sym typeface="Arial"/>
              </a:rPr>
              <a:t>or </a:t>
            </a:r>
            <a:r>
              <a:rPr lang="en-US" sz="2800" kern="0" dirty="0">
                <a:solidFill>
                  <a:srgbClr val="FFFF00"/>
                </a:solidFill>
                <a:cs typeface="Arial"/>
                <a:sym typeface="Arial"/>
              </a:rPr>
              <a:t>utero-sacral ligaments</a:t>
            </a:r>
            <a:r>
              <a:rPr lang="en-US" sz="2800" kern="0" dirty="0">
                <a:solidFill>
                  <a:srgbClr val="FFFFFF"/>
                </a:solidFill>
                <a:cs typeface="Arial"/>
                <a:sym typeface="Arial"/>
              </a:rPr>
              <a:t>.</a:t>
            </a:r>
          </a:p>
          <a:p>
            <a:pPr>
              <a:buClr>
                <a:srgbClr val="000000"/>
              </a:buClr>
              <a:buFont typeface="Arial"/>
              <a:buNone/>
            </a:pPr>
            <a:r>
              <a:rPr lang="en-US" sz="2800" kern="0" dirty="0">
                <a:solidFill>
                  <a:srgbClr val="FFFFFF"/>
                </a:solidFill>
                <a:cs typeface="Arial"/>
                <a:sym typeface="Arial"/>
              </a:rPr>
              <a:t>- Associated with :- pelvic pain, secondary dysmenorrhea, chronic lower  back or abdominal pain, dyspareunia, Infertility, Urinary symptoms (dysuria, urinary urgency, frequency).</a:t>
            </a:r>
          </a:p>
          <a:p>
            <a:pPr marL="457200" indent="-457200">
              <a:buClr>
                <a:srgbClr val="FFFFFF"/>
              </a:buClr>
              <a:buFont typeface="Wingdings" pitchFamily="2" charset="2"/>
              <a:buChar char="q"/>
            </a:pPr>
            <a:r>
              <a:rPr lang="en-US" sz="2800" b="1" kern="0" dirty="0">
                <a:solidFill>
                  <a:srgbClr val="FFFFFF"/>
                </a:solidFill>
                <a:cs typeface="Arial"/>
                <a:sym typeface="Arial"/>
              </a:rPr>
              <a:t>Interstitial cystitis;</a:t>
            </a:r>
          </a:p>
          <a:p>
            <a:pPr>
              <a:buClr>
                <a:srgbClr val="FFFFFF"/>
              </a:buClr>
              <a:buFont typeface="Arial"/>
              <a:buNone/>
            </a:pPr>
            <a:r>
              <a:rPr lang="en-US" sz="2800" kern="0" dirty="0">
                <a:solidFill>
                  <a:srgbClr val="FFFFFF"/>
                </a:solidFill>
                <a:cs typeface="Arial"/>
                <a:sym typeface="Arial"/>
              </a:rPr>
              <a:t>- Chronic inflammatory condition of the </a:t>
            </a:r>
            <a:r>
              <a:rPr lang="en-US" sz="2800" kern="0" dirty="0" err="1">
                <a:solidFill>
                  <a:srgbClr val="FFFFFF"/>
                </a:solidFill>
                <a:cs typeface="Arial"/>
                <a:sym typeface="Arial"/>
              </a:rPr>
              <a:t>submucosal</a:t>
            </a:r>
            <a:r>
              <a:rPr lang="en-US" sz="2800" kern="0" dirty="0">
                <a:solidFill>
                  <a:srgbClr val="FFFFFF"/>
                </a:solidFill>
                <a:cs typeface="Arial"/>
                <a:sym typeface="Arial"/>
              </a:rPr>
              <a:t> and muscular layers of the bladder</a:t>
            </a:r>
          </a:p>
          <a:p>
            <a:pPr>
              <a:buClr>
                <a:srgbClr val="FFFFFF"/>
              </a:buClr>
              <a:buFont typeface="Arial"/>
              <a:buNone/>
            </a:pPr>
            <a:r>
              <a:rPr lang="en-US" sz="2800" kern="0" dirty="0">
                <a:solidFill>
                  <a:srgbClr val="FFFFFF"/>
                </a:solidFill>
                <a:cs typeface="Arial"/>
                <a:sym typeface="Arial"/>
              </a:rPr>
              <a:t>- Characterized by Frequency, Urgency and Pelvic Pain.</a:t>
            </a:r>
          </a:p>
          <a:p>
            <a:pPr>
              <a:buClr>
                <a:srgbClr val="FFFFFF"/>
              </a:buClr>
              <a:buFont typeface="Arial"/>
              <a:buNone/>
            </a:pPr>
            <a:endParaRPr lang="en-US" sz="2800" kern="0" dirty="0">
              <a:solidFill>
                <a:srgbClr val="FFFFFF"/>
              </a:solidFill>
              <a:cs typeface="Arial"/>
              <a:sym typeface="Arial"/>
            </a:endParaRPr>
          </a:p>
          <a:p>
            <a:pPr marL="457200" indent="-457200">
              <a:buClr>
                <a:srgbClr val="000000"/>
              </a:buClr>
              <a:buFontTx/>
              <a:buChar char="-"/>
            </a:pPr>
            <a:endParaRPr lang="en-US" sz="2800" kern="0" dirty="0">
              <a:solidFill>
                <a:srgbClr val="FFFFFF"/>
              </a:solidFill>
              <a:cs typeface="Arial"/>
              <a:sym typeface="Arial"/>
            </a:endParaRPr>
          </a:p>
        </p:txBody>
      </p:sp>
      <p:sp>
        <p:nvSpPr>
          <p:cNvPr id="1048907" name="Google Shape;1496;p19"/>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dirty="0">
                <a:solidFill>
                  <a:srgbClr val="363B45"/>
                </a:solidFill>
                <a:latin typeface="Calibri"/>
                <a:ea typeface="Calibri"/>
                <a:cs typeface="Calibri"/>
                <a:sym typeface="Calibri"/>
              </a:rPr>
              <a:t>2</a:t>
            </a:r>
            <a:endParaRPr sz="3200" kern="0" dirty="0">
              <a:solidFill>
                <a:srgbClr val="363B45"/>
              </a:solidFill>
              <a:latin typeface="Calibri"/>
              <a:ea typeface="Calibri"/>
              <a:cs typeface="Calibri"/>
              <a:sym typeface="Calibri"/>
            </a:endParaRPr>
          </a:p>
        </p:txBody>
      </p:sp>
      <p:sp>
        <p:nvSpPr>
          <p:cNvPr id="1048908" name="Google Shape;1497;p19"/>
          <p:cNvSpPr/>
          <p:nvPr/>
        </p:nvSpPr>
        <p:spPr>
          <a:xfrm>
            <a:off x="473686" y="153767"/>
            <a:ext cx="4148582" cy="498475"/>
          </a:xfrm>
          <a:prstGeom prst="rect">
            <a:avLst/>
          </a:prstGeom>
          <a:noFill/>
          <a:ln>
            <a:noFill/>
          </a:ln>
        </p:spPr>
        <p:txBody>
          <a:bodyPr spcFirstLastPara="1" wrap="square" lIns="91425" tIns="45700" rIns="91425" bIns="45700" anchor="ctr" anchorCtr="0">
            <a:noAutofit/>
          </a:bodyPr>
          <a:lstStyle/>
          <a:p>
            <a:pPr algn="ctr">
              <a:lnSpc>
                <a:spcPct val="120000"/>
              </a:lnSpc>
              <a:buClr>
                <a:srgbClr val="000000"/>
              </a:buClr>
              <a:buFont typeface="Arial"/>
              <a:buNone/>
            </a:pPr>
            <a:r>
              <a:rPr lang="en-US" sz="2800" b="1" kern="0" dirty="0">
                <a:solidFill>
                  <a:srgbClr val="FFFFFF"/>
                </a:solidFill>
                <a:cs typeface="Arial"/>
                <a:sym typeface="Arial"/>
              </a:rPr>
              <a:t>Deep Dyspareunia</a:t>
            </a:r>
            <a:endParaRPr sz="2800" b="1" kern="0" dirty="0">
              <a:solidFill>
                <a:srgbClr val="FFFFFF"/>
              </a:solidFill>
              <a:latin typeface="Calibri"/>
              <a:ea typeface="Calibri"/>
              <a:cs typeface="Calibri"/>
              <a:sym typeface="Calibri"/>
            </a:endParaRPr>
          </a:p>
        </p:txBody>
      </p:sp>
      <p:cxnSp>
        <p:nvCxnSpPr>
          <p:cNvPr id="3145753" name="Google Shape;1498;p19"/>
          <p:cNvCxnSpPr>
            <a:cxnSpLocks/>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909" name="Google Shape;1499;p19"/>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2688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907"/>
                                        </p:tgtEl>
                                        <p:attrNameLst>
                                          <p:attrName>style.visibility</p:attrName>
                                        </p:attrNameLst>
                                      </p:cBhvr>
                                      <p:to>
                                        <p:strVal val="visible"/>
                                      </p:to>
                                    </p:set>
                                    <p:anim calcmode="lin" valueType="num">
                                      <p:cBhvr additive="base">
                                        <p:cTn id="7" dur="500"/>
                                        <p:tgtEl>
                                          <p:spTgt spid="1048907"/>
                                        </p:tgtEl>
                                        <p:attrNameLst>
                                          <p:attrName>ppt_w</p:attrName>
                                        </p:attrNameLst>
                                      </p:cBhvr>
                                      <p:tavLst>
                                        <p:tav tm="0">
                                          <p:val>
                                            <p:strVal val="0"/>
                                          </p:val>
                                        </p:tav>
                                        <p:tav tm="100000">
                                          <p:val>
                                            <p:strVal val="#ppt_w"/>
                                          </p:val>
                                        </p:tav>
                                      </p:tavLst>
                                    </p:anim>
                                    <p:anim calcmode="lin" valueType="num">
                                      <p:cBhvr additive="base">
                                        <p:cTn id="8" dur="500"/>
                                        <p:tgtEl>
                                          <p:spTgt spid="104890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908"/>
                                        </p:tgtEl>
                                        <p:attrNameLst>
                                          <p:attrName>style.visibility</p:attrName>
                                        </p:attrNameLst>
                                      </p:cBhvr>
                                      <p:to>
                                        <p:strVal val="visible"/>
                                      </p:to>
                                    </p:set>
                                    <p:animEffect transition="in" filter="fade">
                                      <p:cBhvr>
                                        <p:cTn id="11" dur="500"/>
                                        <p:tgtEl>
                                          <p:spTgt spid="1048908"/>
                                        </p:tgtEl>
                                      </p:cBhvr>
                                    </p:animEffect>
                                  </p:childTnLst>
                                </p:cTn>
                              </p:par>
                              <p:par>
                                <p:cTn id="12" presetID="2" presetClass="entr" presetSubtype="2" fill="hold" nodeType="withEffect">
                                  <p:stCondLst>
                                    <p:cond delay="0"/>
                                  </p:stCondLst>
                                  <p:childTnLst>
                                    <p:set>
                                      <p:cBhvr>
                                        <p:cTn id="13" dur="1" fill="hold">
                                          <p:stCondLst>
                                            <p:cond delay="0"/>
                                          </p:stCondLst>
                                        </p:cTn>
                                        <p:tgtEl>
                                          <p:spTgt spid="3145753"/>
                                        </p:tgtEl>
                                        <p:attrNameLst>
                                          <p:attrName>style.visibility</p:attrName>
                                        </p:attrNameLst>
                                      </p:cBhvr>
                                      <p:to>
                                        <p:strVal val="visible"/>
                                      </p:to>
                                    </p:set>
                                    <p:anim calcmode="lin" valueType="num">
                                      <p:cBhvr additive="base">
                                        <p:cTn id="14" dur="500"/>
                                        <p:tgtEl>
                                          <p:spTgt spid="3145753"/>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909"/>
                                        </p:tgtEl>
                                        <p:attrNameLst>
                                          <p:attrName>style.visibility</p:attrName>
                                        </p:attrNameLst>
                                      </p:cBhvr>
                                      <p:to>
                                        <p:strVal val="visible"/>
                                      </p:to>
                                    </p:set>
                                    <p:anim calcmode="lin" valueType="num">
                                      <p:cBhvr additive="base">
                                        <p:cTn id="17" dur="500"/>
                                        <p:tgtEl>
                                          <p:spTgt spid="10489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048912" name="Google Shape;1520;p21"/>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913" name="Google Shape;1521;p21"/>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dirty="0">
                <a:solidFill>
                  <a:srgbClr val="363B45"/>
                </a:solidFill>
                <a:latin typeface="Calibri"/>
                <a:ea typeface="Calibri"/>
                <a:cs typeface="Calibri"/>
                <a:sym typeface="Calibri"/>
              </a:rPr>
              <a:t>2</a:t>
            </a:r>
            <a:endParaRPr sz="3200" kern="0" dirty="0">
              <a:solidFill>
                <a:srgbClr val="363B45"/>
              </a:solidFill>
              <a:latin typeface="Calibri"/>
              <a:ea typeface="Calibri"/>
              <a:cs typeface="Calibri"/>
              <a:sym typeface="Calibri"/>
            </a:endParaRPr>
          </a:p>
        </p:txBody>
      </p:sp>
      <p:sp>
        <p:nvSpPr>
          <p:cNvPr id="1048914" name="Google Shape;1522;p21"/>
          <p:cNvSpPr/>
          <p:nvPr/>
        </p:nvSpPr>
        <p:spPr>
          <a:xfrm>
            <a:off x="431014" y="154305"/>
            <a:ext cx="4233926" cy="498475"/>
          </a:xfrm>
          <a:prstGeom prst="rect">
            <a:avLst/>
          </a:prstGeom>
          <a:noFill/>
          <a:ln>
            <a:noFill/>
          </a:ln>
        </p:spPr>
        <p:txBody>
          <a:bodyPr spcFirstLastPara="1" wrap="square" lIns="91425" tIns="45700" rIns="91425" bIns="45700" anchor="ctr" anchorCtr="0">
            <a:normAutofit fontScale="88929" lnSpcReduction="20000"/>
          </a:bodyPr>
          <a:lstStyle/>
          <a:p>
            <a:pPr algn="ctr">
              <a:lnSpc>
                <a:spcPct val="120000"/>
              </a:lnSpc>
              <a:buClr>
                <a:srgbClr val="000000"/>
              </a:buClr>
              <a:buFont typeface="Arial"/>
              <a:buNone/>
            </a:pPr>
            <a:r>
              <a:rPr lang="en-US" sz="2800" b="1" kern="0" dirty="0">
                <a:solidFill>
                  <a:srgbClr val="FFFFFF"/>
                </a:solidFill>
                <a:cs typeface="Arial"/>
                <a:sym typeface="Arial"/>
              </a:rPr>
              <a:t>Deep Dyspareunia</a:t>
            </a:r>
            <a:endParaRPr lang="en-US" sz="2800" b="1" kern="0" dirty="0">
              <a:solidFill>
                <a:srgbClr val="FFFFFF"/>
              </a:solidFill>
              <a:latin typeface="Calibri"/>
              <a:ea typeface="Calibri"/>
              <a:cs typeface="Calibri"/>
              <a:sym typeface="Calibri"/>
            </a:endParaRPr>
          </a:p>
        </p:txBody>
      </p:sp>
      <p:cxnSp>
        <p:nvCxnSpPr>
          <p:cNvPr id="3145754" name="Google Shape;1523;p21"/>
          <p:cNvCxnSpPr>
            <a:cxnSpLocks/>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915" name="Google Shape;1524;p21"/>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916" name="Google Shape;1528;p21"/>
          <p:cNvSpPr txBox="1"/>
          <p:nvPr/>
        </p:nvSpPr>
        <p:spPr>
          <a:xfrm>
            <a:off x="217980" y="842010"/>
            <a:ext cx="11013900" cy="5656326"/>
          </a:xfrm>
          <a:prstGeom prst="rect">
            <a:avLst/>
          </a:prstGeom>
          <a:noFill/>
          <a:ln>
            <a:noFill/>
          </a:ln>
        </p:spPr>
        <p:txBody>
          <a:bodyPr spcFirstLastPara="1" wrap="square" lIns="91425" tIns="91425" rIns="91425" bIns="91425" anchor="t" anchorCtr="0">
            <a:noAutofit/>
          </a:bodyPr>
          <a:lstStyle/>
          <a:p>
            <a:pPr marL="342900" indent="-342900">
              <a:buClr>
                <a:srgbClr val="FFFFFF"/>
              </a:buClr>
              <a:buFont typeface="Wingdings" pitchFamily="2" charset="2"/>
              <a:buChar char="q"/>
            </a:pPr>
            <a:r>
              <a:rPr lang="en-US" sz="2400" kern="0" dirty="0">
                <a:solidFill>
                  <a:srgbClr val="FFFFFF"/>
                </a:solidFill>
                <a:cs typeface="Arial"/>
                <a:sym typeface="Arial"/>
              </a:rPr>
              <a:t>Neoplasm;</a:t>
            </a:r>
          </a:p>
          <a:p>
            <a:pPr>
              <a:buClr>
                <a:srgbClr val="000000"/>
              </a:buClr>
              <a:buFont typeface="Arial"/>
              <a:buNone/>
            </a:pPr>
            <a:r>
              <a:rPr lang="en-US" sz="2400" kern="0" dirty="0">
                <a:solidFill>
                  <a:srgbClr val="FFFFFF"/>
                </a:solidFill>
                <a:cs typeface="Arial"/>
                <a:sym typeface="Arial"/>
              </a:rPr>
              <a:t>- Leiomyoma (Fibroids), if it is located at low level in uterus.</a:t>
            </a:r>
          </a:p>
          <a:p>
            <a:pPr>
              <a:buClr>
                <a:srgbClr val="000000"/>
              </a:buClr>
              <a:buFont typeface="Arial"/>
              <a:buNone/>
            </a:pPr>
            <a:r>
              <a:rPr lang="en-US" sz="2400" kern="0" dirty="0">
                <a:solidFill>
                  <a:srgbClr val="FFFFFF"/>
                </a:solidFill>
                <a:cs typeface="Arial"/>
                <a:sym typeface="Arial"/>
              </a:rPr>
              <a:t>- Cervical Cancer or polyp</a:t>
            </a:r>
          </a:p>
          <a:p>
            <a:pPr>
              <a:buClr>
                <a:srgbClr val="000000"/>
              </a:buClr>
              <a:buFont typeface="Arial"/>
              <a:buNone/>
            </a:pPr>
            <a:r>
              <a:rPr lang="en-US" sz="2400" kern="0" dirty="0">
                <a:solidFill>
                  <a:srgbClr val="FFFFFF"/>
                </a:solidFill>
                <a:cs typeface="Arial"/>
                <a:sym typeface="Arial"/>
              </a:rPr>
              <a:t>- Pelvic malignancies; ovarian lesion, connective tissue neoplasms</a:t>
            </a:r>
          </a:p>
          <a:p>
            <a:pPr>
              <a:buClr>
                <a:srgbClr val="000000"/>
              </a:buClr>
              <a:buFont typeface="Arial"/>
              <a:buNone/>
            </a:pPr>
            <a:endParaRPr lang="en-US" sz="2400" kern="0" dirty="0">
              <a:solidFill>
                <a:srgbClr val="FFFFFF"/>
              </a:solidFill>
              <a:cs typeface="Arial"/>
              <a:sym typeface="Arial"/>
            </a:endParaRPr>
          </a:p>
          <a:p>
            <a:pPr marL="342900" indent="-342900">
              <a:buClr>
                <a:srgbClr val="FFFFFF"/>
              </a:buClr>
              <a:buFont typeface="Wingdings" pitchFamily="2" charset="2"/>
              <a:buChar char="q"/>
            </a:pPr>
            <a:r>
              <a:rPr lang="en-US" sz="2400" kern="0" dirty="0">
                <a:solidFill>
                  <a:srgbClr val="FFFFFF"/>
                </a:solidFill>
                <a:cs typeface="Arial"/>
                <a:sym typeface="Arial"/>
              </a:rPr>
              <a:t>Uterine diseases;</a:t>
            </a:r>
          </a:p>
          <a:p>
            <a:pPr>
              <a:buClr>
                <a:srgbClr val="000000"/>
              </a:buClr>
              <a:buFont typeface="Arial"/>
              <a:buNone/>
            </a:pPr>
            <a:r>
              <a:rPr lang="en-US" sz="2400" kern="0" dirty="0">
                <a:solidFill>
                  <a:srgbClr val="FFFFFF"/>
                </a:solidFill>
                <a:cs typeface="Arial"/>
                <a:sym typeface="Arial"/>
              </a:rPr>
              <a:t>Uterine prolapse (ovarian entrapment syndrome) .</a:t>
            </a:r>
          </a:p>
          <a:p>
            <a:pPr>
              <a:buClr>
                <a:srgbClr val="000000"/>
              </a:buClr>
              <a:buFont typeface="Arial"/>
              <a:buNone/>
            </a:pPr>
            <a:endParaRPr lang="en-US" sz="2400" kern="0" dirty="0">
              <a:solidFill>
                <a:srgbClr val="FFFFFF"/>
              </a:solidFill>
              <a:cs typeface="Arial"/>
              <a:sym typeface="Arial"/>
            </a:endParaRPr>
          </a:p>
          <a:p>
            <a:pPr marL="342900" indent="-342900">
              <a:buClr>
                <a:srgbClr val="FFFFFF"/>
              </a:buClr>
              <a:buFont typeface="Wingdings" pitchFamily="2" charset="2"/>
              <a:buChar char="q"/>
            </a:pPr>
            <a:r>
              <a:rPr lang="en-US" sz="2400" kern="0" dirty="0">
                <a:solidFill>
                  <a:srgbClr val="FFFFFF"/>
                </a:solidFill>
                <a:cs typeface="Arial"/>
                <a:sym typeface="Arial"/>
              </a:rPr>
              <a:t>Pelvic inflammatory diseases (PID)</a:t>
            </a:r>
          </a:p>
          <a:p>
            <a:pPr>
              <a:buClr>
                <a:srgbClr val="000000"/>
              </a:buClr>
              <a:buFont typeface="Arial"/>
              <a:buNone/>
            </a:pPr>
            <a:endParaRPr lang="en-US" sz="2400" kern="0" dirty="0">
              <a:solidFill>
                <a:srgbClr val="FFFFFF"/>
              </a:solidFill>
              <a:cs typeface="Arial"/>
              <a:sym typeface="Arial"/>
            </a:endParaRPr>
          </a:p>
          <a:p>
            <a:pPr marL="342900" indent="-342900">
              <a:buClr>
                <a:srgbClr val="FFFFFF"/>
              </a:buClr>
              <a:buFont typeface="Wingdings" pitchFamily="2" charset="2"/>
              <a:buChar char="q"/>
            </a:pPr>
            <a:r>
              <a:rPr lang="en-US" sz="2400" kern="0" dirty="0">
                <a:solidFill>
                  <a:srgbClr val="FFFFFF"/>
                </a:solidFill>
                <a:cs typeface="Arial"/>
                <a:sym typeface="Arial"/>
              </a:rPr>
              <a:t>Irritable bowel syndrome &amp; inflammatory bowel disease </a:t>
            </a:r>
            <a:endParaRPr sz="2400" kern="0" dirty="0">
              <a:solidFill>
                <a:srgbClr val="FFFFFF"/>
              </a:solidFill>
              <a:cs typeface="Arial"/>
              <a:sym typeface="Arial"/>
            </a:endParaRPr>
          </a:p>
        </p:txBody>
      </p:sp>
    </p:spTree>
    <p:extLst>
      <p:ext uri="{BB962C8B-B14F-4D97-AF65-F5344CB8AC3E}">
        <p14:creationId xmlns:p14="http://schemas.microsoft.com/office/powerpoint/2010/main" val="284316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913"/>
                                        </p:tgtEl>
                                        <p:attrNameLst>
                                          <p:attrName>style.visibility</p:attrName>
                                        </p:attrNameLst>
                                      </p:cBhvr>
                                      <p:to>
                                        <p:strVal val="visible"/>
                                      </p:to>
                                    </p:set>
                                    <p:anim calcmode="lin" valueType="num">
                                      <p:cBhvr additive="base">
                                        <p:cTn id="7" dur="500"/>
                                        <p:tgtEl>
                                          <p:spTgt spid="1048913"/>
                                        </p:tgtEl>
                                        <p:attrNameLst>
                                          <p:attrName>ppt_w</p:attrName>
                                        </p:attrNameLst>
                                      </p:cBhvr>
                                      <p:tavLst>
                                        <p:tav tm="0">
                                          <p:val>
                                            <p:strVal val="0"/>
                                          </p:val>
                                        </p:tav>
                                        <p:tav tm="100000">
                                          <p:val>
                                            <p:strVal val="#ppt_w"/>
                                          </p:val>
                                        </p:tav>
                                      </p:tavLst>
                                    </p:anim>
                                    <p:anim calcmode="lin" valueType="num">
                                      <p:cBhvr additive="base">
                                        <p:cTn id="8" dur="500"/>
                                        <p:tgtEl>
                                          <p:spTgt spid="1048913"/>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914"/>
                                        </p:tgtEl>
                                        <p:attrNameLst>
                                          <p:attrName>style.visibility</p:attrName>
                                        </p:attrNameLst>
                                      </p:cBhvr>
                                      <p:to>
                                        <p:strVal val="visible"/>
                                      </p:to>
                                    </p:set>
                                    <p:animEffect transition="in" filter="fade">
                                      <p:cBhvr>
                                        <p:cTn id="11" dur="500"/>
                                        <p:tgtEl>
                                          <p:spTgt spid="1048914"/>
                                        </p:tgtEl>
                                      </p:cBhvr>
                                    </p:animEffect>
                                  </p:childTnLst>
                                </p:cTn>
                              </p:par>
                              <p:par>
                                <p:cTn id="12" presetID="2" presetClass="entr" presetSubtype="2" fill="hold" nodeType="withEffect">
                                  <p:stCondLst>
                                    <p:cond delay="0"/>
                                  </p:stCondLst>
                                  <p:childTnLst>
                                    <p:set>
                                      <p:cBhvr>
                                        <p:cTn id="13" dur="1" fill="hold">
                                          <p:stCondLst>
                                            <p:cond delay="0"/>
                                          </p:stCondLst>
                                        </p:cTn>
                                        <p:tgtEl>
                                          <p:spTgt spid="3145754"/>
                                        </p:tgtEl>
                                        <p:attrNameLst>
                                          <p:attrName>style.visibility</p:attrName>
                                        </p:attrNameLst>
                                      </p:cBhvr>
                                      <p:to>
                                        <p:strVal val="visible"/>
                                      </p:to>
                                    </p:set>
                                    <p:anim calcmode="lin" valueType="num">
                                      <p:cBhvr additive="base">
                                        <p:cTn id="14" dur="500"/>
                                        <p:tgtEl>
                                          <p:spTgt spid="3145754"/>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915"/>
                                        </p:tgtEl>
                                        <p:attrNameLst>
                                          <p:attrName>style.visibility</p:attrName>
                                        </p:attrNameLst>
                                      </p:cBhvr>
                                      <p:to>
                                        <p:strVal val="visible"/>
                                      </p:to>
                                    </p:set>
                                    <p:anim calcmode="lin" valueType="num">
                                      <p:cBhvr additive="base">
                                        <p:cTn id="17" dur="500"/>
                                        <p:tgtEl>
                                          <p:spTgt spid="104891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048919" name="Google Shape;1533;g6d0d7fff05_0_6"/>
          <p:cNvSpPr/>
          <p:nvPr/>
        </p:nvSpPr>
        <p:spPr>
          <a:xfrm>
            <a:off x="63982" y="54430"/>
            <a:ext cx="12084600" cy="6727500"/>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920" name="Google Shape;1534;g6d0d7fff05_0_6"/>
          <p:cNvSpPr/>
          <p:nvPr/>
        </p:nvSpPr>
        <p:spPr>
          <a:xfrm>
            <a:off x="118412" y="103524"/>
            <a:ext cx="573000" cy="573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dirty="0">
                <a:solidFill>
                  <a:srgbClr val="363B45"/>
                </a:solidFill>
                <a:latin typeface="Calibri"/>
                <a:ea typeface="Calibri"/>
                <a:cs typeface="Calibri"/>
                <a:sym typeface="Calibri"/>
              </a:rPr>
              <a:t>2</a:t>
            </a:r>
            <a:endParaRPr sz="3200" kern="0" dirty="0">
              <a:solidFill>
                <a:srgbClr val="363B45"/>
              </a:solidFill>
              <a:latin typeface="Calibri"/>
              <a:ea typeface="Calibri"/>
              <a:cs typeface="Calibri"/>
              <a:sym typeface="Calibri"/>
            </a:endParaRPr>
          </a:p>
        </p:txBody>
      </p:sp>
      <p:sp>
        <p:nvSpPr>
          <p:cNvPr id="1048921" name="Google Shape;1535;g6d0d7fff05_0_6"/>
          <p:cNvSpPr/>
          <p:nvPr/>
        </p:nvSpPr>
        <p:spPr>
          <a:xfrm>
            <a:off x="404912" y="191178"/>
            <a:ext cx="5459266" cy="498600"/>
          </a:xfrm>
          <a:prstGeom prst="rect">
            <a:avLst/>
          </a:prstGeom>
          <a:noFill/>
          <a:ln>
            <a:noFill/>
          </a:ln>
        </p:spPr>
        <p:txBody>
          <a:bodyPr spcFirstLastPara="1" wrap="square" lIns="91425" tIns="45700" rIns="91425" bIns="45700" anchor="ctr" anchorCtr="0">
            <a:noAutofit/>
          </a:bodyPr>
          <a:lstStyle/>
          <a:p>
            <a:pPr algn="ctr">
              <a:lnSpc>
                <a:spcPct val="120000"/>
              </a:lnSpc>
              <a:buClr>
                <a:srgbClr val="000000"/>
              </a:buClr>
              <a:buFont typeface="Arial"/>
              <a:buNone/>
            </a:pPr>
            <a:r>
              <a:rPr lang="en-US" sz="2800" b="1" kern="0" dirty="0">
                <a:solidFill>
                  <a:srgbClr val="FFFFFF"/>
                </a:solidFill>
                <a:cs typeface="Arial"/>
                <a:sym typeface="Arial"/>
              </a:rPr>
              <a:t>Psychological Dyspareunia</a:t>
            </a:r>
          </a:p>
        </p:txBody>
      </p:sp>
      <p:cxnSp>
        <p:nvCxnSpPr>
          <p:cNvPr id="3145755" name="Google Shape;1536;g6d0d7fff05_0_6"/>
          <p:cNvCxnSpPr>
            <a:cxnSpLocks/>
          </p:cNvCxnSpPr>
          <p:nvPr/>
        </p:nvCxnSpPr>
        <p:spPr>
          <a:xfrm flipH="1" flipV="1">
            <a:off x="677943" y="676524"/>
            <a:ext cx="4575532" cy="1"/>
          </a:xfrm>
          <a:prstGeom prst="straightConnector1">
            <a:avLst/>
          </a:prstGeom>
          <a:noFill/>
          <a:ln w="9525" cap="flat" cmpd="sng">
            <a:solidFill>
              <a:srgbClr val="FFC000"/>
            </a:solidFill>
            <a:prstDash val="solid"/>
            <a:miter lim="800000"/>
            <a:headEnd type="none" w="sm" len="sm"/>
            <a:tailEnd type="none" w="sm" len="sm"/>
          </a:ln>
        </p:spPr>
      </p:cxnSp>
      <p:sp>
        <p:nvSpPr>
          <p:cNvPr id="1048922" name="Google Shape;1537;g6d0d7fff05_0_6"/>
          <p:cNvSpPr/>
          <p:nvPr/>
        </p:nvSpPr>
        <p:spPr>
          <a:xfrm>
            <a:off x="5253475" y="644059"/>
            <a:ext cx="610703" cy="45719"/>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923" name="Google Shape;1541;g6d0d7fff05_0_6"/>
          <p:cNvSpPr txBox="1"/>
          <p:nvPr/>
        </p:nvSpPr>
        <p:spPr>
          <a:xfrm>
            <a:off x="118412" y="819765"/>
            <a:ext cx="11918688" cy="5925966"/>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US" sz="2400" kern="0" dirty="0">
                <a:solidFill>
                  <a:srgbClr val="FFFFFF"/>
                </a:solidFill>
                <a:cs typeface="Arial"/>
                <a:sym typeface="Arial"/>
              </a:rPr>
              <a:t>The disturbance is not caused exclusively by Vaginismus or lack of lubrication, is not better accounted for by another Axis I disorder (except another Sexual Dysfunction), and is not due exclusively to the direct physiological effects of a substance (e.g., a drug of abuse, a medication) or a general medical condition you should consider Psychological Dyspareunia .</a:t>
            </a:r>
          </a:p>
          <a:p>
            <a:pPr>
              <a:buClr>
                <a:srgbClr val="000000"/>
              </a:buClr>
              <a:buFont typeface="Arial"/>
              <a:buNone/>
            </a:pPr>
            <a:r>
              <a:rPr lang="en-US" sz="2800" kern="0" dirty="0">
                <a:solidFill>
                  <a:srgbClr val="FFFFFF"/>
                </a:solidFill>
                <a:cs typeface="Arial"/>
                <a:sym typeface="Arial"/>
              </a:rPr>
              <a:t>Types </a:t>
            </a:r>
            <a:r>
              <a:rPr lang="en-US" sz="2400" kern="0" dirty="0">
                <a:solidFill>
                  <a:srgbClr val="FFFFFF"/>
                </a:solidFill>
                <a:cs typeface="Arial"/>
                <a:sym typeface="Arial"/>
              </a:rPr>
              <a:t>:-</a:t>
            </a:r>
          </a:p>
          <a:p>
            <a:pPr marL="342900" indent="-342900">
              <a:buClr>
                <a:srgbClr val="FFFFFF"/>
              </a:buClr>
              <a:buFont typeface="Wingdings" pitchFamily="2" charset="2"/>
              <a:buChar char="Ø"/>
            </a:pPr>
            <a:r>
              <a:rPr lang="en-US" sz="2400" kern="0" dirty="0">
                <a:solidFill>
                  <a:srgbClr val="FFFFFF"/>
                </a:solidFill>
                <a:cs typeface="Arial"/>
                <a:sym typeface="Arial"/>
              </a:rPr>
              <a:t>Type-1 (intrapersonal); fear of pain, guilt, feeling shame, misinformation,  previous traumatic experiences (sexual abuse), ignorance of sexual anatomy and physiology, fear of pregnancy, anxiety and depression.</a:t>
            </a:r>
          </a:p>
          <a:p>
            <a:pPr marL="342900" indent="-342900">
              <a:buClr>
                <a:srgbClr val="FFFFFF"/>
              </a:buClr>
              <a:buFont typeface="Wingdings" pitchFamily="2" charset="2"/>
              <a:buChar char="Ø"/>
            </a:pPr>
            <a:r>
              <a:rPr lang="en-US" sz="2400" kern="0" dirty="0">
                <a:solidFill>
                  <a:srgbClr val="FFFFFF"/>
                </a:solidFill>
                <a:cs typeface="Arial"/>
                <a:sym typeface="Arial"/>
              </a:rPr>
              <a:t>Type-2 (interpersonal); relationship problems, pain occur as an unconscious fear or anger in the relationship providing an excuse to avoid intercourse, stress during intercourse.</a:t>
            </a:r>
          </a:p>
          <a:p>
            <a:pPr>
              <a:buClr>
                <a:srgbClr val="000000"/>
              </a:buClr>
              <a:buFont typeface="Arial"/>
              <a:buNone/>
            </a:pPr>
            <a:endParaRPr sz="2400" kern="0" dirty="0">
              <a:solidFill>
                <a:srgbClr val="FFFFFF"/>
              </a:solidFill>
              <a:cs typeface="Arial"/>
              <a:sym typeface="Arial"/>
            </a:endParaRPr>
          </a:p>
        </p:txBody>
      </p:sp>
    </p:spTree>
    <p:extLst>
      <p:ext uri="{BB962C8B-B14F-4D97-AF65-F5344CB8AC3E}">
        <p14:creationId xmlns:p14="http://schemas.microsoft.com/office/powerpoint/2010/main" val="35405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920"/>
                                        </p:tgtEl>
                                        <p:attrNameLst>
                                          <p:attrName>style.visibility</p:attrName>
                                        </p:attrNameLst>
                                      </p:cBhvr>
                                      <p:to>
                                        <p:strVal val="visible"/>
                                      </p:to>
                                    </p:set>
                                    <p:anim calcmode="lin" valueType="num">
                                      <p:cBhvr additive="base">
                                        <p:cTn id="7" dur="500"/>
                                        <p:tgtEl>
                                          <p:spTgt spid="1048920"/>
                                        </p:tgtEl>
                                        <p:attrNameLst>
                                          <p:attrName>ppt_w</p:attrName>
                                        </p:attrNameLst>
                                      </p:cBhvr>
                                      <p:tavLst>
                                        <p:tav tm="0">
                                          <p:val>
                                            <p:strVal val="0"/>
                                          </p:val>
                                        </p:tav>
                                        <p:tav tm="100000">
                                          <p:val>
                                            <p:strVal val="#ppt_w"/>
                                          </p:val>
                                        </p:tav>
                                      </p:tavLst>
                                    </p:anim>
                                    <p:anim calcmode="lin" valueType="num">
                                      <p:cBhvr additive="base">
                                        <p:cTn id="8" dur="500"/>
                                        <p:tgtEl>
                                          <p:spTgt spid="104892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921"/>
                                        </p:tgtEl>
                                        <p:attrNameLst>
                                          <p:attrName>style.visibility</p:attrName>
                                        </p:attrNameLst>
                                      </p:cBhvr>
                                      <p:to>
                                        <p:strVal val="visible"/>
                                      </p:to>
                                    </p:set>
                                    <p:animEffect transition="in" filter="fade">
                                      <p:cBhvr>
                                        <p:cTn id="11" dur="500"/>
                                        <p:tgtEl>
                                          <p:spTgt spid="1048921"/>
                                        </p:tgtEl>
                                      </p:cBhvr>
                                    </p:animEffect>
                                  </p:childTnLst>
                                </p:cTn>
                              </p:par>
                              <p:par>
                                <p:cTn id="12" presetID="2" presetClass="entr" presetSubtype="2" fill="hold" nodeType="withEffect">
                                  <p:stCondLst>
                                    <p:cond delay="0"/>
                                  </p:stCondLst>
                                  <p:childTnLst>
                                    <p:set>
                                      <p:cBhvr>
                                        <p:cTn id="13" dur="1" fill="hold">
                                          <p:stCondLst>
                                            <p:cond delay="0"/>
                                          </p:stCondLst>
                                        </p:cTn>
                                        <p:tgtEl>
                                          <p:spTgt spid="3145755"/>
                                        </p:tgtEl>
                                        <p:attrNameLst>
                                          <p:attrName>style.visibility</p:attrName>
                                        </p:attrNameLst>
                                      </p:cBhvr>
                                      <p:to>
                                        <p:strVal val="visible"/>
                                      </p:to>
                                    </p:set>
                                    <p:anim calcmode="lin" valueType="num">
                                      <p:cBhvr additive="base">
                                        <p:cTn id="14" dur="500"/>
                                        <p:tgtEl>
                                          <p:spTgt spid="3145755"/>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922"/>
                                        </p:tgtEl>
                                        <p:attrNameLst>
                                          <p:attrName>style.visibility</p:attrName>
                                        </p:attrNameLst>
                                      </p:cBhvr>
                                      <p:to>
                                        <p:strVal val="visible"/>
                                      </p:to>
                                    </p:set>
                                    <p:anim calcmode="lin" valueType="num">
                                      <p:cBhvr additive="base">
                                        <p:cTn id="17" dur="500"/>
                                        <p:tgtEl>
                                          <p:spTgt spid="104892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048926" name="Google Shape;1352;p14"/>
          <p:cNvSpPr/>
          <p:nvPr/>
        </p:nvSpPr>
        <p:spPr>
          <a:xfrm>
            <a:off x="4336694" y="1769913"/>
            <a:ext cx="3530274" cy="1898623"/>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13800" kern="0">
                <a:solidFill>
                  <a:srgbClr val="363B45"/>
                </a:solidFill>
                <a:latin typeface="Calibri"/>
                <a:ea typeface="Calibri"/>
                <a:cs typeface="Calibri"/>
                <a:sym typeface="Calibri"/>
              </a:rPr>
              <a:t>03</a:t>
            </a:r>
            <a:endParaRPr sz="13800" kern="0">
              <a:solidFill>
                <a:srgbClr val="363B45"/>
              </a:solidFill>
              <a:latin typeface="Calibri"/>
              <a:ea typeface="Calibri"/>
              <a:cs typeface="Calibri"/>
              <a:sym typeface="Calibri"/>
            </a:endParaRPr>
          </a:p>
        </p:txBody>
      </p:sp>
      <p:sp>
        <p:nvSpPr>
          <p:cNvPr id="1048927" name="Google Shape;1353;p14"/>
          <p:cNvSpPr/>
          <p:nvPr/>
        </p:nvSpPr>
        <p:spPr>
          <a:xfrm>
            <a:off x="4199183" y="3823312"/>
            <a:ext cx="3778403" cy="754897"/>
          </a:xfrm>
          <a:prstGeom prst="rect">
            <a:avLst/>
          </a:prstGeom>
          <a:noFill/>
          <a:ln>
            <a:noFill/>
          </a:ln>
        </p:spPr>
        <p:txBody>
          <a:bodyPr spcFirstLastPara="1" wrap="square" lIns="91425" tIns="45700" rIns="91425" bIns="45700" anchor="ctr" anchorCtr="0">
            <a:normAutofit/>
          </a:bodyPr>
          <a:lstStyle/>
          <a:p>
            <a:pPr algn="ctr">
              <a:lnSpc>
                <a:spcPct val="110000"/>
              </a:lnSpc>
              <a:buClr>
                <a:srgbClr val="000000"/>
              </a:buClr>
              <a:buFont typeface="Arial"/>
              <a:buNone/>
            </a:pPr>
            <a:endParaRPr sz="3200" kern="0" dirty="0">
              <a:solidFill>
                <a:srgbClr val="00C5B4"/>
              </a:solidFill>
              <a:latin typeface="Calibri"/>
              <a:ea typeface="Calibri"/>
              <a:cs typeface="Calibri"/>
              <a:sym typeface="Calibri"/>
            </a:endParaRPr>
          </a:p>
        </p:txBody>
      </p:sp>
      <p:cxnSp>
        <p:nvCxnSpPr>
          <p:cNvPr id="3145756" name="Google Shape;1354;p14"/>
          <p:cNvCxnSpPr>
            <a:cxnSpLocks/>
          </p:cNvCxnSpPr>
          <p:nvPr/>
        </p:nvCxnSpPr>
        <p:spPr>
          <a:xfrm rot="10800000">
            <a:off x="4357089" y="4696457"/>
            <a:ext cx="3489484" cy="0"/>
          </a:xfrm>
          <a:prstGeom prst="straightConnector1">
            <a:avLst/>
          </a:prstGeom>
          <a:noFill/>
          <a:ln w="9525" cap="flat" cmpd="sng">
            <a:solidFill>
              <a:srgbClr val="FFC000"/>
            </a:solidFill>
            <a:prstDash val="solid"/>
            <a:miter lim="800000"/>
            <a:headEnd type="none" w="sm" len="sm"/>
            <a:tailEnd type="none" w="sm" len="sm"/>
          </a:ln>
        </p:spPr>
      </p:cxnSp>
      <p:cxnSp>
        <p:nvCxnSpPr>
          <p:cNvPr id="3145757" name="Google Shape;1355;p14"/>
          <p:cNvCxnSpPr>
            <a:cxnSpLocks/>
          </p:cNvCxnSpPr>
          <p:nvPr/>
        </p:nvCxnSpPr>
        <p:spPr>
          <a:xfrm rot="10800000">
            <a:off x="4357089" y="3876041"/>
            <a:ext cx="3489484" cy="0"/>
          </a:xfrm>
          <a:prstGeom prst="straightConnector1">
            <a:avLst/>
          </a:prstGeom>
          <a:noFill/>
          <a:ln w="9525" cap="flat" cmpd="sng">
            <a:solidFill>
              <a:srgbClr val="FFC000"/>
            </a:solidFill>
            <a:prstDash val="solid"/>
            <a:miter lim="800000"/>
            <a:headEnd type="none" w="sm" len="sm"/>
            <a:tailEnd type="none" w="sm" len="sm"/>
          </a:ln>
        </p:spPr>
      </p:cxnSp>
      <p:sp>
        <p:nvSpPr>
          <p:cNvPr id="1048928" name="Google Shape;1356;p14"/>
          <p:cNvSpPr/>
          <p:nvPr/>
        </p:nvSpPr>
        <p:spPr>
          <a:xfrm>
            <a:off x="620746" y="377952"/>
            <a:ext cx="10961312" cy="5936169"/>
          </a:xfrm>
          <a:prstGeom prst="rect">
            <a:avLst/>
          </a:prstGeom>
          <a:noFill/>
          <a:ln w="19050" cap="flat" cmpd="sng">
            <a:solidFill>
              <a:srgbClr val="FFC000"/>
            </a:solidFill>
            <a:prstDash val="lgDash"/>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929" name="Google Shape;1402;p14"/>
          <p:cNvSpPr/>
          <p:nvPr/>
        </p:nvSpPr>
        <p:spPr>
          <a:xfrm>
            <a:off x="8594726" y="5543550"/>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60" y="34"/>
                  <a:pt x="57" y="36"/>
                </a:cubicBezTo>
                <a:cubicBezTo>
                  <a:pt x="44" y="41"/>
                  <a:pt x="44" y="41"/>
                  <a:pt x="44" y="41"/>
                </a:cubicBezTo>
                <a:cubicBezTo>
                  <a:pt x="43" y="42"/>
                  <a:pt x="42" y="43"/>
                  <a:pt x="41" y="44"/>
                </a:cubicBezTo>
                <a:cubicBezTo>
                  <a:pt x="39" y="57"/>
                  <a:pt x="39" y="57"/>
                  <a:pt x="39" y="57"/>
                </a:cubicBezTo>
                <a:cubicBezTo>
                  <a:pt x="38" y="61"/>
                  <a:pt x="34" y="62"/>
                  <a:pt x="32" y="59"/>
                </a:cubicBezTo>
                <a:cubicBezTo>
                  <a:pt x="23" y="49"/>
                  <a:pt x="23" y="49"/>
                  <a:pt x="23" y="49"/>
                </a:cubicBezTo>
                <a:cubicBezTo>
                  <a:pt x="22" y="48"/>
                  <a:pt x="21" y="47"/>
                  <a:pt x="19" y="47"/>
                </a:cubicBezTo>
                <a:cubicBezTo>
                  <a:pt x="5" y="49"/>
                  <a:pt x="5" y="49"/>
                  <a:pt x="5" y="49"/>
                </a:cubicBezTo>
                <a:cubicBezTo>
                  <a:pt x="2" y="49"/>
                  <a:pt x="0" y="46"/>
                  <a:pt x="2" y="43"/>
                </a:cubicBezTo>
                <a:cubicBezTo>
                  <a:pt x="9" y="31"/>
                  <a:pt x="9" y="31"/>
                  <a:pt x="9" y="31"/>
                </a:cubicBezTo>
                <a:cubicBezTo>
                  <a:pt x="10" y="30"/>
                  <a:pt x="10" y="28"/>
                  <a:pt x="9" y="27"/>
                </a:cubicBezTo>
                <a:cubicBezTo>
                  <a:pt x="4" y="14"/>
                  <a:pt x="4" y="14"/>
                  <a:pt x="4" y="14"/>
                </a:cubicBezTo>
                <a:cubicBezTo>
                  <a:pt x="2" y="12"/>
                  <a:pt x="5" y="8"/>
                  <a:pt x="8" y="9"/>
                </a:cubicBezTo>
                <a:cubicBezTo>
                  <a:pt x="22" y="12"/>
                  <a:pt x="22" y="12"/>
                  <a:pt x="22"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930" name="Google Shape;1413;p14"/>
          <p:cNvSpPr/>
          <p:nvPr/>
        </p:nvSpPr>
        <p:spPr>
          <a:xfrm>
            <a:off x="9673711" y="4539458"/>
            <a:ext cx="209550"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2" y="19"/>
                  <a:pt x="22" y="20"/>
                </a:cubicBezTo>
                <a:cubicBezTo>
                  <a:pt x="22" y="27"/>
                  <a:pt x="22" y="27"/>
                  <a:pt x="22" y="27"/>
                </a:cubicBezTo>
                <a:cubicBezTo>
                  <a:pt x="22" y="28"/>
                  <a:pt x="20" y="29"/>
                  <a:pt x="19" y="28"/>
                </a:cubicBezTo>
                <a:cubicBezTo>
                  <a:pt x="13" y="24"/>
                  <a:pt x="13" y="24"/>
                  <a:pt x="13" y="24"/>
                </a:cubicBezTo>
                <a:cubicBezTo>
                  <a:pt x="13" y="24"/>
                  <a:pt x="12" y="24"/>
                  <a:pt x="12"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1"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931" name="Google Shape;1414;p14"/>
          <p:cNvSpPr/>
          <p:nvPr/>
        </p:nvSpPr>
        <p:spPr>
          <a:xfrm>
            <a:off x="9727858" y="2341563"/>
            <a:ext cx="258762" cy="274638"/>
          </a:xfrm>
          <a:custGeom>
            <a:avLst/>
            <a:gdLst/>
            <a:ahLst/>
            <a:cxnLst/>
            <a:rect l="l" t="t" r="r" b="b"/>
            <a:pathLst>
              <a:path w="36" h="38" extrusionOk="0">
                <a:moveTo>
                  <a:pt x="25" y="3"/>
                </a:moveTo>
                <a:cubicBezTo>
                  <a:pt x="26" y="11"/>
                  <a:pt x="26" y="11"/>
                  <a:pt x="26" y="11"/>
                </a:cubicBezTo>
                <a:cubicBezTo>
                  <a:pt x="26" y="12"/>
                  <a:pt x="27" y="13"/>
                  <a:pt x="27" y="13"/>
                </a:cubicBezTo>
                <a:cubicBezTo>
                  <a:pt x="35" y="18"/>
                  <a:pt x="35" y="18"/>
                  <a:pt x="35" y="18"/>
                </a:cubicBezTo>
                <a:cubicBezTo>
                  <a:pt x="36" y="19"/>
                  <a:pt x="36" y="21"/>
                  <a:pt x="34" y="22"/>
                </a:cubicBezTo>
                <a:cubicBezTo>
                  <a:pt x="27" y="25"/>
                  <a:pt x="27" y="25"/>
                  <a:pt x="27" y="25"/>
                </a:cubicBezTo>
                <a:cubicBezTo>
                  <a:pt x="26" y="26"/>
                  <a:pt x="25" y="26"/>
                  <a:pt x="25" y="27"/>
                </a:cubicBezTo>
                <a:cubicBezTo>
                  <a:pt x="23" y="35"/>
                  <a:pt x="23" y="35"/>
                  <a:pt x="23" y="35"/>
                </a:cubicBezTo>
                <a:cubicBezTo>
                  <a:pt x="23" y="37"/>
                  <a:pt x="20" y="38"/>
                  <a:pt x="19" y="36"/>
                </a:cubicBezTo>
                <a:cubicBezTo>
                  <a:pt x="14" y="30"/>
                  <a:pt x="14" y="30"/>
                  <a:pt x="14" y="30"/>
                </a:cubicBezTo>
                <a:cubicBezTo>
                  <a:pt x="13" y="29"/>
                  <a:pt x="12" y="29"/>
                  <a:pt x="11" y="29"/>
                </a:cubicBezTo>
                <a:cubicBezTo>
                  <a:pt x="3" y="30"/>
                  <a:pt x="3" y="30"/>
                  <a:pt x="3" y="30"/>
                </a:cubicBezTo>
                <a:cubicBezTo>
                  <a:pt x="1" y="30"/>
                  <a:pt x="0" y="28"/>
                  <a:pt x="1" y="26"/>
                </a:cubicBezTo>
                <a:cubicBezTo>
                  <a:pt x="5" y="19"/>
                  <a:pt x="5" y="19"/>
                  <a:pt x="5" y="19"/>
                </a:cubicBezTo>
                <a:cubicBezTo>
                  <a:pt x="6" y="18"/>
                  <a:pt x="6" y="17"/>
                  <a:pt x="5" y="17"/>
                </a:cubicBezTo>
                <a:cubicBezTo>
                  <a:pt x="2" y="9"/>
                  <a:pt x="2" y="9"/>
                  <a:pt x="2" y="9"/>
                </a:cubicBezTo>
                <a:cubicBezTo>
                  <a:pt x="1" y="7"/>
                  <a:pt x="3" y="5"/>
                  <a:pt x="5" y="6"/>
                </a:cubicBezTo>
                <a:cubicBezTo>
                  <a:pt x="13" y="8"/>
                  <a:pt x="13" y="8"/>
                  <a:pt x="13" y="8"/>
                </a:cubicBezTo>
                <a:cubicBezTo>
                  <a:pt x="14" y="8"/>
                  <a:pt x="14" y="8"/>
                  <a:pt x="15" y="7"/>
                </a:cubicBezTo>
                <a:cubicBezTo>
                  <a:pt x="21" y="1"/>
                  <a:pt x="21" y="1"/>
                  <a:pt x="21" y="1"/>
                </a:cubicBezTo>
                <a:cubicBezTo>
                  <a:pt x="23" y="0"/>
                  <a:pt x="25" y="1"/>
                  <a:pt x="25" y="3"/>
                </a:cubicBezTo>
                <a:close/>
              </a:path>
            </a:pathLst>
          </a:custGeom>
          <a:solidFill>
            <a:srgbClr val="00C5B4"/>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932" name="Google Shape;1431;p14"/>
          <p:cNvSpPr/>
          <p:nvPr/>
        </p:nvSpPr>
        <p:spPr>
          <a:xfrm>
            <a:off x="3803637" y="5760156"/>
            <a:ext cx="223837" cy="223838"/>
          </a:xfrm>
          <a:custGeom>
            <a:avLst/>
            <a:gdLst/>
            <a:ahLst/>
            <a:cxnLst/>
            <a:rect l="l" t="t" r="r" b="b"/>
            <a:pathLst>
              <a:path w="31" h="31" extrusionOk="0">
                <a:moveTo>
                  <a:pt x="11" y="9"/>
                </a:moveTo>
                <a:cubicBezTo>
                  <a:pt x="13" y="2"/>
                  <a:pt x="13" y="2"/>
                  <a:pt x="13" y="2"/>
                </a:cubicBezTo>
                <a:cubicBezTo>
                  <a:pt x="14" y="0"/>
                  <a:pt x="17" y="0"/>
                  <a:pt x="17" y="2"/>
                </a:cubicBezTo>
                <a:cubicBezTo>
                  <a:pt x="19" y="9"/>
                  <a:pt x="19" y="9"/>
                  <a:pt x="19" y="9"/>
                </a:cubicBezTo>
                <a:cubicBezTo>
                  <a:pt x="20" y="10"/>
                  <a:pt x="20" y="11"/>
                  <a:pt x="21" y="11"/>
                </a:cubicBezTo>
                <a:cubicBezTo>
                  <a:pt x="29" y="13"/>
                  <a:pt x="29" y="13"/>
                  <a:pt x="29" y="13"/>
                </a:cubicBezTo>
                <a:cubicBezTo>
                  <a:pt x="31" y="14"/>
                  <a:pt x="31" y="17"/>
                  <a:pt x="29" y="17"/>
                </a:cubicBezTo>
                <a:cubicBezTo>
                  <a:pt x="21" y="19"/>
                  <a:pt x="21" y="19"/>
                  <a:pt x="21" y="19"/>
                </a:cubicBezTo>
                <a:cubicBezTo>
                  <a:pt x="20" y="20"/>
                  <a:pt x="20" y="20"/>
                  <a:pt x="19" y="21"/>
                </a:cubicBezTo>
                <a:cubicBezTo>
                  <a:pt x="17" y="29"/>
                  <a:pt x="17" y="29"/>
                  <a:pt x="17" y="29"/>
                </a:cubicBezTo>
                <a:cubicBezTo>
                  <a:pt x="17" y="31"/>
                  <a:pt x="14" y="31"/>
                  <a:pt x="13" y="29"/>
                </a:cubicBezTo>
                <a:cubicBezTo>
                  <a:pt x="11" y="21"/>
                  <a:pt x="11" y="21"/>
                  <a:pt x="11" y="21"/>
                </a:cubicBezTo>
                <a:cubicBezTo>
                  <a:pt x="11" y="20"/>
                  <a:pt x="10" y="20"/>
                  <a:pt x="9" y="19"/>
                </a:cubicBezTo>
                <a:cubicBezTo>
                  <a:pt x="2" y="17"/>
                  <a:pt x="2" y="17"/>
                  <a:pt x="2" y="17"/>
                </a:cubicBezTo>
                <a:cubicBezTo>
                  <a:pt x="0" y="17"/>
                  <a:pt x="0" y="14"/>
                  <a:pt x="2" y="13"/>
                </a:cubicBezTo>
                <a:cubicBezTo>
                  <a:pt x="9" y="11"/>
                  <a:pt x="9" y="11"/>
                  <a:pt x="9" y="11"/>
                </a:cubicBezTo>
                <a:cubicBezTo>
                  <a:pt x="10" y="11"/>
                  <a:pt x="11" y="10"/>
                  <a:pt x="11" y="9"/>
                </a:cubicBezTo>
                <a:close/>
              </a:path>
            </a:pathLst>
          </a:custGeom>
          <a:solidFill>
            <a:srgbClr val="F4883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933" name="Google Shape;1432;p14"/>
          <p:cNvSpPr/>
          <p:nvPr/>
        </p:nvSpPr>
        <p:spPr>
          <a:xfrm>
            <a:off x="1174597" y="3224778"/>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59" y="34"/>
                  <a:pt x="56" y="36"/>
                </a:cubicBezTo>
                <a:cubicBezTo>
                  <a:pt x="44" y="41"/>
                  <a:pt x="44" y="41"/>
                  <a:pt x="44" y="41"/>
                </a:cubicBezTo>
                <a:cubicBezTo>
                  <a:pt x="42" y="42"/>
                  <a:pt x="42" y="43"/>
                  <a:pt x="41" y="44"/>
                </a:cubicBezTo>
                <a:cubicBezTo>
                  <a:pt x="38" y="57"/>
                  <a:pt x="38" y="57"/>
                  <a:pt x="38" y="57"/>
                </a:cubicBezTo>
                <a:cubicBezTo>
                  <a:pt x="38" y="61"/>
                  <a:pt x="34" y="62"/>
                  <a:pt x="32" y="59"/>
                </a:cubicBezTo>
                <a:cubicBezTo>
                  <a:pt x="23" y="49"/>
                  <a:pt x="23" y="49"/>
                  <a:pt x="23" y="49"/>
                </a:cubicBezTo>
                <a:cubicBezTo>
                  <a:pt x="22" y="48"/>
                  <a:pt x="20" y="47"/>
                  <a:pt x="19" y="47"/>
                </a:cubicBezTo>
                <a:cubicBezTo>
                  <a:pt x="5" y="49"/>
                  <a:pt x="5" y="49"/>
                  <a:pt x="5" y="49"/>
                </a:cubicBezTo>
                <a:cubicBezTo>
                  <a:pt x="2" y="49"/>
                  <a:pt x="0" y="46"/>
                  <a:pt x="2" y="43"/>
                </a:cubicBezTo>
                <a:cubicBezTo>
                  <a:pt x="9" y="31"/>
                  <a:pt x="9" y="31"/>
                  <a:pt x="9" y="31"/>
                </a:cubicBezTo>
                <a:cubicBezTo>
                  <a:pt x="9" y="30"/>
                  <a:pt x="10" y="28"/>
                  <a:pt x="9" y="27"/>
                </a:cubicBezTo>
                <a:cubicBezTo>
                  <a:pt x="3" y="14"/>
                  <a:pt x="3" y="14"/>
                  <a:pt x="3" y="14"/>
                </a:cubicBezTo>
                <a:cubicBezTo>
                  <a:pt x="2" y="12"/>
                  <a:pt x="5" y="8"/>
                  <a:pt x="8" y="9"/>
                </a:cubicBezTo>
                <a:cubicBezTo>
                  <a:pt x="21" y="12"/>
                  <a:pt x="21" y="12"/>
                  <a:pt x="21"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934" name="Google Shape;1433;p14"/>
          <p:cNvSpPr/>
          <p:nvPr/>
        </p:nvSpPr>
        <p:spPr>
          <a:xfrm>
            <a:off x="1609712" y="5564893"/>
            <a:ext cx="209550" cy="215900"/>
          </a:xfrm>
          <a:custGeom>
            <a:avLst/>
            <a:gdLst/>
            <a:ahLst/>
            <a:cxnLst/>
            <a:rect l="l" t="t" r="r" b="b"/>
            <a:pathLst>
              <a:path w="29" h="30" extrusionOk="0">
                <a:moveTo>
                  <a:pt x="20" y="2"/>
                </a:moveTo>
                <a:cubicBezTo>
                  <a:pt x="21" y="9"/>
                  <a:pt x="21" y="9"/>
                  <a:pt x="21" y="9"/>
                </a:cubicBezTo>
                <a:cubicBezTo>
                  <a:pt x="21" y="10"/>
                  <a:pt x="21" y="10"/>
                  <a:pt x="22" y="11"/>
                </a:cubicBezTo>
                <a:cubicBezTo>
                  <a:pt x="28" y="14"/>
                  <a:pt x="28" y="14"/>
                  <a:pt x="28" y="14"/>
                </a:cubicBezTo>
                <a:cubicBezTo>
                  <a:pt x="29" y="15"/>
                  <a:pt x="29" y="17"/>
                  <a:pt x="27" y="17"/>
                </a:cubicBezTo>
                <a:cubicBezTo>
                  <a:pt x="21" y="20"/>
                  <a:pt x="21" y="20"/>
                  <a:pt x="21" y="20"/>
                </a:cubicBezTo>
                <a:cubicBezTo>
                  <a:pt x="21" y="20"/>
                  <a:pt x="20" y="20"/>
                  <a:pt x="20" y="21"/>
                </a:cubicBezTo>
                <a:cubicBezTo>
                  <a:pt x="19" y="28"/>
                  <a:pt x="19" y="28"/>
                  <a:pt x="19" y="28"/>
                </a:cubicBezTo>
                <a:cubicBezTo>
                  <a:pt x="18" y="29"/>
                  <a:pt x="17" y="30"/>
                  <a:pt x="16" y="28"/>
                </a:cubicBezTo>
                <a:cubicBezTo>
                  <a:pt x="11" y="23"/>
                  <a:pt x="11" y="23"/>
                  <a:pt x="11" y="23"/>
                </a:cubicBezTo>
                <a:cubicBezTo>
                  <a:pt x="11" y="23"/>
                  <a:pt x="10" y="23"/>
                  <a:pt x="10" y="23"/>
                </a:cubicBezTo>
                <a:cubicBezTo>
                  <a:pt x="3" y="23"/>
                  <a:pt x="3" y="23"/>
                  <a:pt x="3" y="23"/>
                </a:cubicBezTo>
                <a:cubicBezTo>
                  <a:pt x="1" y="24"/>
                  <a:pt x="0" y="22"/>
                  <a:pt x="1" y="21"/>
                </a:cubicBezTo>
                <a:cubicBezTo>
                  <a:pt x="5" y="15"/>
                  <a:pt x="5" y="15"/>
                  <a:pt x="5" y="15"/>
                </a:cubicBezTo>
                <a:cubicBezTo>
                  <a:pt x="5" y="14"/>
                  <a:pt x="5" y="14"/>
                  <a:pt x="5" y="13"/>
                </a:cubicBezTo>
                <a:cubicBezTo>
                  <a:pt x="2" y="7"/>
                  <a:pt x="2" y="7"/>
                  <a:pt x="2" y="7"/>
                </a:cubicBezTo>
                <a:cubicBezTo>
                  <a:pt x="1" y="6"/>
                  <a:pt x="3" y="4"/>
                  <a:pt x="4" y="5"/>
                </a:cubicBezTo>
                <a:cubicBezTo>
                  <a:pt x="11" y="6"/>
                  <a:pt x="11" y="6"/>
                  <a:pt x="11" y="6"/>
                </a:cubicBezTo>
                <a:cubicBezTo>
                  <a:pt x="11" y="6"/>
                  <a:pt x="12" y="6"/>
                  <a:pt x="12" y="6"/>
                </a:cubicBezTo>
                <a:cubicBezTo>
                  <a:pt x="17" y="1"/>
                  <a:pt x="17" y="1"/>
                  <a:pt x="17" y="1"/>
                </a:cubicBezTo>
                <a:cubicBezTo>
                  <a:pt x="18" y="0"/>
                  <a:pt x="20" y="1"/>
                  <a:pt x="20" y="2"/>
                </a:cubicBezTo>
                <a:close/>
              </a:path>
            </a:pathLst>
          </a:custGeom>
          <a:solidFill>
            <a:srgbClr val="FFFFF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935" name="Google Shape;1434;p14"/>
          <p:cNvSpPr/>
          <p:nvPr/>
        </p:nvSpPr>
        <p:spPr>
          <a:xfrm>
            <a:off x="2252649" y="4277431"/>
            <a:ext cx="207962"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1" y="19"/>
                  <a:pt x="21" y="20"/>
                </a:cubicBezTo>
                <a:cubicBezTo>
                  <a:pt x="21" y="27"/>
                  <a:pt x="21" y="27"/>
                  <a:pt x="21" y="27"/>
                </a:cubicBezTo>
                <a:cubicBezTo>
                  <a:pt x="21" y="28"/>
                  <a:pt x="20" y="29"/>
                  <a:pt x="18" y="28"/>
                </a:cubicBezTo>
                <a:cubicBezTo>
                  <a:pt x="13" y="24"/>
                  <a:pt x="13" y="24"/>
                  <a:pt x="13" y="24"/>
                </a:cubicBezTo>
                <a:cubicBezTo>
                  <a:pt x="13" y="24"/>
                  <a:pt x="12" y="24"/>
                  <a:pt x="11"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0"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936" name="Google Shape;1435;p14"/>
          <p:cNvSpPr/>
          <p:nvPr/>
        </p:nvSpPr>
        <p:spPr>
          <a:xfrm>
            <a:off x="3327387" y="4372681"/>
            <a:ext cx="266700" cy="274638"/>
          </a:xfrm>
          <a:custGeom>
            <a:avLst/>
            <a:gdLst/>
            <a:ahLst/>
            <a:cxnLst/>
            <a:rect l="l" t="t" r="r" b="b"/>
            <a:pathLst>
              <a:path w="37" h="38" extrusionOk="0">
                <a:moveTo>
                  <a:pt x="26" y="3"/>
                </a:moveTo>
                <a:cubicBezTo>
                  <a:pt x="27" y="11"/>
                  <a:pt x="27" y="11"/>
                  <a:pt x="27" y="11"/>
                </a:cubicBezTo>
                <a:cubicBezTo>
                  <a:pt x="27" y="12"/>
                  <a:pt x="27" y="13"/>
                  <a:pt x="28" y="13"/>
                </a:cubicBezTo>
                <a:cubicBezTo>
                  <a:pt x="36" y="18"/>
                  <a:pt x="36" y="18"/>
                  <a:pt x="36" y="18"/>
                </a:cubicBezTo>
                <a:cubicBezTo>
                  <a:pt x="37" y="19"/>
                  <a:pt x="37" y="21"/>
                  <a:pt x="35" y="22"/>
                </a:cubicBezTo>
                <a:cubicBezTo>
                  <a:pt x="27" y="25"/>
                  <a:pt x="27" y="25"/>
                  <a:pt x="27" y="25"/>
                </a:cubicBezTo>
                <a:cubicBezTo>
                  <a:pt x="27" y="26"/>
                  <a:pt x="26" y="26"/>
                  <a:pt x="26" y="27"/>
                </a:cubicBezTo>
                <a:cubicBezTo>
                  <a:pt x="24" y="35"/>
                  <a:pt x="24" y="35"/>
                  <a:pt x="24" y="35"/>
                </a:cubicBezTo>
                <a:cubicBezTo>
                  <a:pt x="24" y="37"/>
                  <a:pt x="21" y="38"/>
                  <a:pt x="20" y="36"/>
                </a:cubicBezTo>
                <a:cubicBezTo>
                  <a:pt x="14" y="30"/>
                  <a:pt x="14" y="30"/>
                  <a:pt x="14" y="30"/>
                </a:cubicBezTo>
                <a:cubicBezTo>
                  <a:pt x="14" y="29"/>
                  <a:pt x="13" y="29"/>
                  <a:pt x="12" y="29"/>
                </a:cubicBezTo>
                <a:cubicBezTo>
                  <a:pt x="4" y="30"/>
                  <a:pt x="4" y="30"/>
                  <a:pt x="4" y="30"/>
                </a:cubicBezTo>
                <a:cubicBezTo>
                  <a:pt x="2" y="30"/>
                  <a:pt x="0" y="28"/>
                  <a:pt x="1" y="26"/>
                </a:cubicBezTo>
                <a:cubicBezTo>
                  <a:pt x="6" y="19"/>
                  <a:pt x="6" y="19"/>
                  <a:pt x="6" y="19"/>
                </a:cubicBezTo>
                <a:cubicBezTo>
                  <a:pt x="6" y="18"/>
                  <a:pt x="6" y="17"/>
                  <a:pt x="6" y="17"/>
                </a:cubicBezTo>
                <a:cubicBezTo>
                  <a:pt x="3" y="9"/>
                  <a:pt x="3" y="9"/>
                  <a:pt x="3" y="9"/>
                </a:cubicBezTo>
                <a:cubicBezTo>
                  <a:pt x="2" y="7"/>
                  <a:pt x="3" y="5"/>
                  <a:pt x="5" y="6"/>
                </a:cubicBezTo>
                <a:cubicBezTo>
                  <a:pt x="14" y="8"/>
                  <a:pt x="14" y="8"/>
                  <a:pt x="14" y="8"/>
                </a:cubicBezTo>
                <a:cubicBezTo>
                  <a:pt x="14" y="8"/>
                  <a:pt x="15" y="8"/>
                  <a:pt x="16" y="7"/>
                </a:cubicBezTo>
                <a:cubicBezTo>
                  <a:pt x="22" y="1"/>
                  <a:pt x="22" y="1"/>
                  <a:pt x="22" y="1"/>
                </a:cubicBezTo>
                <a:cubicBezTo>
                  <a:pt x="24" y="0"/>
                  <a:pt x="26" y="1"/>
                  <a:pt x="26" y="3"/>
                </a:cubicBezTo>
                <a:close/>
              </a:path>
            </a:pathLst>
          </a:custGeom>
          <a:solidFill>
            <a:srgbClr val="00C5B4"/>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937" name="مستطيل 1"/>
          <p:cNvSpPr/>
          <p:nvPr/>
        </p:nvSpPr>
        <p:spPr>
          <a:xfrm>
            <a:off x="4183679" y="4104269"/>
            <a:ext cx="3793907" cy="510396"/>
          </a:xfrm>
          <a:prstGeom prst="rect">
            <a:avLst/>
          </a:prstGeom>
        </p:spPr>
        <p:txBody>
          <a:bodyPr wrap="square">
            <a:spAutoFit/>
          </a:bodyPr>
          <a:lstStyle/>
          <a:p>
            <a:pPr algn="ctr">
              <a:lnSpc>
                <a:spcPct val="110000"/>
              </a:lnSpc>
              <a:buClr>
                <a:srgbClr val="000000"/>
              </a:buClr>
              <a:buFont typeface="Arial"/>
              <a:buNone/>
            </a:pPr>
            <a:r>
              <a:rPr lang="en-US" sz="2600" b="1" kern="0" dirty="0">
                <a:solidFill>
                  <a:srgbClr val="FFFFFF"/>
                </a:solidFill>
                <a:latin typeface="Calibri"/>
                <a:ea typeface="Calibri"/>
                <a:cs typeface="Calibri"/>
                <a:sym typeface="Calibri"/>
              </a:rPr>
              <a:t>History and examination</a:t>
            </a:r>
          </a:p>
        </p:txBody>
      </p:sp>
    </p:spTree>
    <p:extLst>
      <p:ext uri="{BB962C8B-B14F-4D97-AF65-F5344CB8AC3E}">
        <p14:creationId xmlns:p14="http://schemas.microsoft.com/office/powerpoint/2010/main" val="85119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
                                  </p:stCondLst>
                                  <p:childTnLst>
                                    <p:set>
                                      <p:cBhvr>
                                        <p:cTn id="6" dur="1" fill="hold">
                                          <p:stCondLst>
                                            <p:cond delay="0"/>
                                          </p:stCondLst>
                                        </p:cTn>
                                        <p:tgtEl>
                                          <p:spTgt spid="1048926"/>
                                        </p:tgtEl>
                                        <p:attrNameLst>
                                          <p:attrName>style.visibility</p:attrName>
                                        </p:attrNameLst>
                                      </p:cBhvr>
                                      <p:to>
                                        <p:strVal val="visible"/>
                                      </p:to>
                                    </p:set>
                                    <p:anim calcmode="lin" valueType="num">
                                      <p:cBhvr additive="base">
                                        <p:cTn id="7" dur="500"/>
                                        <p:tgtEl>
                                          <p:spTgt spid="1048926"/>
                                        </p:tgtEl>
                                        <p:attrNameLst>
                                          <p:attrName>ppt_w</p:attrName>
                                        </p:attrNameLst>
                                      </p:cBhvr>
                                      <p:tavLst>
                                        <p:tav tm="0">
                                          <p:val>
                                            <p:strVal val="0"/>
                                          </p:val>
                                        </p:tav>
                                        <p:tav tm="100000">
                                          <p:val>
                                            <p:strVal val="#ppt_w"/>
                                          </p:val>
                                        </p:tav>
                                      </p:tavLst>
                                    </p:anim>
                                    <p:anim calcmode="lin" valueType="num">
                                      <p:cBhvr additive="base">
                                        <p:cTn id="8" dur="500"/>
                                        <p:tgtEl>
                                          <p:spTgt spid="1048926"/>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927"/>
                                        </p:tgtEl>
                                        <p:attrNameLst>
                                          <p:attrName>style.visibility</p:attrName>
                                        </p:attrNameLst>
                                      </p:cBhvr>
                                      <p:to>
                                        <p:strVal val="visible"/>
                                      </p:to>
                                    </p:set>
                                    <p:animEffect transition="in" filter="fade">
                                      <p:cBhvr>
                                        <p:cTn id="11" dur="500"/>
                                        <p:tgtEl>
                                          <p:spTgt spid="1048927"/>
                                        </p:tgtEl>
                                      </p:cBhvr>
                                    </p:animEffect>
                                  </p:childTnLst>
                                </p:cTn>
                              </p:par>
                              <p:par>
                                <p:cTn id="12" presetID="2" presetClass="entr" presetSubtype="2" fill="hold" nodeType="withEffect">
                                  <p:stCondLst>
                                    <p:cond delay="0"/>
                                  </p:stCondLst>
                                  <p:childTnLst>
                                    <p:set>
                                      <p:cBhvr>
                                        <p:cTn id="13" dur="1" fill="hold">
                                          <p:stCondLst>
                                            <p:cond delay="0"/>
                                          </p:stCondLst>
                                        </p:cTn>
                                        <p:tgtEl>
                                          <p:spTgt spid="3145756"/>
                                        </p:tgtEl>
                                        <p:attrNameLst>
                                          <p:attrName>style.visibility</p:attrName>
                                        </p:attrNameLst>
                                      </p:cBhvr>
                                      <p:to>
                                        <p:strVal val="visible"/>
                                      </p:to>
                                    </p:set>
                                    <p:anim calcmode="lin" valueType="num">
                                      <p:cBhvr additive="base">
                                        <p:cTn id="14" dur="500"/>
                                        <p:tgtEl>
                                          <p:spTgt spid="3145756"/>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0"/>
                                  </p:stCondLst>
                                  <p:childTnLst>
                                    <p:set>
                                      <p:cBhvr>
                                        <p:cTn id="16" dur="1" fill="hold">
                                          <p:stCondLst>
                                            <p:cond delay="0"/>
                                          </p:stCondLst>
                                        </p:cTn>
                                        <p:tgtEl>
                                          <p:spTgt spid="3145757"/>
                                        </p:tgtEl>
                                        <p:attrNameLst>
                                          <p:attrName>style.visibility</p:attrName>
                                        </p:attrNameLst>
                                      </p:cBhvr>
                                      <p:to>
                                        <p:strVal val="visible"/>
                                      </p:to>
                                    </p:set>
                                    <p:anim calcmode="lin" valueType="num">
                                      <p:cBhvr additive="base">
                                        <p:cTn id="17" dur="500"/>
                                        <p:tgtEl>
                                          <p:spTgt spid="31457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048940" name="Google Shape;1461;p17"/>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941" name="Google Shape;1462;p17"/>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a:solidFill>
                  <a:srgbClr val="363B45"/>
                </a:solidFill>
                <a:latin typeface="Calibri"/>
                <a:ea typeface="Calibri"/>
                <a:cs typeface="Calibri"/>
                <a:sym typeface="Calibri"/>
              </a:rPr>
              <a:t>3</a:t>
            </a:r>
            <a:endParaRPr sz="3200" kern="0">
              <a:solidFill>
                <a:srgbClr val="363B45"/>
              </a:solidFill>
              <a:latin typeface="Calibri"/>
              <a:ea typeface="Calibri"/>
              <a:cs typeface="Calibri"/>
              <a:sym typeface="Calibri"/>
            </a:endParaRPr>
          </a:p>
        </p:txBody>
      </p:sp>
      <p:sp>
        <p:nvSpPr>
          <p:cNvPr id="1048942" name="Google Shape;1463;p17"/>
          <p:cNvSpPr/>
          <p:nvPr/>
        </p:nvSpPr>
        <p:spPr>
          <a:xfrm>
            <a:off x="1386586" y="210252"/>
            <a:ext cx="1624838" cy="498475"/>
          </a:xfrm>
          <a:prstGeom prst="rect">
            <a:avLst/>
          </a:prstGeom>
          <a:noFill/>
          <a:ln>
            <a:noFill/>
          </a:ln>
        </p:spPr>
        <p:txBody>
          <a:bodyPr spcFirstLastPara="1" wrap="square" lIns="91425" tIns="45700" rIns="91425" bIns="45700" anchor="ctr" anchorCtr="0">
            <a:noAutofit/>
          </a:bodyPr>
          <a:lstStyle/>
          <a:p>
            <a:pPr>
              <a:lnSpc>
                <a:spcPct val="110000"/>
              </a:lnSpc>
              <a:buClr>
                <a:srgbClr val="000000"/>
              </a:buClr>
              <a:buFont typeface="Arial"/>
              <a:buNone/>
            </a:pPr>
            <a:r>
              <a:rPr lang="en-US" sz="2800" b="1" kern="0" dirty="0">
                <a:solidFill>
                  <a:srgbClr val="FFFFFF"/>
                </a:solidFill>
                <a:cs typeface="Arial"/>
                <a:sym typeface="Arial"/>
              </a:rPr>
              <a:t>History</a:t>
            </a:r>
            <a:endParaRPr sz="2800" b="1" kern="0" dirty="0">
              <a:solidFill>
                <a:srgbClr val="FFFFFF"/>
              </a:solidFill>
              <a:latin typeface="Calibri"/>
              <a:ea typeface="Calibri"/>
              <a:cs typeface="Calibri"/>
              <a:sym typeface="Calibri"/>
            </a:endParaRPr>
          </a:p>
        </p:txBody>
      </p:sp>
      <p:cxnSp>
        <p:nvCxnSpPr>
          <p:cNvPr id="3145758" name="Google Shape;1464;p17"/>
          <p:cNvCxnSpPr>
            <a:cxnSpLocks/>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943" name="Google Shape;1465;p17"/>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944" name="Google Shape;1475;p17"/>
          <p:cNvSpPr txBox="1"/>
          <p:nvPr/>
        </p:nvSpPr>
        <p:spPr>
          <a:xfrm>
            <a:off x="404872" y="926592"/>
            <a:ext cx="10712319" cy="4965592"/>
          </a:xfrm>
          <a:prstGeom prst="rect">
            <a:avLst/>
          </a:prstGeom>
          <a:noFill/>
          <a:ln>
            <a:noFill/>
          </a:ln>
        </p:spPr>
        <p:txBody>
          <a:bodyPr spcFirstLastPara="1" wrap="square" lIns="91425" tIns="45700" rIns="91425" bIns="45700" anchor="t" anchorCtr="0">
            <a:noAutofit/>
          </a:bodyPr>
          <a:lstStyle/>
          <a:p>
            <a:pPr marL="342900" indent="-342900">
              <a:spcBef>
                <a:spcPct val="20000"/>
              </a:spcBef>
              <a:buFont typeface="Arial" pitchFamily="34" charset="0"/>
              <a:buChar char="•"/>
            </a:pPr>
            <a:r>
              <a:rPr lang="en-US" sz="2400" b="1" dirty="0">
                <a:solidFill>
                  <a:srgbClr val="FFFFFF"/>
                </a:solidFill>
                <a:latin typeface="Calibri"/>
                <a:cs typeface="Arial"/>
                <a:sym typeface="Arial"/>
              </a:rPr>
              <a:t>Site</a:t>
            </a:r>
          </a:p>
          <a:p>
            <a:pPr marL="342900" indent="-342900">
              <a:spcBef>
                <a:spcPct val="20000"/>
              </a:spcBef>
              <a:buFont typeface="Arial" pitchFamily="34" charset="0"/>
              <a:buChar char="•"/>
            </a:pPr>
            <a:r>
              <a:rPr lang="en-US" sz="2400" b="1" dirty="0">
                <a:solidFill>
                  <a:srgbClr val="FFFFFF"/>
                </a:solidFill>
                <a:latin typeface="Calibri"/>
                <a:cs typeface="Arial"/>
                <a:sym typeface="Arial"/>
              </a:rPr>
              <a:t>Onset of pain (before, entry, vaginal, deep or after)</a:t>
            </a:r>
          </a:p>
          <a:p>
            <a:pPr marL="342900" indent="-342900">
              <a:spcBef>
                <a:spcPct val="20000"/>
              </a:spcBef>
              <a:buFont typeface="Arial" pitchFamily="34" charset="0"/>
              <a:buChar char="•"/>
            </a:pPr>
            <a:r>
              <a:rPr lang="en-US" sz="2400" b="1" dirty="0">
                <a:solidFill>
                  <a:srgbClr val="FFFFFF"/>
                </a:solidFill>
                <a:latin typeface="Calibri"/>
                <a:cs typeface="Arial"/>
                <a:sym typeface="Arial"/>
              </a:rPr>
              <a:t>Continuous or intermittent</a:t>
            </a:r>
          </a:p>
          <a:p>
            <a:pPr marL="342900" indent="-342900">
              <a:spcBef>
                <a:spcPct val="20000"/>
              </a:spcBef>
              <a:buFont typeface="Arial" pitchFamily="34" charset="0"/>
              <a:buChar char="•"/>
            </a:pPr>
            <a:r>
              <a:rPr lang="en-US" sz="2400" b="1" dirty="0">
                <a:solidFill>
                  <a:srgbClr val="FFFFFF"/>
                </a:solidFill>
                <a:latin typeface="Calibri"/>
                <a:cs typeface="Arial"/>
                <a:sym typeface="Arial"/>
              </a:rPr>
              <a:t>Is it pruritic, burning or aching in quality</a:t>
            </a:r>
          </a:p>
          <a:p>
            <a:pPr marL="342900" indent="-342900">
              <a:spcBef>
                <a:spcPct val="20000"/>
              </a:spcBef>
              <a:buFont typeface="Arial" pitchFamily="34" charset="0"/>
              <a:buChar char="•"/>
            </a:pPr>
            <a:r>
              <a:rPr lang="en-US" sz="2400" b="1" dirty="0">
                <a:solidFill>
                  <a:srgbClr val="FFFFFF"/>
                </a:solidFill>
                <a:latin typeface="Calibri"/>
                <a:cs typeface="Arial"/>
                <a:sym typeface="Arial"/>
              </a:rPr>
              <a:t>Has it been life-long (primary) or acquired (secondary)</a:t>
            </a:r>
          </a:p>
          <a:p>
            <a:pPr marL="342900" indent="-342900">
              <a:spcBef>
                <a:spcPct val="20000"/>
              </a:spcBef>
              <a:buFont typeface="Arial" pitchFamily="34" charset="0"/>
              <a:buChar char="•"/>
            </a:pPr>
            <a:r>
              <a:rPr lang="en-US" altLang="en-US" sz="2400" b="1" dirty="0">
                <a:solidFill>
                  <a:srgbClr val="FFFFFF"/>
                </a:solidFill>
                <a:latin typeface="Calibri"/>
                <a:cs typeface="Arial"/>
                <a:sym typeface="Arial"/>
              </a:rPr>
              <a:t>Radiation to back or legs (Ovarian)</a:t>
            </a:r>
            <a:endParaRPr lang="en-US" sz="2400" b="1" dirty="0">
              <a:solidFill>
                <a:srgbClr val="FFFFFF"/>
              </a:solidFill>
              <a:latin typeface="Calibri"/>
              <a:cs typeface="Arial"/>
              <a:sym typeface="Arial"/>
            </a:endParaRPr>
          </a:p>
          <a:p>
            <a:pPr marL="342900" indent="-342900">
              <a:spcBef>
                <a:spcPct val="20000"/>
              </a:spcBef>
              <a:buFont typeface="Arial" pitchFamily="34" charset="0"/>
              <a:buChar char="•"/>
            </a:pPr>
            <a:r>
              <a:rPr lang="en-US" sz="2400" b="1" dirty="0">
                <a:solidFill>
                  <a:srgbClr val="FFFFFF"/>
                </a:solidFill>
                <a:latin typeface="Calibri"/>
                <a:cs typeface="Arial"/>
                <a:sym typeface="Arial"/>
              </a:rPr>
              <a:t>Are there vaginal symptoms as discharge, burning or itching</a:t>
            </a:r>
          </a:p>
          <a:p>
            <a:pPr marL="342900" indent="-342900">
              <a:spcBef>
                <a:spcPct val="20000"/>
              </a:spcBef>
              <a:buFont typeface="Arial" pitchFamily="34" charset="0"/>
              <a:buChar char="•"/>
            </a:pPr>
            <a:r>
              <a:rPr lang="en-US" sz="2400" b="1" dirty="0">
                <a:solidFill>
                  <a:srgbClr val="FFFFFF"/>
                </a:solidFill>
                <a:latin typeface="Calibri"/>
                <a:cs typeface="Arial"/>
                <a:sym typeface="Arial"/>
              </a:rPr>
              <a:t>Previous </a:t>
            </a:r>
            <a:r>
              <a:rPr lang="en-US" sz="2400" b="1" dirty="0" err="1">
                <a:solidFill>
                  <a:srgbClr val="FFFFFF"/>
                </a:solidFill>
                <a:latin typeface="Calibri"/>
                <a:cs typeface="Arial"/>
                <a:sym typeface="Arial"/>
              </a:rPr>
              <a:t>Hx</a:t>
            </a:r>
            <a:r>
              <a:rPr lang="en-US" sz="2400" b="1" dirty="0">
                <a:solidFill>
                  <a:srgbClr val="FFFFFF"/>
                </a:solidFill>
                <a:latin typeface="Calibri"/>
                <a:cs typeface="Arial"/>
                <a:sym typeface="Arial"/>
              </a:rPr>
              <a:t> of this condition and its reaction </a:t>
            </a:r>
          </a:p>
          <a:p>
            <a:pPr marL="342900" indent="-342900">
              <a:spcBef>
                <a:spcPct val="20000"/>
              </a:spcBef>
              <a:buFont typeface="Arial" pitchFamily="34" charset="0"/>
              <a:buChar char="•"/>
            </a:pPr>
            <a:r>
              <a:rPr lang="en-US" sz="2400" b="1" dirty="0">
                <a:solidFill>
                  <a:srgbClr val="FFFFFF"/>
                </a:solidFill>
                <a:latin typeface="Calibri"/>
                <a:cs typeface="Arial"/>
                <a:sym typeface="Arial"/>
              </a:rPr>
              <a:t>Is it situational or positional</a:t>
            </a:r>
          </a:p>
          <a:p>
            <a:pPr marL="342900" indent="-342900">
              <a:spcBef>
                <a:spcPct val="20000"/>
              </a:spcBef>
              <a:buFont typeface="Arial" pitchFamily="34" charset="0"/>
              <a:buChar char="•"/>
            </a:pPr>
            <a:r>
              <a:rPr lang="en-US" sz="2400" b="1" dirty="0">
                <a:solidFill>
                  <a:srgbClr val="FFFFFF"/>
                </a:solidFill>
                <a:latin typeface="Calibri"/>
                <a:cs typeface="Arial"/>
                <a:sym typeface="Arial"/>
              </a:rPr>
              <a:t>History of HSV or HPV, STD, PID </a:t>
            </a:r>
          </a:p>
        </p:txBody>
      </p:sp>
      <p:pic>
        <p:nvPicPr>
          <p:cNvPr id="2097152" name="Picture 2"/>
          <p:cNvPicPr>
            <a:picLocks noChangeAspect="1" noChangeArrowheads="1"/>
          </p:cNvPicPr>
          <p:nvPr/>
        </p:nvPicPr>
        <p:blipFill>
          <a:blip r:embed="rId3"/>
          <a:srcRect/>
          <a:stretch>
            <a:fillRect/>
          </a:stretch>
        </p:blipFill>
        <p:spPr bwMode="auto">
          <a:xfrm>
            <a:off x="10811253" y="161197"/>
            <a:ext cx="1060450" cy="774700"/>
          </a:xfrm>
          <a:prstGeom prst="rect">
            <a:avLst/>
          </a:prstGeom>
          <a:noFill/>
          <a:ln>
            <a:noFill/>
          </a:ln>
          <a:effectLst/>
        </p:spPr>
      </p:pic>
      <p:sp>
        <p:nvSpPr>
          <p:cNvPr id="1048945" name="Google Shape;1514;p20"/>
          <p:cNvSpPr/>
          <p:nvPr/>
        </p:nvSpPr>
        <p:spPr>
          <a:xfrm>
            <a:off x="7696247" y="195389"/>
            <a:ext cx="3216275" cy="687705"/>
          </a:xfrm>
          <a:custGeom>
            <a:avLst/>
            <a:gdLst/>
            <a:ahLst/>
            <a:cxnLst/>
            <a:rect l="l" t="t" r="r" b="b"/>
            <a:pathLst>
              <a:path w="2281423" h="435052" extrusionOk="0">
                <a:moveTo>
                  <a:pt x="0" y="0"/>
                </a:moveTo>
                <a:lnTo>
                  <a:pt x="2281423" y="0"/>
                </a:lnTo>
                <a:lnTo>
                  <a:pt x="2156750" y="217526"/>
                </a:lnTo>
                <a:lnTo>
                  <a:pt x="2281423" y="435052"/>
                </a:lnTo>
                <a:lnTo>
                  <a:pt x="0" y="435052"/>
                </a:lnTo>
                <a:close/>
              </a:path>
            </a:pathLst>
          </a:custGeom>
          <a:noFill/>
          <a:ln w="9525" cap="flat" cmpd="sng">
            <a:solidFill>
              <a:srgbClr val="002003"/>
            </a:solidFill>
            <a:prstDash val="solid"/>
            <a:round/>
            <a:headEnd type="none" w="sm" len="sm"/>
            <a:tailEnd type="none" w="sm" len="sm"/>
          </a:ln>
        </p:spPr>
        <p:txBody>
          <a:bodyPr spcFirstLastPara="1" wrap="square" lIns="0" tIns="0" rIns="0" bIns="0" anchor="ctr" anchorCtr="0">
            <a:normAutofit/>
          </a:bodyPr>
          <a:lstStyle/>
          <a:p>
            <a:pPr algn="ctr">
              <a:lnSpc>
                <a:spcPct val="120000"/>
              </a:lnSpc>
              <a:buClr>
                <a:srgbClr val="000000"/>
              </a:buClr>
              <a:buFont typeface="Arial"/>
              <a:buNone/>
            </a:pPr>
            <a:r>
              <a:rPr lang="en-US" sz="2400" b="1" kern="0" dirty="0">
                <a:solidFill>
                  <a:srgbClr val="FFC000"/>
                </a:solidFill>
                <a:latin typeface="Calibri"/>
                <a:ea typeface="Calibri"/>
                <a:cs typeface="Calibri"/>
                <a:sym typeface="Calibri"/>
              </a:rPr>
              <a:t>Related questions </a:t>
            </a:r>
            <a:endParaRPr sz="2400" b="1" kern="0" dirty="0">
              <a:solidFill>
                <a:srgbClr val="FFC000"/>
              </a:solidFill>
              <a:latin typeface="Calibri"/>
              <a:ea typeface="Calibri"/>
              <a:cs typeface="Calibri"/>
              <a:sym typeface="Calibri"/>
            </a:endParaRPr>
          </a:p>
        </p:txBody>
      </p:sp>
    </p:spTree>
    <p:extLst>
      <p:ext uri="{BB962C8B-B14F-4D97-AF65-F5344CB8AC3E}">
        <p14:creationId xmlns:p14="http://schemas.microsoft.com/office/powerpoint/2010/main" val="384557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941"/>
                                        </p:tgtEl>
                                        <p:attrNameLst>
                                          <p:attrName>style.visibility</p:attrName>
                                        </p:attrNameLst>
                                      </p:cBhvr>
                                      <p:to>
                                        <p:strVal val="visible"/>
                                      </p:to>
                                    </p:set>
                                    <p:anim calcmode="lin" valueType="num">
                                      <p:cBhvr additive="base">
                                        <p:cTn id="7" dur="500"/>
                                        <p:tgtEl>
                                          <p:spTgt spid="1048941"/>
                                        </p:tgtEl>
                                        <p:attrNameLst>
                                          <p:attrName>ppt_w</p:attrName>
                                        </p:attrNameLst>
                                      </p:cBhvr>
                                      <p:tavLst>
                                        <p:tav tm="0">
                                          <p:val>
                                            <p:strVal val="0"/>
                                          </p:val>
                                        </p:tav>
                                        <p:tav tm="100000">
                                          <p:val>
                                            <p:strVal val="#ppt_w"/>
                                          </p:val>
                                        </p:tav>
                                      </p:tavLst>
                                    </p:anim>
                                    <p:anim calcmode="lin" valueType="num">
                                      <p:cBhvr additive="base">
                                        <p:cTn id="8" dur="500"/>
                                        <p:tgtEl>
                                          <p:spTgt spid="1048941"/>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942"/>
                                        </p:tgtEl>
                                        <p:attrNameLst>
                                          <p:attrName>style.visibility</p:attrName>
                                        </p:attrNameLst>
                                      </p:cBhvr>
                                      <p:to>
                                        <p:strVal val="visible"/>
                                      </p:to>
                                    </p:set>
                                    <p:animEffect transition="in" filter="fade">
                                      <p:cBhvr>
                                        <p:cTn id="11" dur="500"/>
                                        <p:tgtEl>
                                          <p:spTgt spid="1048942"/>
                                        </p:tgtEl>
                                      </p:cBhvr>
                                    </p:animEffect>
                                  </p:childTnLst>
                                </p:cTn>
                              </p:par>
                              <p:par>
                                <p:cTn id="12" presetID="2" presetClass="entr" presetSubtype="2" fill="hold" nodeType="withEffect">
                                  <p:stCondLst>
                                    <p:cond delay="0"/>
                                  </p:stCondLst>
                                  <p:childTnLst>
                                    <p:set>
                                      <p:cBhvr>
                                        <p:cTn id="13" dur="1" fill="hold">
                                          <p:stCondLst>
                                            <p:cond delay="0"/>
                                          </p:stCondLst>
                                        </p:cTn>
                                        <p:tgtEl>
                                          <p:spTgt spid="3145758"/>
                                        </p:tgtEl>
                                        <p:attrNameLst>
                                          <p:attrName>style.visibility</p:attrName>
                                        </p:attrNameLst>
                                      </p:cBhvr>
                                      <p:to>
                                        <p:strVal val="visible"/>
                                      </p:to>
                                    </p:set>
                                    <p:anim calcmode="lin" valueType="num">
                                      <p:cBhvr additive="base">
                                        <p:cTn id="14" dur="500"/>
                                        <p:tgtEl>
                                          <p:spTgt spid="3145758"/>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943"/>
                                        </p:tgtEl>
                                        <p:attrNameLst>
                                          <p:attrName>style.visibility</p:attrName>
                                        </p:attrNameLst>
                                      </p:cBhvr>
                                      <p:to>
                                        <p:strVal val="visible"/>
                                      </p:to>
                                    </p:set>
                                    <p:anim calcmode="lin" valueType="num">
                                      <p:cBhvr additive="base">
                                        <p:cTn id="17" dur="500"/>
                                        <p:tgtEl>
                                          <p:spTgt spid="1048943"/>
                                        </p:tgtEl>
                                        <p:attrNameLst>
                                          <p:attrName>ppt_x</p:attrName>
                                        </p:attrNameLst>
                                      </p:cBhvr>
                                      <p:tavLst>
                                        <p:tav tm="0">
                                          <p:val>
                                            <p:strVal val="#ppt_x+1"/>
                                          </p:val>
                                        </p:tav>
                                        <p:tav tm="100000">
                                          <p:val>
                                            <p:strVal val="#ppt_x"/>
                                          </p:val>
                                        </p:tav>
                                      </p:tavLst>
                                    </p:anim>
                                  </p:childTnLst>
                                </p:cTn>
                              </p:par>
                              <p:par>
                                <p:cTn id="18" presetID="10" presetClass="entr" presetSubtype="0" fill="hold" nodeType="withEffect">
                                  <p:stCondLst>
                                    <p:cond delay="0"/>
                                  </p:stCondLst>
                                  <p:childTnLst>
                                    <p:set>
                                      <p:cBhvr>
                                        <p:cTn id="19" dur="1" fill="hold">
                                          <p:stCondLst>
                                            <p:cond delay="0"/>
                                          </p:stCondLst>
                                        </p:cTn>
                                        <p:tgtEl>
                                          <p:spTgt spid="1048944"/>
                                        </p:tgtEl>
                                        <p:attrNameLst>
                                          <p:attrName>style.visibility</p:attrName>
                                        </p:attrNameLst>
                                      </p:cBhvr>
                                      <p:to>
                                        <p:strVal val="visible"/>
                                      </p:to>
                                    </p:set>
                                    <p:animEffect transition="in" filter="fade">
                                      <p:cBhvr>
                                        <p:cTn id="20" dur="500"/>
                                        <p:tgtEl>
                                          <p:spTgt spid="1048944"/>
                                        </p:tgtEl>
                                      </p:cBhvr>
                                    </p:animEffect>
                                  </p:childTnLst>
                                </p:cTn>
                              </p:par>
                            </p:childTnLst>
                          </p:cTn>
                        </p:par>
                        <p:par>
                          <p:cTn id="21" fill="hold">
                            <p:stCondLst>
                              <p:cond delay="1200"/>
                            </p:stCondLst>
                            <p:childTnLst>
                              <p:par>
                                <p:cTn id="22" presetID="10" presetClass="entr" presetSubtype="0" fill="hold" nodeType="afterEffect">
                                  <p:stCondLst>
                                    <p:cond delay="0"/>
                                  </p:stCondLst>
                                  <p:childTnLst>
                                    <p:set>
                                      <p:cBhvr>
                                        <p:cTn id="23" dur="1" fill="hold">
                                          <p:stCondLst>
                                            <p:cond delay="0"/>
                                          </p:stCondLst>
                                        </p:cTn>
                                        <p:tgtEl>
                                          <p:spTgt spid="1048945"/>
                                        </p:tgtEl>
                                        <p:attrNameLst>
                                          <p:attrName>style.visibility</p:attrName>
                                        </p:attrNameLst>
                                      </p:cBhvr>
                                      <p:to>
                                        <p:strVal val="visible"/>
                                      </p:to>
                                    </p:set>
                                    <p:animEffect transition="in" filter="fade">
                                      <p:cBhvr>
                                        <p:cTn id="24" dur="500"/>
                                        <p:tgtEl>
                                          <p:spTgt spid="1048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048948" name="Google Shape;1461;p17"/>
          <p:cNvSpPr/>
          <p:nvPr/>
        </p:nvSpPr>
        <p:spPr>
          <a:xfrm>
            <a:off x="63982" y="54430"/>
            <a:ext cx="12084475" cy="6727371"/>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949" name="Google Shape;1462;p17"/>
          <p:cNvSpPr/>
          <p:nvPr/>
        </p:nvSpPr>
        <p:spPr>
          <a:xfrm>
            <a:off x="118412" y="103524"/>
            <a:ext cx="572921" cy="572921"/>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a:solidFill>
                  <a:srgbClr val="363B45"/>
                </a:solidFill>
                <a:latin typeface="Calibri"/>
                <a:ea typeface="Calibri"/>
                <a:cs typeface="Calibri"/>
                <a:sym typeface="Calibri"/>
              </a:rPr>
              <a:t>3</a:t>
            </a:r>
            <a:endParaRPr sz="3200" kern="0">
              <a:solidFill>
                <a:srgbClr val="363B45"/>
              </a:solidFill>
              <a:latin typeface="Calibri"/>
              <a:ea typeface="Calibri"/>
              <a:cs typeface="Calibri"/>
              <a:sym typeface="Calibri"/>
            </a:endParaRPr>
          </a:p>
        </p:txBody>
      </p:sp>
      <p:sp>
        <p:nvSpPr>
          <p:cNvPr id="1048950" name="Google Shape;1463;p17"/>
          <p:cNvSpPr/>
          <p:nvPr/>
        </p:nvSpPr>
        <p:spPr>
          <a:xfrm>
            <a:off x="1581658" y="222201"/>
            <a:ext cx="1746758" cy="498475"/>
          </a:xfrm>
          <a:prstGeom prst="rect">
            <a:avLst/>
          </a:prstGeom>
          <a:noFill/>
          <a:ln>
            <a:noFill/>
          </a:ln>
        </p:spPr>
        <p:txBody>
          <a:bodyPr spcFirstLastPara="1" wrap="square" lIns="91425" tIns="45700" rIns="91425" bIns="45700" anchor="ctr" anchorCtr="0">
            <a:normAutofit fontScale="88333" lnSpcReduction="10000"/>
          </a:bodyPr>
          <a:lstStyle/>
          <a:p>
            <a:pPr>
              <a:lnSpc>
                <a:spcPct val="110000"/>
              </a:lnSpc>
              <a:buClr>
                <a:srgbClr val="000000"/>
              </a:buClr>
              <a:buFont typeface="Arial"/>
              <a:buNone/>
            </a:pPr>
            <a:r>
              <a:rPr lang="en-US" sz="3000" b="1" kern="0" dirty="0">
                <a:solidFill>
                  <a:srgbClr val="FFFFFF"/>
                </a:solidFill>
                <a:cs typeface="Arial"/>
                <a:sym typeface="Arial"/>
              </a:rPr>
              <a:t>History</a:t>
            </a:r>
            <a:endParaRPr sz="2400" b="1" kern="0" dirty="0">
              <a:solidFill>
                <a:srgbClr val="FFFFFF"/>
              </a:solidFill>
              <a:latin typeface="Calibri"/>
              <a:ea typeface="Calibri"/>
              <a:cs typeface="Calibri"/>
              <a:sym typeface="Calibri"/>
            </a:endParaRPr>
          </a:p>
        </p:txBody>
      </p:sp>
      <p:cxnSp>
        <p:nvCxnSpPr>
          <p:cNvPr id="3145759" name="Google Shape;1464;p17"/>
          <p:cNvCxnSpPr>
            <a:cxnSpLocks/>
          </p:cNvCxnSpPr>
          <p:nvPr/>
        </p:nvCxnSpPr>
        <p:spPr>
          <a:xfrm rot="10800000">
            <a:off x="618739" y="666920"/>
            <a:ext cx="3858477" cy="0"/>
          </a:xfrm>
          <a:prstGeom prst="straightConnector1">
            <a:avLst/>
          </a:prstGeom>
          <a:noFill/>
          <a:ln w="9525" cap="flat" cmpd="sng">
            <a:solidFill>
              <a:srgbClr val="FFC000"/>
            </a:solidFill>
            <a:prstDash val="solid"/>
            <a:miter lim="800000"/>
            <a:headEnd type="none" w="sm" len="sm"/>
            <a:tailEnd type="none" w="sm" len="sm"/>
          </a:ln>
        </p:spPr>
      </p:cxnSp>
      <p:sp>
        <p:nvSpPr>
          <p:cNvPr id="1048951" name="Google Shape;1465;p17"/>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952" name="Google Shape;1475;p17"/>
          <p:cNvSpPr txBox="1"/>
          <p:nvPr/>
        </p:nvSpPr>
        <p:spPr>
          <a:xfrm>
            <a:off x="404872" y="926592"/>
            <a:ext cx="11311640" cy="5583936"/>
          </a:xfrm>
          <a:prstGeom prst="rect">
            <a:avLst/>
          </a:prstGeom>
          <a:noFill/>
          <a:ln>
            <a:noFill/>
          </a:ln>
        </p:spPr>
        <p:txBody>
          <a:bodyPr spcFirstLastPara="1" wrap="square" lIns="91425" tIns="45700" rIns="91425" bIns="45700" anchor="t" anchorCtr="0">
            <a:noAutofit/>
          </a:bodyPr>
          <a:lstStyle/>
          <a:p>
            <a:pPr marL="342900" indent="-342900">
              <a:spcBef>
                <a:spcPct val="20000"/>
              </a:spcBef>
              <a:buFont typeface="Arial" pitchFamily="34" charset="0"/>
              <a:buChar char="•"/>
            </a:pPr>
            <a:r>
              <a:rPr lang="en-US" sz="2400" b="1" dirty="0">
                <a:solidFill>
                  <a:srgbClr val="FFFFFF"/>
                </a:solidFill>
                <a:latin typeface="Calibri"/>
                <a:cs typeface="Arial"/>
                <a:sym typeface="Arial"/>
              </a:rPr>
              <a:t>Is she still having periods? LMP? </a:t>
            </a:r>
          </a:p>
          <a:p>
            <a:pPr marL="342900" indent="-342900">
              <a:spcBef>
                <a:spcPct val="20000"/>
              </a:spcBef>
              <a:buFont typeface="Arial" pitchFamily="34" charset="0"/>
              <a:buChar char="•"/>
            </a:pPr>
            <a:r>
              <a:rPr lang="en-US" sz="2400" b="1" dirty="0">
                <a:solidFill>
                  <a:srgbClr val="FFFFFF"/>
                </a:solidFill>
                <a:latin typeface="Calibri"/>
                <a:cs typeface="Arial"/>
                <a:sym typeface="Arial"/>
              </a:rPr>
              <a:t>Is the patient experiencing vaginal dryness, hot flushes or menstrual disturbance?</a:t>
            </a:r>
          </a:p>
          <a:p>
            <a:pPr marL="342900" indent="-342900">
              <a:spcBef>
                <a:spcPct val="20000"/>
              </a:spcBef>
              <a:buFont typeface="Arial" pitchFamily="34" charset="0"/>
              <a:buChar char="•"/>
            </a:pPr>
            <a:r>
              <a:rPr lang="en-US" sz="2400" b="1" dirty="0">
                <a:solidFill>
                  <a:srgbClr val="FFFFFF"/>
                </a:solidFill>
                <a:latin typeface="Calibri"/>
                <a:cs typeface="Arial"/>
                <a:sym typeface="Arial"/>
              </a:rPr>
              <a:t>Has the dyspareunia followed childbirth </a:t>
            </a:r>
          </a:p>
          <a:p>
            <a:pPr marL="342900" indent="-342900">
              <a:spcBef>
                <a:spcPct val="20000"/>
              </a:spcBef>
              <a:buFont typeface="Arial" pitchFamily="34" charset="0"/>
              <a:buChar char="•"/>
            </a:pPr>
            <a:r>
              <a:rPr lang="en-US" sz="2400" b="1" dirty="0" err="1">
                <a:solidFill>
                  <a:srgbClr val="FFFFFF"/>
                </a:solidFill>
                <a:latin typeface="Calibri"/>
                <a:cs typeface="Arial"/>
                <a:sym typeface="Arial"/>
              </a:rPr>
              <a:t>Hx</a:t>
            </a:r>
            <a:r>
              <a:rPr lang="en-US" sz="2400" b="1" dirty="0">
                <a:solidFill>
                  <a:srgbClr val="FFFFFF"/>
                </a:solidFill>
                <a:latin typeface="Calibri"/>
                <a:cs typeface="Arial"/>
                <a:sym typeface="Arial"/>
              </a:rPr>
              <a:t> sexual abuse, rape or trauma to the genitals, including childbirth?</a:t>
            </a:r>
          </a:p>
          <a:p>
            <a:pPr marL="342900" indent="-342900">
              <a:spcBef>
                <a:spcPct val="20000"/>
              </a:spcBef>
              <a:buFont typeface="Arial" pitchFamily="34" charset="0"/>
              <a:buChar char="•"/>
            </a:pPr>
            <a:r>
              <a:rPr lang="en-US" sz="2400" b="1" dirty="0">
                <a:solidFill>
                  <a:srgbClr val="FFFFFF"/>
                </a:solidFill>
                <a:latin typeface="Calibri"/>
                <a:cs typeface="Arial"/>
                <a:sym typeface="Arial"/>
              </a:rPr>
              <a:t>Relation to menstrual cycle (endometriosis)</a:t>
            </a:r>
          </a:p>
          <a:p>
            <a:pPr marL="342900" indent="-342900">
              <a:spcBef>
                <a:spcPct val="20000"/>
              </a:spcBef>
              <a:buFont typeface="Arial" pitchFamily="34" charset="0"/>
              <a:buChar char="•"/>
            </a:pPr>
            <a:r>
              <a:rPr lang="en-US" sz="2400" b="1" dirty="0">
                <a:solidFill>
                  <a:srgbClr val="FFFFFF"/>
                </a:solidFill>
                <a:latin typeface="Calibri"/>
                <a:cs typeface="Arial"/>
                <a:sym typeface="Arial"/>
              </a:rPr>
              <a:t>Is there Post-coital bleeding ?</a:t>
            </a:r>
          </a:p>
          <a:p>
            <a:pPr marL="342900" indent="-342900">
              <a:spcBef>
                <a:spcPct val="20000"/>
              </a:spcBef>
              <a:buFont typeface="Arial" pitchFamily="34" charset="0"/>
              <a:buChar char="•"/>
            </a:pPr>
            <a:r>
              <a:rPr lang="en-US" sz="2400" b="1" dirty="0">
                <a:solidFill>
                  <a:srgbClr val="FFFFFF"/>
                </a:solidFill>
                <a:latin typeface="Calibri"/>
                <a:cs typeface="Arial"/>
                <a:sym typeface="Arial"/>
              </a:rPr>
              <a:t>Obstetric history; lacerations, episiotomies or trauma</a:t>
            </a:r>
          </a:p>
          <a:p>
            <a:pPr marL="342900" indent="-342900">
              <a:spcBef>
                <a:spcPct val="20000"/>
              </a:spcBef>
              <a:buFont typeface="Arial" pitchFamily="34" charset="0"/>
              <a:buChar char="•"/>
            </a:pPr>
            <a:r>
              <a:rPr lang="en-US" sz="2400" b="1" dirty="0">
                <a:solidFill>
                  <a:srgbClr val="FFFFFF"/>
                </a:solidFill>
                <a:latin typeface="Calibri"/>
                <a:cs typeface="Arial"/>
                <a:sym typeface="Arial"/>
              </a:rPr>
              <a:t>Prior gynecologic diagnosis: endometriosis, fibroids or chronic pelvic pain</a:t>
            </a:r>
          </a:p>
          <a:p>
            <a:pPr marL="342900" indent="-342900">
              <a:spcBef>
                <a:spcPct val="20000"/>
              </a:spcBef>
              <a:buFont typeface="Arial" pitchFamily="34" charset="0"/>
              <a:buChar char="•"/>
            </a:pPr>
            <a:r>
              <a:rPr lang="en-US" sz="2400" b="1" dirty="0">
                <a:solidFill>
                  <a:srgbClr val="FFFFFF"/>
                </a:solidFill>
                <a:latin typeface="Calibri"/>
                <a:cs typeface="Arial"/>
                <a:sym typeface="Arial"/>
              </a:rPr>
              <a:t>If there is any medical or psychiatric illnesses ?</a:t>
            </a:r>
          </a:p>
          <a:p>
            <a:pPr marL="342900" indent="-342900">
              <a:spcBef>
                <a:spcPct val="20000"/>
              </a:spcBef>
              <a:buFont typeface="Arial" pitchFamily="34" charset="0"/>
              <a:buChar char="•"/>
            </a:pPr>
            <a:endParaRPr lang="en-US" sz="2400" b="1" dirty="0">
              <a:solidFill>
                <a:srgbClr val="FFFFFF"/>
              </a:solidFill>
              <a:latin typeface="Calibri"/>
              <a:cs typeface="Arial"/>
              <a:sym typeface="Arial"/>
            </a:endParaRPr>
          </a:p>
          <a:p>
            <a:pPr marL="342900" indent="-342900">
              <a:spcBef>
                <a:spcPct val="20000"/>
              </a:spcBef>
              <a:buFont typeface="Arial" pitchFamily="34" charset="0"/>
              <a:buChar char="•"/>
            </a:pPr>
            <a:endParaRPr lang="en-US" sz="2400" b="1" dirty="0">
              <a:solidFill>
                <a:srgbClr val="FFFFFF"/>
              </a:solidFill>
              <a:latin typeface="Calibri"/>
              <a:cs typeface="Arial"/>
              <a:sym typeface="Arial"/>
            </a:endParaRPr>
          </a:p>
        </p:txBody>
      </p:sp>
      <p:pic>
        <p:nvPicPr>
          <p:cNvPr id="2097153" name="Picture 2"/>
          <p:cNvPicPr>
            <a:picLocks noChangeAspect="1" noChangeArrowheads="1"/>
          </p:cNvPicPr>
          <p:nvPr/>
        </p:nvPicPr>
        <p:blipFill>
          <a:blip r:embed="rId3"/>
          <a:srcRect/>
          <a:stretch>
            <a:fillRect/>
          </a:stretch>
        </p:blipFill>
        <p:spPr bwMode="auto">
          <a:xfrm>
            <a:off x="10789692" y="151892"/>
            <a:ext cx="1060450" cy="774700"/>
          </a:xfrm>
          <a:prstGeom prst="rect">
            <a:avLst/>
          </a:prstGeom>
          <a:noFill/>
          <a:ln>
            <a:noFill/>
          </a:ln>
          <a:effectLst/>
        </p:spPr>
      </p:pic>
      <p:sp>
        <p:nvSpPr>
          <p:cNvPr id="1048953" name="Google Shape;1514;p20"/>
          <p:cNvSpPr/>
          <p:nvPr/>
        </p:nvSpPr>
        <p:spPr>
          <a:xfrm>
            <a:off x="7696247" y="188133"/>
            <a:ext cx="3216275" cy="687705"/>
          </a:xfrm>
          <a:custGeom>
            <a:avLst/>
            <a:gdLst/>
            <a:ahLst/>
            <a:cxnLst/>
            <a:rect l="l" t="t" r="r" b="b"/>
            <a:pathLst>
              <a:path w="2281423" h="435052" extrusionOk="0">
                <a:moveTo>
                  <a:pt x="0" y="0"/>
                </a:moveTo>
                <a:lnTo>
                  <a:pt x="2281423" y="0"/>
                </a:lnTo>
                <a:lnTo>
                  <a:pt x="2156750" y="217526"/>
                </a:lnTo>
                <a:lnTo>
                  <a:pt x="2281423" y="435052"/>
                </a:lnTo>
                <a:lnTo>
                  <a:pt x="0" y="435052"/>
                </a:lnTo>
                <a:close/>
              </a:path>
            </a:pathLst>
          </a:custGeom>
          <a:noFill/>
          <a:ln w="9525" cap="flat" cmpd="sng">
            <a:solidFill>
              <a:srgbClr val="002003"/>
            </a:solidFill>
            <a:prstDash val="solid"/>
            <a:round/>
            <a:headEnd type="none" w="sm" len="sm"/>
            <a:tailEnd type="none" w="sm" len="sm"/>
          </a:ln>
        </p:spPr>
        <p:txBody>
          <a:bodyPr spcFirstLastPara="1" wrap="square" lIns="0" tIns="0" rIns="0" bIns="0" anchor="ctr" anchorCtr="0">
            <a:normAutofit/>
          </a:bodyPr>
          <a:lstStyle/>
          <a:p>
            <a:pPr algn="ctr">
              <a:lnSpc>
                <a:spcPct val="120000"/>
              </a:lnSpc>
              <a:buClr>
                <a:srgbClr val="000000"/>
              </a:buClr>
              <a:buFont typeface="Arial"/>
              <a:buNone/>
            </a:pPr>
            <a:r>
              <a:rPr lang="en-US" sz="2400" b="1" kern="0" dirty="0">
                <a:solidFill>
                  <a:srgbClr val="FFC000"/>
                </a:solidFill>
                <a:latin typeface="Calibri"/>
                <a:ea typeface="Calibri"/>
                <a:cs typeface="Calibri"/>
                <a:sym typeface="Calibri"/>
              </a:rPr>
              <a:t>Related questions </a:t>
            </a:r>
          </a:p>
        </p:txBody>
      </p:sp>
    </p:spTree>
    <p:extLst>
      <p:ext uri="{BB962C8B-B14F-4D97-AF65-F5344CB8AC3E}">
        <p14:creationId xmlns:p14="http://schemas.microsoft.com/office/powerpoint/2010/main" val="206217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949"/>
                                        </p:tgtEl>
                                        <p:attrNameLst>
                                          <p:attrName>style.visibility</p:attrName>
                                        </p:attrNameLst>
                                      </p:cBhvr>
                                      <p:to>
                                        <p:strVal val="visible"/>
                                      </p:to>
                                    </p:set>
                                    <p:anim calcmode="lin" valueType="num">
                                      <p:cBhvr additive="base">
                                        <p:cTn id="7" dur="500"/>
                                        <p:tgtEl>
                                          <p:spTgt spid="1048949"/>
                                        </p:tgtEl>
                                        <p:attrNameLst>
                                          <p:attrName>ppt_w</p:attrName>
                                        </p:attrNameLst>
                                      </p:cBhvr>
                                      <p:tavLst>
                                        <p:tav tm="0">
                                          <p:val>
                                            <p:strVal val="0"/>
                                          </p:val>
                                        </p:tav>
                                        <p:tav tm="100000">
                                          <p:val>
                                            <p:strVal val="#ppt_w"/>
                                          </p:val>
                                        </p:tav>
                                      </p:tavLst>
                                    </p:anim>
                                    <p:anim calcmode="lin" valueType="num">
                                      <p:cBhvr additive="base">
                                        <p:cTn id="8" dur="500"/>
                                        <p:tgtEl>
                                          <p:spTgt spid="1048949"/>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950"/>
                                        </p:tgtEl>
                                        <p:attrNameLst>
                                          <p:attrName>style.visibility</p:attrName>
                                        </p:attrNameLst>
                                      </p:cBhvr>
                                      <p:to>
                                        <p:strVal val="visible"/>
                                      </p:to>
                                    </p:set>
                                    <p:animEffect transition="in" filter="fade">
                                      <p:cBhvr>
                                        <p:cTn id="11" dur="500"/>
                                        <p:tgtEl>
                                          <p:spTgt spid="1048950"/>
                                        </p:tgtEl>
                                      </p:cBhvr>
                                    </p:animEffect>
                                  </p:childTnLst>
                                </p:cTn>
                              </p:par>
                              <p:par>
                                <p:cTn id="12" presetID="2" presetClass="entr" presetSubtype="2" fill="hold" nodeType="withEffect">
                                  <p:stCondLst>
                                    <p:cond delay="0"/>
                                  </p:stCondLst>
                                  <p:childTnLst>
                                    <p:set>
                                      <p:cBhvr>
                                        <p:cTn id="13" dur="1" fill="hold">
                                          <p:stCondLst>
                                            <p:cond delay="0"/>
                                          </p:stCondLst>
                                        </p:cTn>
                                        <p:tgtEl>
                                          <p:spTgt spid="3145759"/>
                                        </p:tgtEl>
                                        <p:attrNameLst>
                                          <p:attrName>style.visibility</p:attrName>
                                        </p:attrNameLst>
                                      </p:cBhvr>
                                      <p:to>
                                        <p:strVal val="visible"/>
                                      </p:to>
                                    </p:set>
                                    <p:anim calcmode="lin" valueType="num">
                                      <p:cBhvr additive="base">
                                        <p:cTn id="14" dur="500"/>
                                        <p:tgtEl>
                                          <p:spTgt spid="3145759"/>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951"/>
                                        </p:tgtEl>
                                        <p:attrNameLst>
                                          <p:attrName>style.visibility</p:attrName>
                                        </p:attrNameLst>
                                      </p:cBhvr>
                                      <p:to>
                                        <p:strVal val="visible"/>
                                      </p:to>
                                    </p:set>
                                    <p:anim calcmode="lin" valueType="num">
                                      <p:cBhvr additive="base">
                                        <p:cTn id="17" dur="500"/>
                                        <p:tgtEl>
                                          <p:spTgt spid="1048951"/>
                                        </p:tgtEl>
                                        <p:attrNameLst>
                                          <p:attrName>ppt_x</p:attrName>
                                        </p:attrNameLst>
                                      </p:cBhvr>
                                      <p:tavLst>
                                        <p:tav tm="0">
                                          <p:val>
                                            <p:strVal val="#ppt_x+1"/>
                                          </p:val>
                                        </p:tav>
                                        <p:tav tm="100000">
                                          <p:val>
                                            <p:strVal val="#ppt_x"/>
                                          </p:val>
                                        </p:tav>
                                      </p:tavLst>
                                    </p:anim>
                                  </p:childTnLst>
                                </p:cTn>
                              </p:par>
                              <p:par>
                                <p:cTn id="18" presetID="10" presetClass="entr" presetSubtype="0" fill="hold" nodeType="withEffect">
                                  <p:stCondLst>
                                    <p:cond delay="0"/>
                                  </p:stCondLst>
                                  <p:childTnLst>
                                    <p:set>
                                      <p:cBhvr>
                                        <p:cTn id="19" dur="1" fill="hold">
                                          <p:stCondLst>
                                            <p:cond delay="0"/>
                                          </p:stCondLst>
                                        </p:cTn>
                                        <p:tgtEl>
                                          <p:spTgt spid="1048952"/>
                                        </p:tgtEl>
                                        <p:attrNameLst>
                                          <p:attrName>style.visibility</p:attrName>
                                        </p:attrNameLst>
                                      </p:cBhvr>
                                      <p:to>
                                        <p:strVal val="visible"/>
                                      </p:to>
                                    </p:set>
                                    <p:animEffect transition="in" filter="fade">
                                      <p:cBhvr>
                                        <p:cTn id="20" dur="500"/>
                                        <p:tgtEl>
                                          <p:spTgt spid="1048952"/>
                                        </p:tgtEl>
                                      </p:cBhvr>
                                    </p:animEffect>
                                  </p:childTnLst>
                                </p:cTn>
                              </p:par>
                            </p:childTnLst>
                          </p:cTn>
                        </p:par>
                        <p:par>
                          <p:cTn id="21" fill="hold">
                            <p:stCondLst>
                              <p:cond delay="1200"/>
                            </p:stCondLst>
                            <p:childTnLst>
                              <p:par>
                                <p:cTn id="22" presetID="10" presetClass="entr" presetSubtype="0" fill="hold" nodeType="afterEffect">
                                  <p:stCondLst>
                                    <p:cond delay="0"/>
                                  </p:stCondLst>
                                  <p:childTnLst>
                                    <p:set>
                                      <p:cBhvr>
                                        <p:cTn id="23" dur="1" fill="hold">
                                          <p:stCondLst>
                                            <p:cond delay="0"/>
                                          </p:stCondLst>
                                        </p:cTn>
                                        <p:tgtEl>
                                          <p:spTgt spid="1048953"/>
                                        </p:tgtEl>
                                        <p:attrNameLst>
                                          <p:attrName>style.visibility</p:attrName>
                                        </p:attrNameLst>
                                      </p:cBhvr>
                                      <p:to>
                                        <p:strVal val="visible"/>
                                      </p:to>
                                    </p:set>
                                    <p:animEffect transition="in" filter="fade">
                                      <p:cBhvr>
                                        <p:cTn id="24" dur="500"/>
                                        <p:tgtEl>
                                          <p:spTgt spid="1048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048956" name="Google Shape;1546;g6d0d7fff05_1_0"/>
          <p:cNvSpPr/>
          <p:nvPr/>
        </p:nvSpPr>
        <p:spPr>
          <a:xfrm>
            <a:off x="63982" y="54430"/>
            <a:ext cx="12084600" cy="6727500"/>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957" name="Google Shape;1547;g6d0d7fff05_1_0"/>
          <p:cNvSpPr/>
          <p:nvPr/>
        </p:nvSpPr>
        <p:spPr>
          <a:xfrm>
            <a:off x="118412" y="103524"/>
            <a:ext cx="573000" cy="573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a:solidFill>
                  <a:srgbClr val="363B45"/>
                </a:solidFill>
                <a:latin typeface="Calibri"/>
                <a:ea typeface="Calibri"/>
                <a:cs typeface="Calibri"/>
                <a:sym typeface="Calibri"/>
              </a:rPr>
              <a:t>3</a:t>
            </a:r>
            <a:endParaRPr sz="3200" kern="0">
              <a:solidFill>
                <a:srgbClr val="363B45"/>
              </a:solidFill>
              <a:latin typeface="Calibri"/>
              <a:ea typeface="Calibri"/>
              <a:cs typeface="Calibri"/>
              <a:sym typeface="Calibri"/>
            </a:endParaRPr>
          </a:p>
        </p:txBody>
      </p:sp>
      <p:sp>
        <p:nvSpPr>
          <p:cNvPr id="1048958" name="Google Shape;1548;g6d0d7fff05_1_0"/>
          <p:cNvSpPr/>
          <p:nvPr/>
        </p:nvSpPr>
        <p:spPr>
          <a:xfrm>
            <a:off x="500653" y="168319"/>
            <a:ext cx="3858726" cy="498600"/>
          </a:xfrm>
          <a:prstGeom prst="rect">
            <a:avLst/>
          </a:prstGeom>
          <a:noFill/>
          <a:ln>
            <a:noFill/>
          </a:ln>
        </p:spPr>
        <p:txBody>
          <a:bodyPr spcFirstLastPara="1" wrap="square" lIns="91425" tIns="45700" rIns="91425" bIns="45700" anchor="ctr" anchorCtr="0">
            <a:noAutofit/>
          </a:bodyPr>
          <a:lstStyle/>
          <a:p>
            <a:pPr algn="ctr">
              <a:lnSpc>
                <a:spcPct val="120000"/>
              </a:lnSpc>
              <a:buClr>
                <a:srgbClr val="000000"/>
              </a:buClr>
              <a:buFont typeface="Arial"/>
              <a:buNone/>
            </a:pPr>
            <a:r>
              <a:rPr lang="en-US" sz="2800" b="1" kern="0" dirty="0">
                <a:solidFill>
                  <a:srgbClr val="FFFFFF"/>
                </a:solidFill>
                <a:latin typeface="Calibri"/>
                <a:ea typeface="Calibri"/>
                <a:cs typeface="Calibri"/>
                <a:sym typeface="Calibri"/>
              </a:rPr>
              <a:t>pelvic examination </a:t>
            </a:r>
            <a:endParaRPr sz="2800" b="1" kern="0" dirty="0">
              <a:solidFill>
                <a:srgbClr val="FFFFFF"/>
              </a:solidFill>
              <a:latin typeface="Calibri"/>
              <a:ea typeface="Calibri"/>
              <a:cs typeface="Calibri"/>
              <a:sym typeface="Calibri"/>
            </a:endParaRPr>
          </a:p>
        </p:txBody>
      </p:sp>
      <p:cxnSp>
        <p:nvCxnSpPr>
          <p:cNvPr id="3145760" name="Google Shape;1549;g6d0d7fff05_1_0"/>
          <p:cNvCxnSpPr>
            <a:cxnSpLocks/>
          </p:cNvCxnSpPr>
          <p:nvPr/>
        </p:nvCxnSpPr>
        <p:spPr>
          <a:xfrm rot="10800000">
            <a:off x="618616" y="666920"/>
            <a:ext cx="3858600" cy="0"/>
          </a:xfrm>
          <a:prstGeom prst="straightConnector1">
            <a:avLst/>
          </a:prstGeom>
          <a:noFill/>
          <a:ln w="9525" cap="flat" cmpd="sng">
            <a:solidFill>
              <a:srgbClr val="FFC000"/>
            </a:solidFill>
            <a:prstDash val="solid"/>
            <a:miter lim="800000"/>
            <a:headEnd type="none" w="sm" len="sm"/>
            <a:tailEnd type="none" w="sm" len="sm"/>
          </a:ln>
        </p:spPr>
      </p:cxnSp>
      <p:sp>
        <p:nvSpPr>
          <p:cNvPr id="1048959" name="Google Shape;1550;g6d0d7fff05_1_0"/>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960" name="Google Shape;1552;g6d0d7fff05_1_0"/>
          <p:cNvSpPr/>
          <p:nvPr/>
        </p:nvSpPr>
        <p:spPr>
          <a:xfrm>
            <a:off x="7087875" y="154299"/>
            <a:ext cx="3216806" cy="586233"/>
          </a:xfrm>
          <a:custGeom>
            <a:avLst/>
            <a:gdLst/>
            <a:ahLst/>
            <a:cxnLst/>
            <a:rect l="l" t="t" r="r" b="b"/>
            <a:pathLst>
              <a:path w="2281423" h="435052" extrusionOk="0">
                <a:moveTo>
                  <a:pt x="0" y="0"/>
                </a:moveTo>
                <a:lnTo>
                  <a:pt x="2281423" y="0"/>
                </a:lnTo>
                <a:lnTo>
                  <a:pt x="2156750" y="217526"/>
                </a:lnTo>
                <a:lnTo>
                  <a:pt x="2281423" y="435052"/>
                </a:lnTo>
                <a:lnTo>
                  <a:pt x="0" y="435052"/>
                </a:lnTo>
                <a:close/>
              </a:path>
            </a:pathLst>
          </a:custGeom>
          <a:noFill/>
          <a:ln w="9525" cap="flat" cmpd="sng">
            <a:solidFill>
              <a:srgbClr val="002003"/>
            </a:solidFill>
            <a:prstDash val="solid"/>
            <a:round/>
            <a:headEnd type="none" w="sm" len="sm"/>
            <a:tailEnd type="none" w="sm" len="sm"/>
          </a:ln>
        </p:spPr>
        <p:txBody>
          <a:bodyPr spcFirstLastPara="1" wrap="square" lIns="0" tIns="0" rIns="0" bIns="0" anchor="ctr" anchorCtr="0">
            <a:noAutofit/>
          </a:bodyPr>
          <a:lstStyle/>
          <a:p>
            <a:pPr algn="ctr">
              <a:lnSpc>
                <a:spcPct val="120000"/>
              </a:lnSpc>
              <a:buClr>
                <a:srgbClr val="000000"/>
              </a:buClr>
              <a:buFont typeface="Arial"/>
              <a:buNone/>
            </a:pPr>
            <a:endParaRPr sz="2400" b="1" kern="0">
              <a:solidFill>
                <a:srgbClr val="FFFFFF"/>
              </a:solidFill>
              <a:latin typeface="Calibri"/>
              <a:ea typeface="Calibri"/>
              <a:cs typeface="Calibri"/>
              <a:sym typeface="Calibri"/>
            </a:endParaRPr>
          </a:p>
        </p:txBody>
      </p:sp>
      <p:sp>
        <p:nvSpPr>
          <p:cNvPr id="1048961" name="Google Shape;1554;g6d0d7fff05_1_0"/>
          <p:cNvSpPr txBox="1"/>
          <p:nvPr/>
        </p:nvSpPr>
        <p:spPr>
          <a:xfrm>
            <a:off x="376275" y="866474"/>
            <a:ext cx="11298000" cy="7911765"/>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US" sz="2000" b="1" kern="0" dirty="0">
                <a:solidFill>
                  <a:srgbClr val="FFFFFF"/>
                </a:solidFill>
                <a:latin typeface="Montserrat"/>
                <a:ea typeface="Montserrat"/>
                <a:cs typeface="Montserrat"/>
                <a:sym typeface="Montserrat"/>
              </a:rPr>
              <a:t>look at the external and internal pelvic area for signs of:</a:t>
            </a:r>
          </a:p>
          <a:p>
            <a:pPr>
              <a:buClr>
                <a:srgbClr val="000000"/>
              </a:buClr>
              <a:buFont typeface="Arial"/>
              <a:buNone/>
            </a:pPr>
            <a:endParaRPr lang="en-US" sz="2000" b="1" kern="0" dirty="0">
              <a:solidFill>
                <a:srgbClr val="FFFFFF"/>
              </a:solidFill>
              <a:latin typeface="Montserrat"/>
              <a:ea typeface="Montserrat"/>
              <a:cs typeface="Montserrat"/>
              <a:sym typeface="Montserrat"/>
            </a:endParaRPr>
          </a:p>
          <a:p>
            <a:pPr>
              <a:buClr>
                <a:srgbClr val="000000"/>
              </a:buClr>
              <a:buFont typeface="Arial"/>
              <a:buNone/>
            </a:pPr>
            <a:r>
              <a:rPr lang="en-US" sz="2000" b="1" kern="0" dirty="0">
                <a:solidFill>
                  <a:srgbClr val="FFFFFF"/>
                </a:solidFill>
                <a:latin typeface="Montserrat"/>
                <a:ea typeface="Montserrat"/>
                <a:cs typeface="Montserrat"/>
                <a:sym typeface="Montserrat"/>
              </a:rPr>
              <a:t>   - dryness</a:t>
            </a:r>
          </a:p>
          <a:p>
            <a:pPr>
              <a:buClr>
                <a:srgbClr val="000000"/>
              </a:buClr>
              <a:buFont typeface="Arial"/>
              <a:buNone/>
            </a:pPr>
            <a:r>
              <a:rPr lang="en-US" sz="2000" b="1" kern="0" dirty="0">
                <a:solidFill>
                  <a:srgbClr val="FFFFFF"/>
                </a:solidFill>
                <a:latin typeface="Montserrat"/>
                <a:ea typeface="Montserrat"/>
                <a:cs typeface="Montserrat"/>
                <a:sym typeface="Montserrat"/>
              </a:rPr>
              <a:t>   - inflammation or infection</a:t>
            </a:r>
          </a:p>
          <a:p>
            <a:pPr>
              <a:buClr>
                <a:srgbClr val="000000"/>
              </a:buClr>
              <a:buFont typeface="Arial"/>
              <a:buNone/>
            </a:pPr>
            <a:r>
              <a:rPr lang="en-US" sz="2000" b="1" kern="0" dirty="0">
                <a:solidFill>
                  <a:srgbClr val="FFFFFF"/>
                </a:solidFill>
                <a:latin typeface="Montserrat"/>
                <a:ea typeface="Montserrat"/>
                <a:cs typeface="Montserrat"/>
                <a:sym typeface="Montserrat"/>
              </a:rPr>
              <a:t>   - anatomical problems</a:t>
            </a:r>
          </a:p>
          <a:p>
            <a:pPr>
              <a:buClr>
                <a:srgbClr val="000000"/>
              </a:buClr>
              <a:buFont typeface="Arial"/>
              <a:buNone/>
            </a:pPr>
            <a:r>
              <a:rPr lang="en-US" sz="2000" b="1" kern="0" dirty="0">
                <a:solidFill>
                  <a:srgbClr val="FFFFFF"/>
                </a:solidFill>
                <a:latin typeface="Montserrat"/>
                <a:ea typeface="Montserrat"/>
                <a:cs typeface="Montserrat"/>
                <a:sym typeface="Montserrat"/>
              </a:rPr>
              <a:t>   - genital warts</a:t>
            </a:r>
          </a:p>
          <a:p>
            <a:pPr>
              <a:buClr>
                <a:srgbClr val="000000"/>
              </a:buClr>
              <a:buFont typeface="Arial"/>
              <a:buNone/>
            </a:pPr>
            <a:r>
              <a:rPr lang="en-US" sz="2000" b="1" kern="0" dirty="0">
                <a:solidFill>
                  <a:srgbClr val="FFFFFF"/>
                </a:solidFill>
                <a:latin typeface="Montserrat"/>
                <a:ea typeface="Montserrat"/>
                <a:cs typeface="Montserrat"/>
                <a:sym typeface="Montserrat"/>
              </a:rPr>
              <a:t>   - scarring</a:t>
            </a:r>
          </a:p>
          <a:p>
            <a:pPr>
              <a:buClr>
                <a:srgbClr val="000000"/>
              </a:buClr>
              <a:buFont typeface="Arial"/>
              <a:buNone/>
            </a:pPr>
            <a:r>
              <a:rPr lang="en-US" sz="2000" b="1" kern="0" dirty="0">
                <a:solidFill>
                  <a:srgbClr val="FFFFFF"/>
                </a:solidFill>
                <a:latin typeface="Montserrat"/>
                <a:ea typeface="Montserrat"/>
                <a:cs typeface="Montserrat"/>
                <a:sym typeface="Montserrat"/>
              </a:rPr>
              <a:t>   - abnormal masses</a:t>
            </a:r>
          </a:p>
          <a:p>
            <a:pPr>
              <a:buClr>
                <a:srgbClr val="000000"/>
              </a:buClr>
              <a:buFont typeface="Arial"/>
              <a:buNone/>
            </a:pPr>
            <a:r>
              <a:rPr lang="en-US" sz="2000" b="1" kern="0" dirty="0">
                <a:solidFill>
                  <a:srgbClr val="FFFFFF"/>
                </a:solidFill>
                <a:latin typeface="Montserrat"/>
                <a:ea typeface="Montserrat"/>
                <a:cs typeface="Montserrat"/>
                <a:sym typeface="Montserrat"/>
              </a:rPr>
              <a:t>   - endometriosis</a:t>
            </a:r>
          </a:p>
          <a:p>
            <a:pPr>
              <a:buClr>
                <a:srgbClr val="000000"/>
              </a:buClr>
              <a:buFont typeface="Arial"/>
              <a:buNone/>
            </a:pPr>
            <a:r>
              <a:rPr lang="en-US" sz="2000" b="1" kern="0" dirty="0">
                <a:solidFill>
                  <a:srgbClr val="FFFFFF"/>
                </a:solidFill>
                <a:latin typeface="Montserrat"/>
                <a:ea typeface="Montserrat"/>
                <a:cs typeface="Montserrat"/>
                <a:sym typeface="Montserrat"/>
              </a:rPr>
              <a:t>   - tenderness</a:t>
            </a:r>
          </a:p>
          <a:p>
            <a:pPr>
              <a:buClr>
                <a:srgbClr val="000000"/>
              </a:buClr>
              <a:buFont typeface="Arial"/>
              <a:buNone/>
            </a:pPr>
            <a:endParaRPr lang="en-US" sz="2000" b="1" kern="0" dirty="0">
              <a:solidFill>
                <a:srgbClr val="FFFFFF"/>
              </a:solidFill>
              <a:latin typeface="Montserrat"/>
              <a:ea typeface="Montserrat"/>
              <a:cs typeface="Montserrat"/>
              <a:sym typeface="Montserrat"/>
            </a:endParaRPr>
          </a:p>
          <a:p>
            <a:pPr>
              <a:buClr>
                <a:srgbClr val="000000"/>
              </a:buClr>
              <a:buFont typeface="Arial"/>
              <a:buNone/>
            </a:pPr>
            <a:endParaRPr lang="en-US" sz="2000" b="1" kern="0" dirty="0">
              <a:solidFill>
                <a:srgbClr val="FFFFFF"/>
              </a:solidFill>
              <a:latin typeface="Montserrat"/>
              <a:ea typeface="Montserrat"/>
              <a:cs typeface="Montserrat"/>
              <a:sym typeface="Montserrat"/>
            </a:endParaRPr>
          </a:p>
          <a:p>
            <a:pPr marL="342900" indent="-342900">
              <a:buClr>
                <a:srgbClr val="FFFFFF"/>
              </a:buClr>
              <a:buFont typeface="Wingdings" pitchFamily="2" charset="2"/>
              <a:buChar char="ü"/>
            </a:pPr>
            <a:r>
              <a:rPr lang="en-US" sz="2000" b="1" kern="0" dirty="0">
                <a:solidFill>
                  <a:srgbClr val="FFFFFF"/>
                </a:solidFill>
                <a:latin typeface="Montserrat"/>
                <a:ea typeface="Montserrat"/>
                <a:cs typeface="Montserrat"/>
                <a:sym typeface="Montserrat"/>
              </a:rPr>
              <a:t>The internal examination will require a speculum, a device used to view the vagina during a Pap test. Your doctor also may use a cotton swab to apply slight pressure to different areas of the vagina. This will help determine the location of the pain</a:t>
            </a:r>
          </a:p>
        </p:txBody>
      </p:sp>
      <p:pic>
        <p:nvPicPr>
          <p:cNvPr id="2097154" name="Picture 2"/>
          <p:cNvPicPr>
            <a:picLocks noChangeAspect="1" noChangeArrowheads="1"/>
          </p:cNvPicPr>
          <p:nvPr/>
        </p:nvPicPr>
        <p:blipFill>
          <a:blip r:embed="rId3"/>
          <a:srcRect/>
          <a:stretch>
            <a:fillRect/>
          </a:stretch>
        </p:blipFill>
        <p:spPr bwMode="auto">
          <a:xfrm>
            <a:off x="8443150" y="-106311"/>
            <a:ext cx="3102673" cy="4206392"/>
          </a:xfrm>
          <a:prstGeom prst="rect">
            <a:avLst/>
          </a:prstGeom>
          <a:noFill/>
          <a:ln>
            <a:noFill/>
          </a:ln>
          <a:effectLst/>
        </p:spPr>
      </p:pic>
    </p:spTree>
    <p:extLst>
      <p:ext uri="{BB962C8B-B14F-4D97-AF65-F5344CB8AC3E}">
        <p14:creationId xmlns:p14="http://schemas.microsoft.com/office/powerpoint/2010/main" val="35990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957"/>
                                        </p:tgtEl>
                                        <p:attrNameLst>
                                          <p:attrName>style.visibility</p:attrName>
                                        </p:attrNameLst>
                                      </p:cBhvr>
                                      <p:to>
                                        <p:strVal val="visible"/>
                                      </p:to>
                                    </p:set>
                                    <p:anim calcmode="lin" valueType="num">
                                      <p:cBhvr additive="base">
                                        <p:cTn id="7" dur="500"/>
                                        <p:tgtEl>
                                          <p:spTgt spid="1048957"/>
                                        </p:tgtEl>
                                        <p:attrNameLst>
                                          <p:attrName>ppt_w</p:attrName>
                                        </p:attrNameLst>
                                      </p:cBhvr>
                                      <p:tavLst>
                                        <p:tav tm="0">
                                          <p:val>
                                            <p:strVal val="0"/>
                                          </p:val>
                                        </p:tav>
                                        <p:tav tm="100000">
                                          <p:val>
                                            <p:strVal val="#ppt_w"/>
                                          </p:val>
                                        </p:tav>
                                      </p:tavLst>
                                    </p:anim>
                                    <p:anim calcmode="lin" valueType="num">
                                      <p:cBhvr additive="base">
                                        <p:cTn id="8" dur="500"/>
                                        <p:tgtEl>
                                          <p:spTgt spid="104895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958"/>
                                        </p:tgtEl>
                                        <p:attrNameLst>
                                          <p:attrName>style.visibility</p:attrName>
                                        </p:attrNameLst>
                                      </p:cBhvr>
                                      <p:to>
                                        <p:strVal val="visible"/>
                                      </p:to>
                                    </p:set>
                                    <p:animEffect transition="in" filter="fade">
                                      <p:cBhvr>
                                        <p:cTn id="11" dur="500"/>
                                        <p:tgtEl>
                                          <p:spTgt spid="1048958"/>
                                        </p:tgtEl>
                                      </p:cBhvr>
                                    </p:animEffect>
                                  </p:childTnLst>
                                </p:cTn>
                              </p:par>
                              <p:par>
                                <p:cTn id="12" presetID="2" presetClass="entr" presetSubtype="2" fill="hold" nodeType="withEffect">
                                  <p:stCondLst>
                                    <p:cond delay="0"/>
                                  </p:stCondLst>
                                  <p:childTnLst>
                                    <p:set>
                                      <p:cBhvr>
                                        <p:cTn id="13" dur="1" fill="hold">
                                          <p:stCondLst>
                                            <p:cond delay="0"/>
                                          </p:stCondLst>
                                        </p:cTn>
                                        <p:tgtEl>
                                          <p:spTgt spid="3145760"/>
                                        </p:tgtEl>
                                        <p:attrNameLst>
                                          <p:attrName>style.visibility</p:attrName>
                                        </p:attrNameLst>
                                      </p:cBhvr>
                                      <p:to>
                                        <p:strVal val="visible"/>
                                      </p:to>
                                    </p:set>
                                    <p:anim calcmode="lin" valueType="num">
                                      <p:cBhvr additive="base">
                                        <p:cTn id="14" dur="500"/>
                                        <p:tgtEl>
                                          <p:spTgt spid="3145760"/>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959"/>
                                        </p:tgtEl>
                                        <p:attrNameLst>
                                          <p:attrName>style.visibility</p:attrName>
                                        </p:attrNameLst>
                                      </p:cBhvr>
                                      <p:to>
                                        <p:strVal val="visible"/>
                                      </p:to>
                                    </p:set>
                                    <p:anim calcmode="lin" valueType="num">
                                      <p:cBhvr additive="base">
                                        <p:cTn id="17" dur="500"/>
                                        <p:tgtEl>
                                          <p:spTgt spid="1048959"/>
                                        </p:tgtEl>
                                        <p:attrNameLst>
                                          <p:attrName>ppt_x</p:attrName>
                                        </p:attrNameLst>
                                      </p:cBhvr>
                                      <p:tavLst>
                                        <p:tav tm="0">
                                          <p:val>
                                            <p:strVal val="#ppt_x+1"/>
                                          </p:val>
                                        </p:tav>
                                        <p:tav tm="100000">
                                          <p:val>
                                            <p:strVal val="#ppt_x"/>
                                          </p:val>
                                        </p:tav>
                                      </p:tavLst>
                                    </p:anim>
                                  </p:childTnLst>
                                </p:cTn>
                              </p:par>
                            </p:childTnLst>
                          </p:cTn>
                        </p:par>
                        <p:par>
                          <p:cTn id="18" fill="hold">
                            <p:stCondLst>
                              <p:cond delay="1200"/>
                            </p:stCondLst>
                            <p:childTnLst>
                              <p:par>
                                <p:cTn id="19" presetID="10" presetClass="entr" presetSubtype="0" fill="hold" nodeType="afterEffect">
                                  <p:stCondLst>
                                    <p:cond delay="0"/>
                                  </p:stCondLst>
                                  <p:childTnLst>
                                    <p:set>
                                      <p:cBhvr>
                                        <p:cTn id="20" dur="1" fill="hold">
                                          <p:stCondLst>
                                            <p:cond delay="0"/>
                                          </p:stCondLst>
                                        </p:cTn>
                                        <p:tgtEl>
                                          <p:spTgt spid="1048960"/>
                                        </p:tgtEl>
                                        <p:attrNameLst>
                                          <p:attrName>style.visibility</p:attrName>
                                        </p:attrNameLst>
                                      </p:cBhvr>
                                      <p:to>
                                        <p:strVal val="visible"/>
                                      </p:to>
                                    </p:set>
                                    <p:animEffect transition="in" filter="fade">
                                      <p:cBhvr>
                                        <p:cTn id="21" dur="500"/>
                                        <p:tgtEl>
                                          <p:spTgt spid="1048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048615" name="Google Shape;1559;g6d0d7fff05_0_52"/>
          <p:cNvSpPr/>
          <p:nvPr/>
        </p:nvSpPr>
        <p:spPr>
          <a:xfrm>
            <a:off x="63982" y="54430"/>
            <a:ext cx="12084600" cy="6727500"/>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616" name="Google Shape;1560;g6d0d7fff05_0_52"/>
          <p:cNvSpPr/>
          <p:nvPr/>
        </p:nvSpPr>
        <p:spPr>
          <a:xfrm>
            <a:off x="118412" y="103524"/>
            <a:ext cx="573000" cy="573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a:solidFill>
                  <a:srgbClr val="363B45"/>
                </a:solidFill>
                <a:latin typeface="Calibri"/>
                <a:ea typeface="Calibri"/>
                <a:cs typeface="Calibri"/>
                <a:sym typeface="Calibri"/>
              </a:rPr>
              <a:t>3</a:t>
            </a:r>
            <a:endParaRPr sz="3200" kern="0">
              <a:solidFill>
                <a:srgbClr val="363B45"/>
              </a:solidFill>
              <a:latin typeface="Calibri"/>
              <a:ea typeface="Calibri"/>
              <a:cs typeface="Calibri"/>
              <a:sym typeface="Calibri"/>
            </a:endParaRPr>
          </a:p>
        </p:txBody>
      </p:sp>
      <p:sp>
        <p:nvSpPr>
          <p:cNvPr id="1048617" name="Google Shape;1561;g6d0d7fff05_0_52"/>
          <p:cNvSpPr/>
          <p:nvPr/>
        </p:nvSpPr>
        <p:spPr>
          <a:xfrm>
            <a:off x="618490" y="80010"/>
            <a:ext cx="3740889" cy="498600"/>
          </a:xfrm>
          <a:prstGeom prst="rect">
            <a:avLst/>
          </a:prstGeom>
          <a:noFill/>
          <a:ln>
            <a:noFill/>
          </a:ln>
        </p:spPr>
        <p:txBody>
          <a:bodyPr spcFirstLastPara="1" wrap="square" lIns="91425" tIns="45700" rIns="91425" bIns="45700" anchor="ctr" anchorCtr="0">
            <a:noAutofit/>
          </a:bodyPr>
          <a:lstStyle/>
          <a:p>
            <a:pPr algn="ctr">
              <a:lnSpc>
                <a:spcPct val="120000"/>
              </a:lnSpc>
              <a:buClr>
                <a:srgbClr val="000000"/>
              </a:buClr>
              <a:buFont typeface="Arial"/>
              <a:buNone/>
            </a:pPr>
            <a:r>
              <a:rPr lang="en-US" sz="2800" b="1" kern="0" dirty="0">
                <a:solidFill>
                  <a:srgbClr val="FFFFFF"/>
                </a:solidFill>
                <a:latin typeface="Montserrat"/>
                <a:ea typeface="Montserrat"/>
                <a:cs typeface="Montserrat"/>
                <a:sym typeface="Montserrat"/>
              </a:rPr>
              <a:t>Palpation</a:t>
            </a:r>
            <a:endParaRPr sz="2160" b="1" kern="0" dirty="0">
              <a:solidFill>
                <a:srgbClr val="FFFFFF"/>
              </a:solidFill>
              <a:latin typeface="Montserrat"/>
              <a:ea typeface="Montserrat"/>
              <a:cs typeface="Montserrat"/>
              <a:sym typeface="Montserrat"/>
            </a:endParaRPr>
          </a:p>
        </p:txBody>
      </p:sp>
      <p:cxnSp>
        <p:nvCxnSpPr>
          <p:cNvPr id="3145732" name="Google Shape;1562;g6d0d7fff05_0_52"/>
          <p:cNvCxnSpPr>
            <a:cxnSpLocks/>
          </p:cNvCxnSpPr>
          <p:nvPr/>
        </p:nvCxnSpPr>
        <p:spPr>
          <a:xfrm rot="10800000">
            <a:off x="618616" y="666920"/>
            <a:ext cx="3858600" cy="0"/>
          </a:xfrm>
          <a:prstGeom prst="straightConnector1">
            <a:avLst/>
          </a:prstGeom>
          <a:noFill/>
          <a:ln w="9525" cap="flat" cmpd="sng">
            <a:solidFill>
              <a:srgbClr val="FFC000"/>
            </a:solidFill>
            <a:prstDash val="solid"/>
            <a:miter lim="800000"/>
            <a:headEnd type="none" w="sm" len="sm"/>
            <a:tailEnd type="none" w="sm" len="sm"/>
          </a:ln>
        </p:spPr>
      </p:cxnSp>
      <p:sp>
        <p:nvSpPr>
          <p:cNvPr id="1048618" name="Google Shape;1563;g6d0d7fff05_0_52"/>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619" name="Google Shape;1565;g6d0d7fff05_0_52"/>
          <p:cNvSpPr/>
          <p:nvPr/>
        </p:nvSpPr>
        <p:spPr>
          <a:xfrm>
            <a:off x="7087875" y="154299"/>
            <a:ext cx="3216806" cy="586233"/>
          </a:xfrm>
          <a:custGeom>
            <a:avLst/>
            <a:gdLst/>
            <a:ahLst/>
            <a:cxnLst/>
            <a:rect l="l" t="t" r="r" b="b"/>
            <a:pathLst>
              <a:path w="2281423" h="435052" extrusionOk="0">
                <a:moveTo>
                  <a:pt x="0" y="0"/>
                </a:moveTo>
                <a:lnTo>
                  <a:pt x="2281423" y="0"/>
                </a:lnTo>
                <a:lnTo>
                  <a:pt x="2156750" y="217526"/>
                </a:lnTo>
                <a:lnTo>
                  <a:pt x="2281423" y="435052"/>
                </a:lnTo>
                <a:lnTo>
                  <a:pt x="0" y="435052"/>
                </a:lnTo>
                <a:close/>
              </a:path>
            </a:pathLst>
          </a:custGeom>
          <a:noFill/>
          <a:ln w="9525" cap="flat" cmpd="sng">
            <a:solidFill>
              <a:srgbClr val="002003"/>
            </a:solidFill>
            <a:prstDash val="solid"/>
            <a:round/>
            <a:headEnd type="none" w="sm" len="sm"/>
            <a:tailEnd type="none" w="sm" len="sm"/>
          </a:ln>
        </p:spPr>
        <p:txBody>
          <a:bodyPr spcFirstLastPara="1" wrap="square" lIns="0" tIns="0" rIns="0" bIns="0" anchor="ctr" anchorCtr="0">
            <a:noAutofit/>
          </a:bodyPr>
          <a:lstStyle/>
          <a:p>
            <a:pPr algn="ctr">
              <a:lnSpc>
                <a:spcPct val="120000"/>
              </a:lnSpc>
              <a:buClr>
                <a:srgbClr val="000000"/>
              </a:buClr>
              <a:buFont typeface="Arial"/>
              <a:buNone/>
            </a:pPr>
            <a:endParaRPr sz="2400" b="1" kern="0">
              <a:solidFill>
                <a:srgbClr val="FFFFFF"/>
              </a:solidFill>
              <a:latin typeface="Calibri"/>
              <a:ea typeface="Calibri"/>
              <a:cs typeface="Calibri"/>
              <a:sym typeface="Calibri"/>
            </a:endParaRPr>
          </a:p>
        </p:txBody>
      </p:sp>
      <p:sp>
        <p:nvSpPr>
          <p:cNvPr id="1048620" name="Google Shape;1567;g6d0d7fff05_0_52"/>
          <p:cNvSpPr txBox="1"/>
          <p:nvPr/>
        </p:nvSpPr>
        <p:spPr>
          <a:xfrm>
            <a:off x="376275" y="740532"/>
            <a:ext cx="11298000" cy="4586468"/>
          </a:xfrm>
          <a:prstGeom prst="rect">
            <a:avLst/>
          </a:prstGeom>
          <a:noFill/>
          <a:ln>
            <a:noFill/>
          </a:ln>
        </p:spPr>
        <p:txBody>
          <a:bodyPr spcFirstLastPara="1" wrap="square" lIns="91425" tIns="91425" rIns="91425" bIns="91425" anchor="t" anchorCtr="0">
            <a:noAutofit/>
          </a:bodyPr>
          <a:lstStyle/>
          <a:p>
            <a:pPr marL="514350" indent="-514350">
              <a:lnSpc>
                <a:spcPct val="80000"/>
              </a:lnSpc>
              <a:spcBef>
                <a:spcPct val="20000"/>
              </a:spcBef>
              <a:buFont typeface="+mj-lt"/>
              <a:buAutoNum type="arabicPeriod"/>
            </a:pPr>
            <a:r>
              <a:rPr lang="en-US" sz="2800" b="1" dirty="0">
                <a:solidFill>
                  <a:srgbClr val="FFFFFF"/>
                </a:solidFill>
                <a:latin typeface="Calibri"/>
                <a:cs typeface="Arial"/>
                <a:sym typeface="Arial"/>
              </a:rPr>
              <a:t>Bimanual pelvic examination</a:t>
            </a:r>
          </a:p>
          <a:p>
            <a:pPr marL="514350" indent="-514350">
              <a:lnSpc>
                <a:spcPct val="80000"/>
              </a:lnSpc>
              <a:spcBef>
                <a:spcPct val="20000"/>
              </a:spcBef>
              <a:buFont typeface="+mj-lt"/>
              <a:buAutoNum type="arabicPeriod"/>
            </a:pPr>
            <a:r>
              <a:rPr lang="en-US" sz="2800" b="1" dirty="0">
                <a:solidFill>
                  <a:srgbClr val="FFFFFF"/>
                </a:solidFill>
                <a:latin typeface="Calibri"/>
                <a:cs typeface="Arial" panose="020B0604020202020204" pitchFamily="34" charset="0"/>
                <a:sym typeface="Arial"/>
              </a:rPr>
              <a:t>Tenderness</a:t>
            </a:r>
          </a:p>
          <a:p>
            <a:pPr marL="914400" lvl="1" indent="-514350">
              <a:lnSpc>
                <a:spcPct val="80000"/>
              </a:lnSpc>
              <a:spcBef>
                <a:spcPct val="20000"/>
              </a:spcBef>
              <a:buFont typeface="Arial" pitchFamily="34" charset="0"/>
              <a:buChar char="–"/>
            </a:pPr>
            <a:r>
              <a:rPr lang="en-US" sz="2600" dirty="0">
                <a:solidFill>
                  <a:srgbClr val="FFFFFF"/>
                </a:solidFill>
                <a:latin typeface="Calibri"/>
                <a:cs typeface="Arial"/>
                <a:sym typeface="Arial"/>
              </a:rPr>
              <a:t>Generalized tenderness and cervical excitation, adnexal tenderness.</a:t>
            </a:r>
          </a:p>
          <a:p>
            <a:pPr marL="914400" lvl="1" indent="-514350">
              <a:lnSpc>
                <a:spcPct val="80000"/>
              </a:lnSpc>
              <a:spcBef>
                <a:spcPct val="20000"/>
              </a:spcBef>
              <a:buFont typeface="Arial" pitchFamily="34" charset="0"/>
              <a:buChar char="–"/>
            </a:pPr>
            <a:r>
              <a:rPr lang="en-US" sz="2600" dirty="0">
                <a:solidFill>
                  <a:srgbClr val="FFFFFF"/>
                </a:solidFill>
                <a:latin typeface="Calibri"/>
                <a:cs typeface="Arial"/>
                <a:sym typeface="Arial"/>
              </a:rPr>
              <a:t>Unilateral, Bilateral tenderness.                                            </a:t>
            </a:r>
          </a:p>
          <a:p>
            <a:pPr marL="914400" lvl="1" indent="-514350">
              <a:lnSpc>
                <a:spcPct val="80000"/>
              </a:lnSpc>
              <a:spcBef>
                <a:spcPct val="20000"/>
              </a:spcBef>
              <a:buFont typeface="Arial" pitchFamily="34" charset="0"/>
              <a:buChar char="–"/>
            </a:pPr>
            <a:r>
              <a:rPr lang="en-US" sz="2600" dirty="0">
                <a:solidFill>
                  <a:srgbClr val="FFFFFF"/>
                </a:solidFill>
                <a:latin typeface="Calibri"/>
                <a:cs typeface="Arial"/>
                <a:sym typeface="Arial"/>
              </a:rPr>
              <a:t>Tenderness in the pouch of Douglas.</a:t>
            </a:r>
            <a:endParaRPr lang="en-US" sz="2600" b="1" dirty="0">
              <a:solidFill>
                <a:srgbClr val="FFFFFF"/>
              </a:solidFill>
              <a:latin typeface="Calibri"/>
              <a:cs typeface="Arial"/>
              <a:sym typeface="Arial"/>
            </a:endParaRPr>
          </a:p>
          <a:p>
            <a:pPr marL="514350" indent="-514350">
              <a:lnSpc>
                <a:spcPct val="80000"/>
              </a:lnSpc>
              <a:spcBef>
                <a:spcPct val="20000"/>
              </a:spcBef>
              <a:buFont typeface="+mj-lt"/>
              <a:buAutoNum type="arabicPeriod"/>
            </a:pPr>
            <a:r>
              <a:rPr lang="en-US" sz="2800" b="1" dirty="0">
                <a:solidFill>
                  <a:srgbClr val="FFFFFF"/>
                </a:solidFill>
                <a:latin typeface="Calibri"/>
                <a:cs typeface="Arial" panose="020B0604020202020204" pitchFamily="34" charset="0"/>
                <a:sym typeface="Arial"/>
              </a:rPr>
              <a:t>Mass</a:t>
            </a:r>
          </a:p>
          <a:p>
            <a:pPr marL="514350" indent="-514350">
              <a:lnSpc>
                <a:spcPct val="80000"/>
              </a:lnSpc>
              <a:spcBef>
                <a:spcPct val="20000"/>
              </a:spcBef>
              <a:buFont typeface="+mj-lt"/>
              <a:buAutoNum type="arabicPeriod"/>
            </a:pPr>
            <a:r>
              <a:rPr lang="en-US" sz="2800" b="1" dirty="0">
                <a:solidFill>
                  <a:srgbClr val="FFFFFF"/>
                </a:solidFill>
                <a:latin typeface="Calibri"/>
                <a:cs typeface="Arial" panose="020B0604020202020204" pitchFamily="34" charset="0"/>
                <a:sym typeface="Arial"/>
              </a:rPr>
              <a:t>Palpation of </a:t>
            </a:r>
            <a:r>
              <a:rPr lang="en-US" sz="2800" b="1" dirty="0" err="1">
                <a:solidFill>
                  <a:srgbClr val="FFFFFF"/>
                </a:solidFill>
                <a:latin typeface="Calibri"/>
                <a:cs typeface="Arial" panose="020B0604020202020204" pitchFamily="34" charset="0"/>
                <a:sym typeface="Arial"/>
              </a:rPr>
              <a:t>bartholin</a:t>
            </a:r>
            <a:r>
              <a:rPr lang="en-US" sz="2800" b="1" dirty="0">
                <a:solidFill>
                  <a:srgbClr val="FFFFFF"/>
                </a:solidFill>
                <a:latin typeface="Calibri"/>
                <a:cs typeface="Arial" panose="020B0604020202020204" pitchFamily="34" charset="0"/>
                <a:sym typeface="Arial"/>
              </a:rPr>
              <a:t> and </a:t>
            </a:r>
            <a:r>
              <a:rPr lang="en-US" sz="2800" b="1" dirty="0" err="1">
                <a:solidFill>
                  <a:srgbClr val="FFFFFF"/>
                </a:solidFill>
                <a:latin typeface="Calibri"/>
                <a:cs typeface="Arial" panose="020B0604020202020204" pitchFamily="34" charset="0"/>
                <a:sym typeface="Arial"/>
              </a:rPr>
              <a:t>periurethral</a:t>
            </a:r>
            <a:r>
              <a:rPr lang="en-US" sz="2800" b="1" dirty="0">
                <a:solidFill>
                  <a:srgbClr val="FFFFFF"/>
                </a:solidFill>
                <a:latin typeface="Calibri"/>
                <a:cs typeface="Arial" panose="020B0604020202020204" pitchFamily="34" charset="0"/>
                <a:sym typeface="Arial"/>
              </a:rPr>
              <a:t> glands</a:t>
            </a:r>
          </a:p>
          <a:p>
            <a:pPr marL="514350" indent="-514350">
              <a:lnSpc>
                <a:spcPct val="80000"/>
              </a:lnSpc>
              <a:spcBef>
                <a:spcPct val="20000"/>
              </a:spcBef>
              <a:buFont typeface="+mj-lt"/>
              <a:buAutoNum type="arabicPeriod" startAt="5"/>
            </a:pPr>
            <a:r>
              <a:rPr lang="en-US" sz="2800" b="1" dirty="0">
                <a:solidFill>
                  <a:srgbClr val="FFFFFF"/>
                </a:solidFill>
                <a:latin typeface="Calibri"/>
                <a:cs typeface="Arial" panose="020B0604020202020204" pitchFamily="34" charset="0"/>
                <a:sym typeface="Arial"/>
              </a:rPr>
              <a:t>PV examination</a:t>
            </a:r>
          </a:p>
          <a:p>
            <a:pPr marL="914400" lvl="1" indent="-514350">
              <a:lnSpc>
                <a:spcPct val="80000"/>
              </a:lnSpc>
              <a:spcBef>
                <a:spcPct val="20000"/>
              </a:spcBef>
              <a:buFont typeface="Arial" pitchFamily="34" charset="0"/>
              <a:buChar char="–"/>
            </a:pPr>
            <a:r>
              <a:rPr lang="en-US" sz="2600" dirty="0">
                <a:solidFill>
                  <a:srgbClr val="FFFFFF"/>
                </a:solidFill>
                <a:latin typeface="Calibri"/>
                <a:cs typeface="Arial"/>
                <a:sym typeface="Arial"/>
              </a:rPr>
              <a:t>Insertion of a single digit into the vagina may elicit vaginismus.</a:t>
            </a:r>
          </a:p>
          <a:p>
            <a:pPr marL="914400" lvl="1" indent="-514350">
              <a:lnSpc>
                <a:spcPct val="80000"/>
              </a:lnSpc>
              <a:spcBef>
                <a:spcPct val="20000"/>
              </a:spcBef>
              <a:buFont typeface="Arial" pitchFamily="34" charset="0"/>
              <a:buChar char="–"/>
            </a:pPr>
            <a:r>
              <a:rPr lang="en-US" sz="2600" dirty="0">
                <a:solidFill>
                  <a:srgbClr val="FFFFFF"/>
                </a:solidFill>
                <a:latin typeface="Calibri"/>
                <a:cs typeface="Arial"/>
                <a:sym typeface="Arial"/>
              </a:rPr>
              <a:t>Deeper insertion, digital examination may trigger mid-vaginal pain, seen with interstitial cystitis, congenital anomalies or following radiation therapy. </a:t>
            </a:r>
          </a:p>
          <a:p>
            <a:pPr marL="342900" indent="-342900">
              <a:spcBef>
                <a:spcPct val="20000"/>
              </a:spcBef>
              <a:buFont typeface="Wingdings" pitchFamily="2" charset="2"/>
              <a:buChar char="Ø"/>
            </a:pPr>
            <a:endParaRPr lang="en-US" sz="2800" dirty="0">
              <a:solidFill>
                <a:srgbClr val="FFFFFF"/>
              </a:solidFill>
              <a:latin typeface="Calibri"/>
              <a:cs typeface="Arial"/>
              <a:sym typeface="Arial"/>
            </a:endParaRPr>
          </a:p>
          <a:p>
            <a:pPr marL="514350" indent="-514350">
              <a:lnSpc>
                <a:spcPct val="80000"/>
              </a:lnSpc>
              <a:spcBef>
                <a:spcPct val="20000"/>
              </a:spcBef>
              <a:buFont typeface="+mj-lt"/>
              <a:buAutoNum type="arabicPeriod"/>
            </a:pPr>
            <a:endParaRPr lang="en-US" sz="2800" b="1" dirty="0">
              <a:solidFill>
                <a:srgbClr val="FFFFFF"/>
              </a:solidFill>
              <a:latin typeface="Calibri"/>
              <a:cs typeface="Arial" panose="020B0604020202020204" pitchFamily="34" charset="0"/>
              <a:sym typeface="Arial"/>
            </a:endParaRPr>
          </a:p>
          <a:p>
            <a:pPr>
              <a:buClr>
                <a:srgbClr val="000000"/>
              </a:buClr>
              <a:buFont typeface="Arial"/>
              <a:buNone/>
            </a:pPr>
            <a:endParaRPr sz="2400" kern="0" dirty="0">
              <a:solidFill>
                <a:srgbClr val="FFFFFF"/>
              </a:solidFill>
              <a:latin typeface="Montserrat"/>
              <a:ea typeface="Montserrat"/>
              <a:cs typeface="Montserrat"/>
              <a:sym typeface="Montserrat"/>
            </a:endParaRPr>
          </a:p>
          <a:p>
            <a:pPr>
              <a:buClr>
                <a:srgbClr val="000000"/>
              </a:buClr>
              <a:buFont typeface="Arial"/>
              <a:buNone/>
            </a:pPr>
            <a:endParaRPr sz="2400" kern="0" dirty="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225685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616"/>
                                        </p:tgtEl>
                                        <p:attrNameLst>
                                          <p:attrName>style.visibility</p:attrName>
                                        </p:attrNameLst>
                                      </p:cBhvr>
                                      <p:to>
                                        <p:strVal val="visible"/>
                                      </p:to>
                                    </p:set>
                                    <p:anim calcmode="lin" valueType="num">
                                      <p:cBhvr additive="base">
                                        <p:cTn id="7" dur="500"/>
                                        <p:tgtEl>
                                          <p:spTgt spid="1048616"/>
                                        </p:tgtEl>
                                        <p:attrNameLst>
                                          <p:attrName>ppt_w</p:attrName>
                                        </p:attrNameLst>
                                      </p:cBhvr>
                                      <p:tavLst>
                                        <p:tav tm="0">
                                          <p:val>
                                            <p:strVal val="0"/>
                                          </p:val>
                                        </p:tav>
                                        <p:tav tm="100000">
                                          <p:val>
                                            <p:strVal val="#ppt_w"/>
                                          </p:val>
                                        </p:tav>
                                      </p:tavLst>
                                    </p:anim>
                                    <p:anim calcmode="lin" valueType="num">
                                      <p:cBhvr additive="base">
                                        <p:cTn id="8" dur="500"/>
                                        <p:tgtEl>
                                          <p:spTgt spid="1048616"/>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617"/>
                                        </p:tgtEl>
                                        <p:attrNameLst>
                                          <p:attrName>style.visibility</p:attrName>
                                        </p:attrNameLst>
                                      </p:cBhvr>
                                      <p:to>
                                        <p:strVal val="visible"/>
                                      </p:to>
                                    </p:set>
                                    <p:animEffect transition="in" filter="fade">
                                      <p:cBhvr>
                                        <p:cTn id="11" dur="500"/>
                                        <p:tgtEl>
                                          <p:spTgt spid="1048617"/>
                                        </p:tgtEl>
                                      </p:cBhvr>
                                    </p:animEffect>
                                  </p:childTnLst>
                                </p:cTn>
                              </p:par>
                              <p:par>
                                <p:cTn id="12" presetID="2" presetClass="entr" presetSubtype="2" fill="hold" nodeType="withEffect">
                                  <p:stCondLst>
                                    <p:cond delay="0"/>
                                  </p:stCondLst>
                                  <p:childTnLst>
                                    <p:set>
                                      <p:cBhvr>
                                        <p:cTn id="13" dur="1" fill="hold">
                                          <p:stCondLst>
                                            <p:cond delay="0"/>
                                          </p:stCondLst>
                                        </p:cTn>
                                        <p:tgtEl>
                                          <p:spTgt spid="3145732"/>
                                        </p:tgtEl>
                                        <p:attrNameLst>
                                          <p:attrName>style.visibility</p:attrName>
                                        </p:attrNameLst>
                                      </p:cBhvr>
                                      <p:to>
                                        <p:strVal val="visible"/>
                                      </p:to>
                                    </p:set>
                                    <p:anim calcmode="lin" valueType="num">
                                      <p:cBhvr additive="base">
                                        <p:cTn id="14" dur="500"/>
                                        <p:tgtEl>
                                          <p:spTgt spid="3145732"/>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618"/>
                                        </p:tgtEl>
                                        <p:attrNameLst>
                                          <p:attrName>style.visibility</p:attrName>
                                        </p:attrNameLst>
                                      </p:cBhvr>
                                      <p:to>
                                        <p:strVal val="visible"/>
                                      </p:to>
                                    </p:set>
                                    <p:anim calcmode="lin" valueType="num">
                                      <p:cBhvr additive="base">
                                        <p:cTn id="17" dur="500"/>
                                        <p:tgtEl>
                                          <p:spTgt spid="1048618"/>
                                        </p:tgtEl>
                                        <p:attrNameLst>
                                          <p:attrName>ppt_x</p:attrName>
                                        </p:attrNameLst>
                                      </p:cBhvr>
                                      <p:tavLst>
                                        <p:tav tm="0">
                                          <p:val>
                                            <p:strVal val="#ppt_x+1"/>
                                          </p:val>
                                        </p:tav>
                                        <p:tav tm="100000">
                                          <p:val>
                                            <p:strVal val="#ppt_x"/>
                                          </p:val>
                                        </p:tav>
                                      </p:tavLst>
                                    </p:anim>
                                  </p:childTnLst>
                                </p:cTn>
                              </p:par>
                            </p:childTnLst>
                          </p:cTn>
                        </p:par>
                        <p:par>
                          <p:cTn id="18" fill="hold">
                            <p:stCondLst>
                              <p:cond delay="1200"/>
                            </p:stCondLst>
                            <p:childTnLst>
                              <p:par>
                                <p:cTn id="19" presetID="10" presetClass="entr" presetSubtype="0" fill="hold" nodeType="afterEffect">
                                  <p:stCondLst>
                                    <p:cond delay="0"/>
                                  </p:stCondLst>
                                  <p:childTnLst>
                                    <p:set>
                                      <p:cBhvr>
                                        <p:cTn id="20" dur="1" fill="hold">
                                          <p:stCondLst>
                                            <p:cond delay="0"/>
                                          </p:stCondLst>
                                        </p:cTn>
                                        <p:tgtEl>
                                          <p:spTgt spid="1048619"/>
                                        </p:tgtEl>
                                        <p:attrNameLst>
                                          <p:attrName>style.visibility</p:attrName>
                                        </p:attrNameLst>
                                      </p:cBhvr>
                                      <p:to>
                                        <p:strVal val="visible"/>
                                      </p:to>
                                    </p:set>
                                    <p:animEffect transition="in" filter="fade">
                                      <p:cBhvr>
                                        <p:cTn id="21" dur="500"/>
                                        <p:tgtEl>
                                          <p:spTgt spid="104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51103" y="247237"/>
            <a:ext cx="8106936" cy="585267"/>
          </a:xfrm>
          <a:prstGeom prst="rect">
            <a:avLst/>
          </a:prstGeom>
        </p:spPr>
      </p:pic>
      <p:sp>
        <p:nvSpPr>
          <p:cNvPr id="8" name="TextBox 7"/>
          <p:cNvSpPr txBox="1"/>
          <p:nvPr/>
        </p:nvSpPr>
        <p:spPr>
          <a:xfrm>
            <a:off x="2196349" y="309039"/>
            <a:ext cx="8330402" cy="461665"/>
          </a:xfrm>
          <a:prstGeom prst="rect">
            <a:avLst/>
          </a:prstGeom>
          <a:noFill/>
        </p:spPr>
        <p:txBody>
          <a:bodyPr wrap="square" rtlCol="1">
            <a:spAutoFit/>
          </a:bodyPr>
          <a:lstStyle/>
          <a:p>
            <a:r>
              <a:rPr lang="en-US" sz="2400" b="1" dirty="0">
                <a:solidFill>
                  <a:prstClr val="black"/>
                </a:solidFill>
                <a:latin typeface="Californian FB" panose="0207040306080B030204" pitchFamily="18" charset="0"/>
              </a:rPr>
              <a:t>Pelvic Pain </a:t>
            </a:r>
            <a:r>
              <a:rPr lang="en-US" sz="2400" b="1" dirty="0" smtClean="0">
                <a:solidFill>
                  <a:prstClr val="black"/>
                </a:solidFill>
                <a:latin typeface="Californian FB" panose="0207040306080B030204" pitchFamily="18" charset="0"/>
              </a:rPr>
              <a:t>: Acute</a:t>
            </a:r>
            <a:r>
              <a:rPr lang="en-US" sz="2400" b="1" dirty="0">
                <a:solidFill>
                  <a:prstClr val="black"/>
                </a:solidFill>
                <a:latin typeface="Californian FB" panose="0207040306080B030204" pitchFamily="18" charset="0"/>
              </a:rPr>
              <a:t>, Cyclic (Dysmenorrhea), and </a:t>
            </a:r>
            <a:r>
              <a:rPr lang="en-US" sz="2400" b="1" dirty="0" smtClean="0">
                <a:solidFill>
                  <a:prstClr val="black"/>
                </a:solidFill>
                <a:latin typeface="Californian FB" panose="0207040306080B030204" pitchFamily="18" charset="0"/>
              </a:rPr>
              <a:t>Chronic</a:t>
            </a:r>
            <a:endParaRPr lang="ar-JO" sz="2400" b="1" dirty="0">
              <a:solidFill>
                <a:prstClr val="black"/>
              </a:solidFill>
              <a:latin typeface="Californian FB" panose="0207040306080B030204" pitchFamily="18" charset="0"/>
            </a:endParaRPr>
          </a:p>
        </p:txBody>
      </p:sp>
      <p:pic>
        <p:nvPicPr>
          <p:cNvPr id="3" name="Picture 2"/>
          <p:cNvPicPr>
            <a:picLocks noChangeAspect="1"/>
          </p:cNvPicPr>
          <p:nvPr/>
        </p:nvPicPr>
        <p:blipFill>
          <a:blip r:embed="rId3"/>
          <a:stretch>
            <a:fillRect/>
          </a:stretch>
        </p:blipFill>
        <p:spPr>
          <a:xfrm>
            <a:off x="270411" y="1219999"/>
            <a:ext cx="9760110" cy="1124066"/>
          </a:xfrm>
          <a:prstGeom prst="rect">
            <a:avLst/>
          </a:prstGeom>
        </p:spPr>
      </p:pic>
      <p:pic>
        <p:nvPicPr>
          <p:cNvPr id="10" name="Picture 9"/>
          <p:cNvPicPr>
            <a:picLocks noChangeAspect="1"/>
          </p:cNvPicPr>
          <p:nvPr/>
        </p:nvPicPr>
        <p:blipFill>
          <a:blip r:embed="rId4"/>
          <a:stretch>
            <a:fillRect/>
          </a:stretch>
        </p:blipFill>
        <p:spPr>
          <a:xfrm>
            <a:off x="270411" y="2690337"/>
            <a:ext cx="11092681" cy="3939540"/>
          </a:xfrm>
          <a:prstGeom prst="rect">
            <a:avLst/>
          </a:prstGeom>
        </p:spPr>
      </p:pic>
      <p:sp>
        <p:nvSpPr>
          <p:cNvPr id="12" name="Rectangle 11"/>
          <p:cNvSpPr/>
          <p:nvPr/>
        </p:nvSpPr>
        <p:spPr>
          <a:xfrm>
            <a:off x="270411" y="2203854"/>
            <a:ext cx="11500624" cy="1323439"/>
          </a:xfrm>
          <a:prstGeom prst="rect">
            <a:avLst/>
          </a:prstGeom>
        </p:spPr>
        <p:txBody>
          <a:bodyPr wrap="square">
            <a:spAutoFit/>
          </a:bodyPr>
          <a:lstStyle/>
          <a:p>
            <a:r>
              <a:rPr lang="en-US" sz="2000" dirty="0">
                <a:solidFill>
                  <a:prstClr val="white"/>
                </a:solidFill>
                <a:latin typeface="Andalus" panose="02020603050405020304" pitchFamily="18" charset="-78"/>
                <a:cs typeface="Andalus" panose="02020603050405020304" pitchFamily="18" charset="-78"/>
              </a:rPr>
              <a:t> </a:t>
            </a:r>
            <a:endParaRPr lang="en-US" sz="2000" dirty="0" smtClean="0">
              <a:solidFill>
                <a:prstClr val="white"/>
              </a:solidFill>
              <a:latin typeface="Andalus" panose="02020603050405020304" pitchFamily="18" charset="-78"/>
              <a:cs typeface="Andalus" panose="02020603050405020304" pitchFamily="18" charset="-78"/>
            </a:endParaRPr>
          </a:p>
          <a:p>
            <a:endParaRPr lang="en-US" sz="2000" dirty="0" smtClean="0">
              <a:solidFill>
                <a:prstClr val="white"/>
              </a:solidFill>
              <a:latin typeface="Andalus" panose="02020603050405020304" pitchFamily="18" charset="-78"/>
              <a:cs typeface="Andalus" panose="02020603050405020304" pitchFamily="18" charset="-78"/>
            </a:endParaRPr>
          </a:p>
          <a:p>
            <a:endParaRPr lang="en-US" sz="2000" dirty="0" smtClean="0">
              <a:solidFill>
                <a:prstClr val="white"/>
              </a:solidFill>
              <a:latin typeface="Andalus" panose="02020603050405020304" pitchFamily="18" charset="-78"/>
              <a:cs typeface="Andalus" panose="02020603050405020304" pitchFamily="18" charset="-78"/>
            </a:endParaRPr>
          </a:p>
          <a:p>
            <a:endParaRPr lang="en-US" sz="2000" dirty="0">
              <a:solidFill>
                <a:prstClr val="white"/>
              </a:solidFill>
              <a:latin typeface="Andalus" panose="02020603050405020304" pitchFamily="18" charset="-78"/>
              <a:cs typeface="Andalus" panose="02020603050405020304" pitchFamily="18" charset="-78"/>
            </a:endParaRPr>
          </a:p>
        </p:txBody>
      </p:sp>
      <p:sp>
        <p:nvSpPr>
          <p:cNvPr id="2" name="Rectangle 1"/>
          <p:cNvSpPr/>
          <p:nvPr/>
        </p:nvSpPr>
        <p:spPr>
          <a:xfrm>
            <a:off x="270412" y="1263890"/>
            <a:ext cx="9687627" cy="954107"/>
          </a:xfrm>
          <a:prstGeom prst="rect">
            <a:avLst/>
          </a:prstGeom>
        </p:spPr>
        <p:txBody>
          <a:bodyPr wrap="square">
            <a:spAutoFit/>
          </a:bodyPr>
          <a:lstStyle/>
          <a:p>
            <a:r>
              <a:rPr lang="ar-JO" sz="2800" b="1" dirty="0">
                <a:solidFill>
                  <a:prstClr val="white"/>
                </a:solidFill>
                <a:latin typeface="Andalus" panose="02020603050405020304" pitchFamily="18" charset="-78"/>
                <a:cs typeface="Andalus" panose="02020603050405020304" pitchFamily="18" charset="-78"/>
              </a:rPr>
              <a:t>cyclic pelvic pain</a:t>
            </a:r>
            <a:r>
              <a:rPr lang="ar-JO" sz="2800" b="1" dirty="0" smtClean="0">
                <a:solidFill>
                  <a:prstClr val="white"/>
                </a:solidFill>
                <a:latin typeface="Andalus" panose="02020603050405020304" pitchFamily="18" charset="-78"/>
                <a:cs typeface="Andalus" panose="02020603050405020304" pitchFamily="18" charset="-78"/>
              </a:rPr>
              <a:t>   </a:t>
            </a:r>
            <a:r>
              <a:rPr lang="en-US" sz="2400" dirty="0" smtClean="0">
                <a:solidFill>
                  <a:prstClr val="white"/>
                </a:solidFill>
                <a:latin typeface="Andalus" panose="02020603050405020304" pitchFamily="18" charset="-78"/>
                <a:cs typeface="Andalus" panose="02020603050405020304" pitchFamily="18" charset="-78"/>
              </a:rPr>
              <a:t>The</a:t>
            </a:r>
            <a:r>
              <a:rPr lang="en-US" sz="2400" dirty="0">
                <a:solidFill>
                  <a:prstClr val="white"/>
                </a:solidFill>
                <a:latin typeface="Andalus" panose="02020603050405020304" pitchFamily="18" charset="-78"/>
                <a:cs typeface="Andalus" panose="02020603050405020304" pitchFamily="18" charset="-78"/>
              </a:rPr>
              <a:t> most common type of cyclic pelvic pain is recurrent  painful menstruation or dysmenorrhea</a:t>
            </a:r>
            <a:r>
              <a:rPr lang="en-US" sz="2800" b="1" dirty="0">
                <a:solidFill>
                  <a:prstClr val="white"/>
                </a:solidFill>
                <a:latin typeface="Andalus" panose="02020603050405020304" pitchFamily="18" charset="-78"/>
                <a:cs typeface="Andalus" panose="02020603050405020304" pitchFamily="18" charset="-78"/>
              </a:rPr>
              <a:t>.</a:t>
            </a:r>
            <a:endParaRPr lang="ar-JO" sz="2400" dirty="0">
              <a:solidFill>
                <a:prstClr val="white"/>
              </a:solidFill>
              <a:latin typeface="Andalus" panose="02020603050405020304" pitchFamily="18" charset="-78"/>
              <a:cs typeface="Andalus" panose="02020603050405020304" pitchFamily="18" charset="-78"/>
            </a:endParaRPr>
          </a:p>
        </p:txBody>
      </p:sp>
      <p:sp>
        <p:nvSpPr>
          <p:cNvPr id="6" name="Rectangle 5"/>
          <p:cNvSpPr/>
          <p:nvPr/>
        </p:nvSpPr>
        <p:spPr>
          <a:xfrm>
            <a:off x="270411" y="2967335"/>
            <a:ext cx="11599140" cy="4031873"/>
          </a:xfrm>
          <a:prstGeom prst="rect">
            <a:avLst/>
          </a:prstGeom>
        </p:spPr>
        <p:txBody>
          <a:bodyPr wrap="square">
            <a:spAutoFit/>
          </a:bodyPr>
          <a:lstStyle/>
          <a:p>
            <a:r>
              <a:rPr lang="ar-JO" sz="2400" dirty="0">
                <a:solidFill>
                  <a:prstClr val="white"/>
                </a:solidFill>
                <a:latin typeface="Andalus" panose="02020603050405020304" pitchFamily="18" charset="-78"/>
                <a:cs typeface="Andalus" panose="02020603050405020304" pitchFamily="18" charset="-78"/>
              </a:rPr>
              <a:t>Dysmenorrhea is painful menstruation with absence  of pain, generally, between menstrual periods. </a:t>
            </a:r>
          </a:p>
          <a:p>
            <a:r>
              <a:rPr lang="ar-JO" sz="2400" dirty="0" smtClean="0">
                <a:solidFill>
                  <a:prstClr val="white"/>
                </a:solidFill>
                <a:latin typeface="Andalus" panose="02020603050405020304" pitchFamily="18" charset="-78"/>
                <a:cs typeface="Andalus" panose="02020603050405020304" pitchFamily="18" charset="-78"/>
              </a:rPr>
              <a:t>It</a:t>
            </a:r>
            <a:r>
              <a:rPr lang="ar-JO" sz="2400" dirty="0">
                <a:solidFill>
                  <a:prstClr val="white"/>
                </a:solidFill>
                <a:latin typeface="Andalus" panose="02020603050405020304" pitchFamily="18" charset="-78"/>
                <a:cs typeface="Andalus" panose="02020603050405020304" pitchFamily="18" charset="-78"/>
              </a:rPr>
              <a:t> </a:t>
            </a:r>
            <a:r>
              <a:rPr lang="ar-JO" sz="2400" dirty="0" smtClean="0">
                <a:solidFill>
                  <a:prstClr val="white"/>
                </a:solidFill>
                <a:latin typeface="Andalus" panose="02020603050405020304" pitchFamily="18" charset="-78"/>
                <a:cs typeface="Andalus" panose="02020603050405020304" pitchFamily="18" charset="-78"/>
              </a:rPr>
              <a:t>may</a:t>
            </a:r>
            <a:r>
              <a:rPr lang="en-US" sz="2400" dirty="0">
                <a:solidFill>
                  <a:prstClr val="white"/>
                </a:solidFill>
                <a:latin typeface="Andalus" panose="02020603050405020304" pitchFamily="18" charset="-78"/>
                <a:cs typeface="Andalus" panose="02020603050405020304" pitchFamily="18" charset="-78"/>
              </a:rPr>
              <a:t> </a:t>
            </a:r>
            <a:r>
              <a:rPr lang="en-US" sz="2400" dirty="0" smtClean="0">
                <a:solidFill>
                  <a:prstClr val="white"/>
                </a:solidFill>
                <a:latin typeface="Andalus" panose="02020603050405020304" pitchFamily="18" charset="-78"/>
                <a:cs typeface="Andalus" panose="02020603050405020304" pitchFamily="18" charset="-78"/>
              </a:rPr>
              <a:t>be: </a:t>
            </a:r>
          </a:p>
          <a:p>
            <a:r>
              <a:rPr lang="en-US" sz="3200" b="1" dirty="0" smtClean="0">
                <a:solidFill>
                  <a:srgbClr val="D54773">
                    <a:lumMod val="75000"/>
                  </a:srgbClr>
                </a:solidFill>
                <a:latin typeface="Andalus" panose="02020603050405020304" pitchFamily="18" charset="-78"/>
                <a:cs typeface="Andalus" panose="02020603050405020304" pitchFamily="18" charset="-78"/>
              </a:rPr>
              <a:t>Primary</a:t>
            </a:r>
            <a:r>
              <a:rPr lang="en-US" sz="2400" dirty="0">
                <a:solidFill>
                  <a:prstClr val="white"/>
                </a:solidFill>
                <a:latin typeface="Andalus" panose="02020603050405020304" pitchFamily="18" charset="-78"/>
                <a:cs typeface="Andalus" panose="02020603050405020304" pitchFamily="18" charset="-78"/>
              </a:rPr>
              <a:t> when there is no readily </a:t>
            </a:r>
            <a:r>
              <a:rPr lang="en-US" sz="2400" dirty="0" smtClean="0">
                <a:solidFill>
                  <a:prstClr val="white"/>
                </a:solidFill>
                <a:latin typeface="Andalus" panose="02020603050405020304" pitchFamily="18" charset="-78"/>
                <a:cs typeface="Andalus" panose="02020603050405020304" pitchFamily="18" charset="-78"/>
              </a:rPr>
              <a:t>identifiable</a:t>
            </a:r>
            <a:r>
              <a:rPr lang="en-US" sz="2400" dirty="0">
                <a:solidFill>
                  <a:prstClr val="white"/>
                </a:solidFill>
                <a:latin typeface="Andalus" panose="02020603050405020304" pitchFamily="18" charset="-78"/>
                <a:cs typeface="Andalus" panose="02020603050405020304" pitchFamily="18" charset="-78"/>
              </a:rPr>
              <a:t> </a:t>
            </a:r>
            <a:r>
              <a:rPr lang="en-US" sz="2400" dirty="0" smtClean="0">
                <a:solidFill>
                  <a:prstClr val="white"/>
                </a:solidFill>
                <a:latin typeface="Andalus" panose="02020603050405020304" pitchFamily="18" charset="-78"/>
                <a:cs typeface="Andalus" panose="02020603050405020304" pitchFamily="18" charset="-78"/>
              </a:rPr>
              <a:t>cause, and affect 50%of </a:t>
            </a:r>
          </a:p>
          <a:p>
            <a:r>
              <a:rPr lang="en-US" sz="2400" dirty="0" err="1" smtClean="0">
                <a:solidFill>
                  <a:prstClr val="white"/>
                </a:solidFill>
                <a:latin typeface="Andalus" panose="02020603050405020304" pitchFamily="18" charset="-78"/>
                <a:cs typeface="Andalus" panose="02020603050405020304" pitchFamily="18" charset="-78"/>
              </a:rPr>
              <a:t>Postpubertal</a:t>
            </a:r>
            <a:r>
              <a:rPr lang="en-US" sz="2400" dirty="0" smtClean="0">
                <a:solidFill>
                  <a:prstClr val="white"/>
                </a:solidFill>
                <a:latin typeface="Andalus" panose="02020603050405020304" pitchFamily="18" charset="-78"/>
                <a:cs typeface="Andalus" panose="02020603050405020304" pitchFamily="18" charset="-78"/>
              </a:rPr>
              <a:t> females  </a:t>
            </a:r>
            <a:r>
              <a:rPr lang="en-US" sz="2400" dirty="0">
                <a:solidFill>
                  <a:prstClr val="white"/>
                </a:solidFill>
                <a:latin typeface="Andalus" panose="02020603050405020304" pitchFamily="18" charset="-78"/>
                <a:cs typeface="Andalus" panose="02020603050405020304" pitchFamily="18" charset="-78"/>
              </a:rPr>
              <a:t>or </a:t>
            </a:r>
          </a:p>
          <a:p>
            <a:r>
              <a:rPr lang="en-US" sz="3200" b="1" dirty="0">
                <a:solidFill>
                  <a:srgbClr val="D54773">
                    <a:lumMod val="75000"/>
                  </a:srgbClr>
                </a:solidFill>
                <a:latin typeface="Andalus" panose="02020603050405020304" pitchFamily="18" charset="-78"/>
                <a:cs typeface="Andalus" panose="02020603050405020304" pitchFamily="18" charset="-78"/>
              </a:rPr>
              <a:t>S</a:t>
            </a:r>
            <a:r>
              <a:rPr lang="en-US" sz="3200" b="1" dirty="0" smtClean="0">
                <a:solidFill>
                  <a:srgbClr val="D54773">
                    <a:lumMod val="75000"/>
                  </a:srgbClr>
                </a:solidFill>
                <a:latin typeface="Andalus" panose="02020603050405020304" pitchFamily="18" charset="-78"/>
                <a:cs typeface="Andalus" panose="02020603050405020304" pitchFamily="18" charset="-78"/>
              </a:rPr>
              <a:t>econdary</a:t>
            </a:r>
            <a:r>
              <a:rPr lang="en-US" sz="2400" dirty="0">
                <a:solidFill>
                  <a:prstClr val="white"/>
                </a:solidFill>
                <a:latin typeface="Andalus" panose="02020603050405020304" pitchFamily="18" charset="-78"/>
                <a:cs typeface="Andalus" panose="02020603050405020304" pitchFamily="18" charset="-78"/>
              </a:rPr>
              <a:t> to organic pelvic disease. </a:t>
            </a:r>
          </a:p>
          <a:p>
            <a:endParaRPr lang="en-US" sz="2400" dirty="0" smtClean="0">
              <a:solidFill>
                <a:prstClr val="white"/>
              </a:solidFill>
              <a:latin typeface="Andalus" panose="02020603050405020304" pitchFamily="18" charset="-78"/>
              <a:cs typeface="Andalus" panose="02020603050405020304" pitchFamily="18" charset="-78"/>
            </a:endParaRPr>
          </a:p>
          <a:p>
            <a:r>
              <a:rPr lang="en-US" sz="2400" dirty="0" smtClean="0">
                <a:solidFill>
                  <a:prstClr val="white"/>
                </a:solidFill>
                <a:latin typeface="Andalus" panose="02020603050405020304" pitchFamily="18" charset="-78"/>
                <a:cs typeface="Andalus" panose="02020603050405020304" pitchFamily="18" charset="-78"/>
              </a:rPr>
              <a:t>The</a:t>
            </a:r>
            <a:r>
              <a:rPr lang="en-US" sz="2400" dirty="0">
                <a:solidFill>
                  <a:prstClr val="white"/>
                </a:solidFill>
                <a:latin typeface="Andalus" panose="02020603050405020304" pitchFamily="18" charset="-78"/>
                <a:cs typeface="Andalus" panose="02020603050405020304" pitchFamily="18" charset="-78"/>
              </a:rPr>
              <a:t> typical age  range  of  occurrence  for  primary  dysmenorrhea  is  between 17 and 22 years, whereas secondary dysmenorrhea is more common in older women (&gt;30 years  of age).  </a:t>
            </a:r>
            <a:endParaRPr lang="ar-JO" sz="2400" dirty="0">
              <a:solidFill>
                <a:prstClr val="white"/>
              </a:solidFill>
              <a:latin typeface="Andalus" panose="02020603050405020304" pitchFamily="18" charset="-78"/>
              <a:cs typeface="Andalus" panose="02020603050405020304" pitchFamily="18" charset="-78"/>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0521" y="1082152"/>
            <a:ext cx="1332571" cy="1399759"/>
          </a:xfrm>
          <a:prstGeom prst="rect">
            <a:avLst/>
          </a:prstGeom>
        </p:spPr>
      </p:pic>
    </p:spTree>
    <p:extLst>
      <p:ext uri="{BB962C8B-B14F-4D97-AF65-F5344CB8AC3E}">
        <p14:creationId xmlns:p14="http://schemas.microsoft.com/office/powerpoint/2010/main" val="3340915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048607" name="Google Shape;1600;g6d0d7fff05_0_84"/>
          <p:cNvSpPr/>
          <p:nvPr/>
        </p:nvSpPr>
        <p:spPr>
          <a:xfrm>
            <a:off x="63982" y="54430"/>
            <a:ext cx="12084600" cy="6727500"/>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608" name="Google Shape;1601;g6d0d7fff05_0_84"/>
          <p:cNvSpPr/>
          <p:nvPr/>
        </p:nvSpPr>
        <p:spPr>
          <a:xfrm>
            <a:off x="118412" y="103524"/>
            <a:ext cx="573000" cy="573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a:solidFill>
                  <a:srgbClr val="363B45"/>
                </a:solidFill>
                <a:latin typeface="Calibri"/>
                <a:ea typeface="Calibri"/>
                <a:cs typeface="Calibri"/>
                <a:sym typeface="Calibri"/>
              </a:rPr>
              <a:t>3</a:t>
            </a:r>
            <a:endParaRPr sz="3200" kern="0">
              <a:solidFill>
                <a:srgbClr val="363B45"/>
              </a:solidFill>
              <a:latin typeface="Calibri"/>
              <a:ea typeface="Calibri"/>
              <a:cs typeface="Calibri"/>
              <a:sym typeface="Calibri"/>
            </a:endParaRPr>
          </a:p>
        </p:txBody>
      </p:sp>
      <p:sp>
        <p:nvSpPr>
          <p:cNvPr id="1048609" name="Google Shape;1602;g6d0d7fff05_0_84"/>
          <p:cNvSpPr/>
          <p:nvPr/>
        </p:nvSpPr>
        <p:spPr>
          <a:xfrm>
            <a:off x="618490" y="80010"/>
            <a:ext cx="6717000" cy="498600"/>
          </a:xfrm>
          <a:prstGeom prst="rect">
            <a:avLst/>
          </a:prstGeom>
          <a:noFill/>
          <a:ln>
            <a:noFill/>
          </a:ln>
        </p:spPr>
        <p:txBody>
          <a:bodyPr spcFirstLastPara="1" wrap="square" lIns="91425" tIns="45700" rIns="91425" bIns="45700" anchor="ctr" anchorCtr="0">
            <a:noAutofit/>
          </a:bodyPr>
          <a:lstStyle/>
          <a:p>
            <a:pPr algn="ctr">
              <a:lnSpc>
                <a:spcPct val="120000"/>
              </a:lnSpc>
              <a:buClr>
                <a:srgbClr val="000000"/>
              </a:buClr>
              <a:buFont typeface="Arial"/>
              <a:buNone/>
            </a:pPr>
            <a:endParaRPr sz="2160" kern="0" dirty="0">
              <a:solidFill>
                <a:srgbClr val="FFFFFF"/>
              </a:solidFill>
              <a:latin typeface="Montserrat"/>
              <a:ea typeface="Montserrat"/>
              <a:cs typeface="Montserrat"/>
              <a:sym typeface="Montserrat"/>
            </a:endParaRPr>
          </a:p>
        </p:txBody>
      </p:sp>
      <p:cxnSp>
        <p:nvCxnSpPr>
          <p:cNvPr id="3145731" name="Google Shape;1603;g6d0d7fff05_0_84"/>
          <p:cNvCxnSpPr>
            <a:cxnSpLocks/>
          </p:cNvCxnSpPr>
          <p:nvPr/>
        </p:nvCxnSpPr>
        <p:spPr>
          <a:xfrm rot="10800000">
            <a:off x="618616" y="666920"/>
            <a:ext cx="3858600" cy="0"/>
          </a:xfrm>
          <a:prstGeom prst="straightConnector1">
            <a:avLst/>
          </a:prstGeom>
          <a:noFill/>
          <a:ln w="9525" cap="flat" cmpd="sng">
            <a:solidFill>
              <a:srgbClr val="FFC000"/>
            </a:solidFill>
            <a:prstDash val="solid"/>
            <a:miter lim="800000"/>
            <a:headEnd type="none" w="sm" len="sm"/>
            <a:tailEnd type="none" w="sm" len="sm"/>
          </a:ln>
        </p:spPr>
      </p:cxnSp>
      <p:sp>
        <p:nvSpPr>
          <p:cNvPr id="1048610" name="Google Shape;1604;g6d0d7fff05_0_84"/>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611" name="Google Shape;1608;g6d0d7fff05_0_84"/>
          <p:cNvSpPr txBox="1"/>
          <p:nvPr/>
        </p:nvSpPr>
        <p:spPr>
          <a:xfrm>
            <a:off x="413825" y="876724"/>
            <a:ext cx="11298000" cy="5060779"/>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US" sz="2400" b="1" kern="0" dirty="0">
                <a:solidFill>
                  <a:srgbClr val="FFFFFF"/>
                </a:solidFill>
                <a:latin typeface="Montserrat"/>
                <a:ea typeface="Montserrat"/>
                <a:cs typeface="Montserrat"/>
                <a:sym typeface="Montserrat"/>
              </a:rPr>
              <a:t>The initial examinations may </a:t>
            </a:r>
            <a:r>
              <a:rPr lang="en-US" sz="2400" b="1" kern="0">
                <a:solidFill>
                  <a:srgbClr val="FFFFFF"/>
                </a:solidFill>
                <a:latin typeface="Montserrat"/>
                <a:ea typeface="Montserrat"/>
                <a:cs typeface="Montserrat"/>
                <a:sym typeface="Montserrat"/>
              </a:rPr>
              <a:t>lead you to </a:t>
            </a:r>
            <a:r>
              <a:rPr lang="en-US" sz="2400" b="1" kern="0" dirty="0">
                <a:solidFill>
                  <a:srgbClr val="FFFFFF"/>
                </a:solidFill>
                <a:latin typeface="Montserrat"/>
                <a:ea typeface="Montserrat"/>
                <a:cs typeface="Montserrat"/>
                <a:sym typeface="Montserrat"/>
              </a:rPr>
              <a:t>request other tests, such as:</a:t>
            </a:r>
          </a:p>
          <a:p>
            <a:pPr>
              <a:buClr>
                <a:srgbClr val="000000"/>
              </a:buClr>
              <a:buFont typeface="Arial"/>
              <a:buNone/>
            </a:pPr>
            <a:endParaRPr lang="en-US" sz="2400" b="1" kern="0" dirty="0">
              <a:solidFill>
                <a:srgbClr val="FFFFFF"/>
              </a:solidFill>
              <a:latin typeface="Montserrat"/>
              <a:ea typeface="Montserrat"/>
              <a:cs typeface="Montserrat"/>
              <a:sym typeface="Montserrat"/>
            </a:endParaRPr>
          </a:p>
          <a:p>
            <a:pPr marL="342900" indent="-342900">
              <a:buClr>
                <a:srgbClr val="FFFFFF"/>
              </a:buClr>
              <a:buFont typeface="Wingdings" pitchFamily="2" charset="2"/>
              <a:buChar char="ü"/>
            </a:pPr>
            <a:r>
              <a:rPr lang="en-US" sz="2400" b="1" kern="0" dirty="0">
                <a:solidFill>
                  <a:srgbClr val="FFFFFF"/>
                </a:solidFill>
                <a:latin typeface="Montserrat"/>
                <a:ea typeface="Montserrat"/>
                <a:cs typeface="Montserrat"/>
                <a:sym typeface="Montserrat"/>
              </a:rPr>
              <a:t>    pelvic ultrasound, x-ray and MRI</a:t>
            </a:r>
          </a:p>
          <a:p>
            <a:pPr marL="342900" indent="-342900">
              <a:buClr>
                <a:srgbClr val="FFFFFF"/>
              </a:buClr>
              <a:buFont typeface="Wingdings" pitchFamily="2" charset="2"/>
              <a:buChar char="ü"/>
            </a:pPr>
            <a:r>
              <a:rPr lang="en-US" sz="2400" b="1" kern="0" dirty="0">
                <a:solidFill>
                  <a:srgbClr val="FFFFFF"/>
                </a:solidFill>
                <a:latin typeface="Montserrat"/>
                <a:ea typeface="Montserrat"/>
                <a:cs typeface="Montserrat"/>
                <a:sym typeface="Montserrat"/>
              </a:rPr>
              <a:t>    culture test to check for bacteria or yeast infection</a:t>
            </a:r>
          </a:p>
          <a:p>
            <a:pPr marL="342900" indent="-342900">
              <a:buClr>
                <a:srgbClr val="FFFFFF"/>
              </a:buClr>
              <a:buFont typeface="Wingdings" pitchFamily="2" charset="2"/>
              <a:buChar char="ü"/>
            </a:pPr>
            <a:r>
              <a:rPr lang="en-US" sz="2400" b="1" kern="0" dirty="0">
                <a:solidFill>
                  <a:srgbClr val="FFFFFF"/>
                </a:solidFill>
                <a:latin typeface="Montserrat"/>
                <a:ea typeface="Montserrat"/>
                <a:cs typeface="Montserrat"/>
                <a:sym typeface="Montserrat"/>
              </a:rPr>
              <a:t>    urine test</a:t>
            </a:r>
          </a:p>
          <a:p>
            <a:pPr marL="342900" indent="-342900">
              <a:buClr>
                <a:srgbClr val="FFFFFF"/>
              </a:buClr>
              <a:buFont typeface="Wingdings" pitchFamily="2" charset="2"/>
              <a:buChar char="ü"/>
            </a:pPr>
            <a:r>
              <a:rPr lang="en-US" sz="2400" b="1" kern="0" dirty="0">
                <a:solidFill>
                  <a:srgbClr val="FFFFFF"/>
                </a:solidFill>
                <a:latin typeface="Montserrat"/>
                <a:ea typeface="Montserrat"/>
                <a:cs typeface="Montserrat"/>
                <a:sym typeface="Montserrat"/>
              </a:rPr>
              <a:t>    allergy test</a:t>
            </a:r>
          </a:p>
          <a:p>
            <a:pPr marL="342900" indent="-342900">
              <a:buClr>
                <a:srgbClr val="FFFFFF"/>
              </a:buClr>
              <a:buFont typeface="Wingdings" pitchFamily="2" charset="2"/>
              <a:buChar char="ü"/>
            </a:pPr>
            <a:r>
              <a:rPr lang="en-US" sz="2400" b="1" kern="0" dirty="0">
                <a:solidFill>
                  <a:srgbClr val="FFFFFF"/>
                </a:solidFill>
                <a:latin typeface="Montserrat"/>
                <a:ea typeface="Montserrat"/>
                <a:cs typeface="Montserrat"/>
                <a:sym typeface="Montserrat"/>
              </a:rPr>
              <a:t>    Laparoscopy</a:t>
            </a:r>
          </a:p>
          <a:p>
            <a:pPr marL="342900" indent="-342900">
              <a:buClr>
                <a:srgbClr val="FFFFFF"/>
              </a:buClr>
              <a:buFont typeface="Wingdings" pitchFamily="2" charset="2"/>
              <a:buChar char="ü"/>
            </a:pPr>
            <a:r>
              <a:rPr lang="en-US" sz="2400" b="1" kern="0" dirty="0">
                <a:solidFill>
                  <a:srgbClr val="FFFFFF"/>
                </a:solidFill>
                <a:latin typeface="Montserrat"/>
                <a:ea typeface="Montserrat"/>
                <a:cs typeface="Montserrat"/>
                <a:sym typeface="Montserrat"/>
              </a:rPr>
              <a:t>    counseling to determine the presence of emotional causes</a:t>
            </a:r>
          </a:p>
        </p:txBody>
      </p:sp>
      <p:sp>
        <p:nvSpPr>
          <p:cNvPr id="1048612" name="مستطيل 1"/>
          <p:cNvSpPr/>
          <p:nvPr/>
        </p:nvSpPr>
        <p:spPr>
          <a:xfrm>
            <a:off x="1424595" y="153304"/>
            <a:ext cx="2392680" cy="510540"/>
          </a:xfrm>
          <a:prstGeom prst="rect">
            <a:avLst/>
          </a:prstGeom>
        </p:spPr>
        <p:txBody>
          <a:bodyPr wrap="none">
            <a:spAutoFit/>
          </a:bodyPr>
          <a:lstStyle/>
          <a:p>
            <a:pPr>
              <a:buClr>
                <a:srgbClr val="000000"/>
              </a:buClr>
              <a:buFont typeface="Arial"/>
              <a:buNone/>
            </a:pPr>
            <a:r>
              <a:rPr lang="en-US" sz="2800" b="1" dirty="0">
                <a:solidFill>
                  <a:srgbClr val="FFFFFF"/>
                </a:solidFill>
                <a:latin typeface="Calibri"/>
                <a:cs typeface="Arial" panose="020B0604020202020204" pitchFamily="34" charset="0"/>
                <a:sym typeface="Arial"/>
              </a:rPr>
              <a:t>Investigations</a:t>
            </a:r>
            <a:endParaRPr lang="ar-SA" sz="1400" kern="0" dirty="0">
              <a:solidFill>
                <a:srgbClr val="FFFFFF"/>
              </a:solidFill>
              <a:sym typeface="Arial"/>
            </a:endParaRPr>
          </a:p>
        </p:txBody>
      </p:sp>
    </p:spTree>
    <p:extLst>
      <p:ext uri="{BB962C8B-B14F-4D97-AF65-F5344CB8AC3E}">
        <p14:creationId xmlns:p14="http://schemas.microsoft.com/office/powerpoint/2010/main" val="241078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608"/>
                                        </p:tgtEl>
                                        <p:attrNameLst>
                                          <p:attrName>style.visibility</p:attrName>
                                        </p:attrNameLst>
                                      </p:cBhvr>
                                      <p:to>
                                        <p:strVal val="visible"/>
                                      </p:to>
                                    </p:set>
                                    <p:anim calcmode="lin" valueType="num">
                                      <p:cBhvr additive="base">
                                        <p:cTn id="7" dur="500"/>
                                        <p:tgtEl>
                                          <p:spTgt spid="1048608"/>
                                        </p:tgtEl>
                                        <p:attrNameLst>
                                          <p:attrName>ppt_w</p:attrName>
                                        </p:attrNameLst>
                                      </p:cBhvr>
                                      <p:tavLst>
                                        <p:tav tm="0">
                                          <p:val>
                                            <p:strVal val="0"/>
                                          </p:val>
                                        </p:tav>
                                        <p:tav tm="100000">
                                          <p:val>
                                            <p:strVal val="#ppt_w"/>
                                          </p:val>
                                        </p:tav>
                                      </p:tavLst>
                                    </p:anim>
                                    <p:anim calcmode="lin" valueType="num">
                                      <p:cBhvr additive="base">
                                        <p:cTn id="8" dur="500"/>
                                        <p:tgtEl>
                                          <p:spTgt spid="1048608"/>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609"/>
                                        </p:tgtEl>
                                        <p:attrNameLst>
                                          <p:attrName>style.visibility</p:attrName>
                                        </p:attrNameLst>
                                      </p:cBhvr>
                                      <p:to>
                                        <p:strVal val="visible"/>
                                      </p:to>
                                    </p:set>
                                    <p:animEffect transition="in" filter="fade">
                                      <p:cBhvr>
                                        <p:cTn id="11" dur="500"/>
                                        <p:tgtEl>
                                          <p:spTgt spid="1048609"/>
                                        </p:tgtEl>
                                      </p:cBhvr>
                                    </p:animEffect>
                                  </p:childTnLst>
                                </p:cTn>
                              </p:par>
                              <p:par>
                                <p:cTn id="12" presetID="2" presetClass="entr" presetSubtype="2" fill="hold" nodeType="withEffect">
                                  <p:stCondLst>
                                    <p:cond delay="0"/>
                                  </p:stCondLst>
                                  <p:childTnLst>
                                    <p:set>
                                      <p:cBhvr>
                                        <p:cTn id="13" dur="1" fill="hold">
                                          <p:stCondLst>
                                            <p:cond delay="0"/>
                                          </p:stCondLst>
                                        </p:cTn>
                                        <p:tgtEl>
                                          <p:spTgt spid="3145731"/>
                                        </p:tgtEl>
                                        <p:attrNameLst>
                                          <p:attrName>style.visibility</p:attrName>
                                        </p:attrNameLst>
                                      </p:cBhvr>
                                      <p:to>
                                        <p:strVal val="visible"/>
                                      </p:to>
                                    </p:set>
                                    <p:anim calcmode="lin" valueType="num">
                                      <p:cBhvr additive="base">
                                        <p:cTn id="14" dur="500"/>
                                        <p:tgtEl>
                                          <p:spTgt spid="3145731"/>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610"/>
                                        </p:tgtEl>
                                        <p:attrNameLst>
                                          <p:attrName>style.visibility</p:attrName>
                                        </p:attrNameLst>
                                      </p:cBhvr>
                                      <p:to>
                                        <p:strVal val="visible"/>
                                      </p:to>
                                    </p:set>
                                    <p:anim calcmode="lin" valueType="num">
                                      <p:cBhvr additive="base">
                                        <p:cTn id="17" dur="500"/>
                                        <p:tgtEl>
                                          <p:spTgt spid="1048610"/>
                                        </p:tgtEl>
                                        <p:attrNameLst>
                                          <p:attrName>ppt_x</p:attrName>
                                        </p:attrNameLst>
                                      </p:cBhvr>
                                      <p:tavLst>
                                        <p:tav tm="0">
                                          <p:val>
                                            <p:strVal val="#ppt_x+1"/>
                                          </p:val>
                                        </p:tav>
                                        <p:tav tm="100000">
                                          <p:val>
                                            <p:strVal val="#ppt_x"/>
                                          </p:val>
                                        </p:tav>
                                      </p:tavLst>
                                    </p:anim>
                                  </p:childTnLst>
                                </p:cTn>
                              </p:par>
                            </p:childTnLst>
                          </p:cTn>
                        </p:par>
                        <p:par>
                          <p:cTn id="18" fill="hold">
                            <p:stCondLst>
                              <p:cond delay="1200"/>
                            </p:stCondLst>
                            <p:childTnLst>
                              <p:par>
                                <p:cTn id="19" presetID="10" presetClass="entr" presetSubtype="0" fill="hold" nodeType="afterEffect">
                                  <p:stCondLst>
                                    <p:cond delay="0"/>
                                  </p:stCondLst>
                                  <p:childTnLst>
                                    <p:set>
                                      <p:cBhvr>
                                        <p:cTn id="20" dur="1" fill="hold">
                                          <p:stCondLst>
                                            <p:cond delay="0"/>
                                          </p:stCondLst>
                                        </p:cTn>
                                        <p:tgtEl>
                                          <p:spTgt spid="1048611"/>
                                        </p:tgtEl>
                                        <p:attrNameLst>
                                          <p:attrName>style.visibility</p:attrName>
                                        </p:attrNameLst>
                                      </p:cBhvr>
                                      <p:to>
                                        <p:strVal val="visible"/>
                                      </p:to>
                                    </p:set>
                                    <p:animEffect transition="in" filter="fade">
                                      <p:cBhvr>
                                        <p:cTn id="21" dur="1000"/>
                                        <p:tgtEl>
                                          <p:spTgt spid="104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048593" name="Google Shape;1352;p14"/>
          <p:cNvSpPr/>
          <p:nvPr/>
        </p:nvSpPr>
        <p:spPr>
          <a:xfrm>
            <a:off x="4336694" y="1769913"/>
            <a:ext cx="3530274" cy="1898623"/>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13800" kern="0" dirty="0">
                <a:solidFill>
                  <a:srgbClr val="363B45"/>
                </a:solidFill>
                <a:latin typeface="Calibri"/>
                <a:ea typeface="Calibri"/>
                <a:cs typeface="Calibri"/>
                <a:sym typeface="Calibri"/>
              </a:rPr>
              <a:t>04</a:t>
            </a:r>
            <a:endParaRPr sz="13800" kern="0" dirty="0">
              <a:solidFill>
                <a:srgbClr val="363B45"/>
              </a:solidFill>
              <a:latin typeface="Calibri"/>
              <a:ea typeface="Calibri"/>
              <a:cs typeface="Calibri"/>
              <a:sym typeface="Calibri"/>
            </a:endParaRPr>
          </a:p>
        </p:txBody>
      </p:sp>
      <p:sp>
        <p:nvSpPr>
          <p:cNvPr id="1048594" name="Google Shape;1353;p14"/>
          <p:cNvSpPr/>
          <p:nvPr/>
        </p:nvSpPr>
        <p:spPr>
          <a:xfrm>
            <a:off x="4199183" y="3823312"/>
            <a:ext cx="3778403" cy="754897"/>
          </a:xfrm>
          <a:prstGeom prst="rect">
            <a:avLst/>
          </a:prstGeom>
          <a:noFill/>
          <a:ln>
            <a:noFill/>
          </a:ln>
        </p:spPr>
        <p:txBody>
          <a:bodyPr spcFirstLastPara="1" wrap="square" lIns="91425" tIns="45700" rIns="91425" bIns="45700" anchor="ctr" anchorCtr="0">
            <a:normAutofit/>
          </a:bodyPr>
          <a:lstStyle/>
          <a:p>
            <a:pPr algn="ctr">
              <a:lnSpc>
                <a:spcPct val="110000"/>
              </a:lnSpc>
              <a:buClr>
                <a:srgbClr val="000000"/>
              </a:buClr>
              <a:buFont typeface="Arial"/>
              <a:buNone/>
            </a:pPr>
            <a:endParaRPr sz="3200" kern="0" dirty="0">
              <a:solidFill>
                <a:srgbClr val="00C5B4"/>
              </a:solidFill>
              <a:latin typeface="Calibri"/>
              <a:ea typeface="Calibri"/>
              <a:cs typeface="Calibri"/>
              <a:sym typeface="Calibri"/>
            </a:endParaRPr>
          </a:p>
        </p:txBody>
      </p:sp>
      <p:cxnSp>
        <p:nvCxnSpPr>
          <p:cNvPr id="3145729" name="Google Shape;1354;p14"/>
          <p:cNvCxnSpPr>
            <a:cxnSpLocks/>
          </p:cNvCxnSpPr>
          <p:nvPr/>
        </p:nvCxnSpPr>
        <p:spPr>
          <a:xfrm rot="10800000">
            <a:off x="4357089" y="4696457"/>
            <a:ext cx="3489484" cy="0"/>
          </a:xfrm>
          <a:prstGeom prst="straightConnector1">
            <a:avLst/>
          </a:prstGeom>
          <a:noFill/>
          <a:ln w="9525" cap="flat" cmpd="sng">
            <a:solidFill>
              <a:srgbClr val="FFC000"/>
            </a:solidFill>
            <a:prstDash val="solid"/>
            <a:miter lim="800000"/>
            <a:headEnd type="none" w="sm" len="sm"/>
            <a:tailEnd type="none" w="sm" len="sm"/>
          </a:ln>
        </p:spPr>
      </p:cxnSp>
      <p:cxnSp>
        <p:nvCxnSpPr>
          <p:cNvPr id="3145730" name="Google Shape;1355;p14"/>
          <p:cNvCxnSpPr>
            <a:cxnSpLocks/>
          </p:cNvCxnSpPr>
          <p:nvPr/>
        </p:nvCxnSpPr>
        <p:spPr>
          <a:xfrm rot="10800000">
            <a:off x="4357089" y="3876041"/>
            <a:ext cx="3489484" cy="0"/>
          </a:xfrm>
          <a:prstGeom prst="straightConnector1">
            <a:avLst/>
          </a:prstGeom>
          <a:noFill/>
          <a:ln w="9525" cap="flat" cmpd="sng">
            <a:solidFill>
              <a:srgbClr val="FFC000"/>
            </a:solidFill>
            <a:prstDash val="solid"/>
            <a:miter lim="800000"/>
            <a:headEnd type="none" w="sm" len="sm"/>
            <a:tailEnd type="none" w="sm" len="sm"/>
          </a:ln>
        </p:spPr>
      </p:cxnSp>
      <p:sp>
        <p:nvSpPr>
          <p:cNvPr id="1048595" name="Google Shape;1356;p14"/>
          <p:cNvSpPr/>
          <p:nvPr/>
        </p:nvSpPr>
        <p:spPr>
          <a:xfrm>
            <a:off x="620746" y="377952"/>
            <a:ext cx="10961312" cy="5936169"/>
          </a:xfrm>
          <a:prstGeom prst="rect">
            <a:avLst/>
          </a:prstGeom>
          <a:noFill/>
          <a:ln w="19050" cap="flat" cmpd="sng">
            <a:solidFill>
              <a:srgbClr val="FFC000"/>
            </a:solidFill>
            <a:prstDash val="lgDash"/>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596" name="Google Shape;1402;p14"/>
          <p:cNvSpPr/>
          <p:nvPr/>
        </p:nvSpPr>
        <p:spPr>
          <a:xfrm>
            <a:off x="8594726" y="5543550"/>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60" y="34"/>
                  <a:pt x="57" y="36"/>
                </a:cubicBezTo>
                <a:cubicBezTo>
                  <a:pt x="44" y="41"/>
                  <a:pt x="44" y="41"/>
                  <a:pt x="44" y="41"/>
                </a:cubicBezTo>
                <a:cubicBezTo>
                  <a:pt x="43" y="42"/>
                  <a:pt x="42" y="43"/>
                  <a:pt x="41" y="44"/>
                </a:cubicBezTo>
                <a:cubicBezTo>
                  <a:pt x="39" y="57"/>
                  <a:pt x="39" y="57"/>
                  <a:pt x="39" y="57"/>
                </a:cubicBezTo>
                <a:cubicBezTo>
                  <a:pt x="38" y="61"/>
                  <a:pt x="34" y="62"/>
                  <a:pt x="32" y="59"/>
                </a:cubicBezTo>
                <a:cubicBezTo>
                  <a:pt x="23" y="49"/>
                  <a:pt x="23" y="49"/>
                  <a:pt x="23" y="49"/>
                </a:cubicBezTo>
                <a:cubicBezTo>
                  <a:pt x="22" y="48"/>
                  <a:pt x="21" y="47"/>
                  <a:pt x="19" y="47"/>
                </a:cubicBezTo>
                <a:cubicBezTo>
                  <a:pt x="5" y="49"/>
                  <a:pt x="5" y="49"/>
                  <a:pt x="5" y="49"/>
                </a:cubicBezTo>
                <a:cubicBezTo>
                  <a:pt x="2" y="49"/>
                  <a:pt x="0" y="46"/>
                  <a:pt x="2" y="43"/>
                </a:cubicBezTo>
                <a:cubicBezTo>
                  <a:pt x="9" y="31"/>
                  <a:pt x="9" y="31"/>
                  <a:pt x="9" y="31"/>
                </a:cubicBezTo>
                <a:cubicBezTo>
                  <a:pt x="10" y="30"/>
                  <a:pt x="10" y="28"/>
                  <a:pt x="9" y="27"/>
                </a:cubicBezTo>
                <a:cubicBezTo>
                  <a:pt x="4" y="14"/>
                  <a:pt x="4" y="14"/>
                  <a:pt x="4" y="14"/>
                </a:cubicBezTo>
                <a:cubicBezTo>
                  <a:pt x="2" y="12"/>
                  <a:pt x="5" y="8"/>
                  <a:pt x="8" y="9"/>
                </a:cubicBezTo>
                <a:cubicBezTo>
                  <a:pt x="22" y="12"/>
                  <a:pt x="22" y="12"/>
                  <a:pt x="22"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597" name="Google Shape;1413;p14"/>
          <p:cNvSpPr/>
          <p:nvPr/>
        </p:nvSpPr>
        <p:spPr>
          <a:xfrm>
            <a:off x="9673711" y="4539458"/>
            <a:ext cx="209550"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2" y="19"/>
                  <a:pt x="22" y="20"/>
                </a:cubicBezTo>
                <a:cubicBezTo>
                  <a:pt x="22" y="27"/>
                  <a:pt x="22" y="27"/>
                  <a:pt x="22" y="27"/>
                </a:cubicBezTo>
                <a:cubicBezTo>
                  <a:pt x="22" y="28"/>
                  <a:pt x="20" y="29"/>
                  <a:pt x="19" y="28"/>
                </a:cubicBezTo>
                <a:cubicBezTo>
                  <a:pt x="13" y="24"/>
                  <a:pt x="13" y="24"/>
                  <a:pt x="13" y="24"/>
                </a:cubicBezTo>
                <a:cubicBezTo>
                  <a:pt x="13" y="24"/>
                  <a:pt x="12" y="24"/>
                  <a:pt x="12"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1"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598" name="Google Shape;1414;p14"/>
          <p:cNvSpPr/>
          <p:nvPr/>
        </p:nvSpPr>
        <p:spPr>
          <a:xfrm>
            <a:off x="9727858" y="2341563"/>
            <a:ext cx="258762" cy="274638"/>
          </a:xfrm>
          <a:custGeom>
            <a:avLst/>
            <a:gdLst/>
            <a:ahLst/>
            <a:cxnLst/>
            <a:rect l="l" t="t" r="r" b="b"/>
            <a:pathLst>
              <a:path w="36" h="38" extrusionOk="0">
                <a:moveTo>
                  <a:pt x="25" y="3"/>
                </a:moveTo>
                <a:cubicBezTo>
                  <a:pt x="26" y="11"/>
                  <a:pt x="26" y="11"/>
                  <a:pt x="26" y="11"/>
                </a:cubicBezTo>
                <a:cubicBezTo>
                  <a:pt x="26" y="12"/>
                  <a:pt x="27" y="13"/>
                  <a:pt x="27" y="13"/>
                </a:cubicBezTo>
                <a:cubicBezTo>
                  <a:pt x="35" y="18"/>
                  <a:pt x="35" y="18"/>
                  <a:pt x="35" y="18"/>
                </a:cubicBezTo>
                <a:cubicBezTo>
                  <a:pt x="36" y="19"/>
                  <a:pt x="36" y="21"/>
                  <a:pt x="34" y="22"/>
                </a:cubicBezTo>
                <a:cubicBezTo>
                  <a:pt x="27" y="25"/>
                  <a:pt x="27" y="25"/>
                  <a:pt x="27" y="25"/>
                </a:cubicBezTo>
                <a:cubicBezTo>
                  <a:pt x="26" y="26"/>
                  <a:pt x="25" y="26"/>
                  <a:pt x="25" y="27"/>
                </a:cubicBezTo>
                <a:cubicBezTo>
                  <a:pt x="23" y="35"/>
                  <a:pt x="23" y="35"/>
                  <a:pt x="23" y="35"/>
                </a:cubicBezTo>
                <a:cubicBezTo>
                  <a:pt x="23" y="37"/>
                  <a:pt x="20" y="38"/>
                  <a:pt x="19" y="36"/>
                </a:cubicBezTo>
                <a:cubicBezTo>
                  <a:pt x="14" y="30"/>
                  <a:pt x="14" y="30"/>
                  <a:pt x="14" y="30"/>
                </a:cubicBezTo>
                <a:cubicBezTo>
                  <a:pt x="13" y="29"/>
                  <a:pt x="12" y="29"/>
                  <a:pt x="11" y="29"/>
                </a:cubicBezTo>
                <a:cubicBezTo>
                  <a:pt x="3" y="30"/>
                  <a:pt x="3" y="30"/>
                  <a:pt x="3" y="30"/>
                </a:cubicBezTo>
                <a:cubicBezTo>
                  <a:pt x="1" y="30"/>
                  <a:pt x="0" y="28"/>
                  <a:pt x="1" y="26"/>
                </a:cubicBezTo>
                <a:cubicBezTo>
                  <a:pt x="5" y="19"/>
                  <a:pt x="5" y="19"/>
                  <a:pt x="5" y="19"/>
                </a:cubicBezTo>
                <a:cubicBezTo>
                  <a:pt x="6" y="18"/>
                  <a:pt x="6" y="17"/>
                  <a:pt x="5" y="17"/>
                </a:cubicBezTo>
                <a:cubicBezTo>
                  <a:pt x="2" y="9"/>
                  <a:pt x="2" y="9"/>
                  <a:pt x="2" y="9"/>
                </a:cubicBezTo>
                <a:cubicBezTo>
                  <a:pt x="1" y="7"/>
                  <a:pt x="3" y="5"/>
                  <a:pt x="5" y="6"/>
                </a:cubicBezTo>
                <a:cubicBezTo>
                  <a:pt x="13" y="8"/>
                  <a:pt x="13" y="8"/>
                  <a:pt x="13" y="8"/>
                </a:cubicBezTo>
                <a:cubicBezTo>
                  <a:pt x="14" y="8"/>
                  <a:pt x="14" y="8"/>
                  <a:pt x="15" y="7"/>
                </a:cubicBezTo>
                <a:cubicBezTo>
                  <a:pt x="21" y="1"/>
                  <a:pt x="21" y="1"/>
                  <a:pt x="21" y="1"/>
                </a:cubicBezTo>
                <a:cubicBezTo>
                  <a:pt x="23" y="0"/>
                  <a:pt x="25" y="1"/>
                  <a:pt x="25" y="3"/>
                </a:cubicBezTo>
                <a:close/>
              </a:path>
            </a:pathLst>
          </a:custGeom>
          <a:solidFill>
            <a:srgbClr val="00C5B4"/>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599" name="Google Shape;1431;p14"/>
          <p:cNvSpPr/>
          <p:nvPr/>
        </p:nvSpPr>
        <p:spPr>
          <a:xfrm>
            <a:off x="3803637" y="5760156"/>
            <a:ext cx="223837" cy="223838"/>
          </a:xfrm>
          <a:custGeom>
            <a:avLst/>
            <a:gdLst/>
            <a:ahLst/>
            <a:cxnLst/>
            <a:rect l="l" t="t" r="r" b="b"/>
            <a:pathLst>
              <a:path w="31" h="31" extrusionOk="0">
                <a:moveTo>
                  <a:pt x="11" y="9"/>
                </a:moveTo>
                <a:cubicBezTo>
                  <a:pt x="13" y="2"/>
                  <a:pt x="13" y="2"/>
                  <a:pt x="13" y="2"/>
                </a:cubicBezTo>
                <a:cubicBezTo>
                  <a:pt x="14" y="0"/>
                  <a:pt x="17" y="0"/>
                  <a:pt x="17" y="2"/>
                </a:cubicBezTo>
                <a:cubicBezTo>
                  <a:pt x="19" y="9"/>
                  <a:pt x="19" y="9"/>
                  <a:pt x="19" y="9"/>
                </a:cubicBezTo>
                <a:cubicBezTo>
                  <a:pt x="20" y="10"/>
                  <a:pt x="20" y="11"/>
                  <a:pt x="21" y="11"/>
                </a:cubicBezTo>
                <a:cubicBezTo>
                  <a:pt x="29" y="13"/>
                  <a:pt x="29" y="13"/>
                  <a:pt x="29" y="13"/>
                </a:cubicBezTo>
                <a:cubicBezTo>
                  <a:pt x="31" y="14"/>
                  <a:pt x="31" y="17"/>
                  <a:pt x="29" y="17"/>
                </a:cubicBezTo>
                <a:cubicBezTo>
                  <a:pt x="21" y="19"/>
                  <a:pt x="21" y="19"/>
                  <a:pt x="21" y="19"/>
                </a:cubicBezTo>
                <a:cubicBezTo>
                  <a:pt x="20" y="20"/>
                  <a:pt x="20" y="20"/>
                  <a:pt x="19" y="21"/>
                </a:cubicBezTo>
                <a:cubicBezTo>
                  <a:pt x="17" y="29"/>
                  <a:pt x="17" y="29"/>
                  <a:pt x="17" y="29"/>
                </a:cubicBezTo>
                <a:cubicBezTo>
                  <a:pt x="17" y="31"/>
                  <a:pt x="14" y="31"/>
                  <a:pt x="13" y="29"/>
                </a:cubicBezTo>
                <a:cubicBezTo>
                  <a:pt x="11" y="21"/>
                  <a:pt x="11" y="21"/>
                  <a:pt x="11" y="21"/>
                </a:cubicBezTo>
                <a:cubicBezTo>
                  <a:pt x="11" y="20"/>
                  <a:pt x="10" y="20"/>
                  <a:pt x="9" y="19"/>
                </a:cubicBezTo>
                <a:cubicBezTo>
                  <a:pt x="2" y="17"/>
                  <a:pt x="2" y="17"/>
                  <a:pt x="2" y="17"/>
                </a:cubicBezTo>
                <a:cubicBezTo>
                  <a:pt x="0" y="17"/>
                  <a:pt x="0" y="14"/>
                  <a:pt x="2" y="13"/>
                </a:cubicBezTo>
                <a:cubicBezTo>
                  <a:pt x="9" y="11"/>
                  <a:pt x="9" y="11"/>
                  <a:pt x="9" y="11"/>
                </a:cubicBezTo>
                <a:cubicBezTo>
                  <a:pt x="10" y="11"/>
                  <a:pt x="11" y="10"/>
                  <a:pt x="11" y="9"/>
                </a:cubicBezTo>
                <a:close/>
              </a:path>
            </a:pathLst>
          </a:custGeom>
          <a:solidFill>
            <a:srgbClr val="F4883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00" name="Google Shape;1432;p14"/>
          <p:cNvSpPr/>
          <p:nvPr/>
        </p:nvSpPr>
        <p:spPr>
          <a:xfrm>
            <a:off x="1174597" y="3224778"/>
            <a:ext cx="433387" cy="447675"/>
          </a:xfrm>
          <a:custGeom>
            <a:avLst/>
            <a:gdLst/>
            <a:ahLst/>
            <a:cxnLst/>
            <a:rect l="l" t="t" r="r" b="b"/>
            <a:pathLst>
              <a:path w="60" h="62" extrusionOk="0">
                <a:moveTo>
                  <a:pt x="42" y="5"/>
                </a:moveTo>
                <a:cubicBezTo>
                  <a:pt x="43" y="19"/>
                  <a:pt x="43" y="19"/>
                  <a:pt x="43" y="19"/>
                </a:cubicBezTo>
                <a:cubicBezTo>
                  <a:pt x="43" y="20"/>
                  <a:pt x="44" y="21"/>
                  <a:pt x="45" y="22"/>
                </a:cubicBezTo>
                <a:cubicBezTo>
                  <a:pt x="57" y="29"/>
                  <a:pt x="57" y="29"/>
                  <a:pt x="57" y="29"/>
                </a:cubicBezTo>
                <a:cubicBezTo>
                  <a:pt x="60" y="30"/>
                  <a:pt x="59" y="34"/>
                  <a:pt x="56" y="36"/>
                </a:cubicBezTo>
                <a:cubicBezTo>
                  <a:pt x="44" y="41"/>
                  <a:pt x="44" y="41"/>
                  <a:pt x="44" y="41"/>
                </a:cubicBezTo>
                <a:cubicBezTo>
                  <a:pt x="42" y="42"/>
                  <a:pt x="42" y="43"/>
                  <a:pt x="41" y="44"/>
                </a:cubicBezTo>
                <a:cubicBezTo>
                  <a:pt x="38" y="57"/>
                  <a:pt x="38" y="57"/>
                  <a:pt x="38" y="57"/>
                </a:cubicBezTo>
                <a:cubicBezTo>
                  <a:pt x="38" y="61"/>
                  <a:pt x="34" y="62"/>
                  <a:pt x="32" y="59"/>
                </a:cubicBezTo>
                <a:cubicBezTo>
                  <a:pt x="23" y="49"/>
                  <a:pt x="23" y="49"/>
                  <a:pt x="23" y="49"/>
                </a:cubicBezTo>
                <a:cubicBezTo>
                  <a:pt x="22" y="48"/>
                  <a:pt x="20" y="47"/>
                  <a:pt x="19" y="47"/>
                </a:cubicBezTo>
                <a:cubicBezTo>
                  <a:pt x="5" y="49"/>
                  <a:pt x="5" y="49"/>
                  <a:pt x="5" y="49"/>
                </a:cubicBezTo>
                <a:cubicBezTo>
                  <a:pt x="2" y="49"/>
                  <a:pt x="0" y="46"/>
                  <a:pt x="2" y="43"/>
                </a:cubicBezTo>
                <a:cubicBezTo>
                  <a:pt x="9" y="31"/>
                  <a:pt x="9" y="31"/>
                  <a:pt x="9" y="31"/>
                </a:cubicBezTo>
                <a:cubicBezTo>
                  <a:pt x="9" y="30"/>
                  <a:pt x="10" y="28"/>
                  <a:pt x="9" y="27"/>
                </a:cubicBezTo>
                <a:cubicBezTo>
                  <a:pt x="3" y="14"/>
                  <a:pt x="3" y="14"/>
                  <a:pt x="3" y="14"/>
                </a:cubicBezTo>
                <a:cubicBezTo>
                  <a:pt x="2" y="12"/>
                  <a:pt x="5" y="8"/>
                  <a:pt x="8" y="9"/>
                </a:cubicBezTo>
                <a:cubicBezTo>
                  <a:pt x="21" y="12"/>
                  <a:pt x="21" y="12"/>
                  <a:pt x="21" y="12"/>
                </a:cubicBezTo>
                <a:cubicBezTo>
                  <a:pt x="23" y="13"/>
                  <a:pt x="24" y="12"/>
                  <a:pt x="25" y="11"/>
                </a:cubicBezTo>
                <a:cubicBezTo>
                  <a:pt x="35" y="2"/>
                  <a:pt x="35" y="2"/>
                  <a:pt x="35" y="2"/>
                </a:cubicBezTo>
                <a:cubicBezTo>
                  <a:pt x="38" y="0"/>
                  <a:pt x="42" y="2"/>
                  <a:pt x="42" y="5"/>
                </a:cubicBezTo>
                <a:close/>
              </a:path>
            </a:pathLst>
          </a:custGeom>
          <a:solidFill>
            <a:srgbClr val="F2C87E"/>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01" name="Google Shape;1433;p14"/>
          <p:cNvSpPr/>
          <p:nvPr/>
        </p:nvSpPr>
        <p:spPr>
          <a:xfrm>
            <a:off x="1609712" y="5564893"/>
            <a:ext cx="209550" cy="215900"/>
          </a:xfrm>
          <a:custGeom>
            <a:avLst/>
            <a:gdLst/>
            <a:ahLst/>
            <a:cxnLst/>
            <a:rect l="l" t="t" r="r" b="b"/>
            <a:pathLst>
              <a:path w="29" h="30" extrusionOk="0">
                <a:moveTo>
                  <a:pt x="20" y="2"/>
                </a:moveTo>
                <a:cubicBezTo>
                  <a:pt x="21" y="9"/>
                  <a:pt x="21" y="9"/>
                  <a:pt x="21" y="9"/>
                </a:cubicBezTo>
                <a:cubicBezTo>
                  <a:pt x="21" y="10"/>
                  <a:pt x="21" y="10"/>
                  <a:pt x="22" y="11"/>
                </a:cubicBezTo>
                <a:cubicBezTo>
                  <a:pt x="28" y="14"/>
                  <a:pt x="28" y="14"/>
                  <a:pt x="28" y="14"/>
                </a:cubicBezTo>
                <a:cubicBezTo>
                  <a:pt x="29" y="15"/>
                  <a:pt x="29" y="17"/>
                  <a:pt x="27" y="17"/>
                </a:cubicBezTo>
                <a:cubicBezTo>
                  <a:pt x="21" y="20"/>
                  <a:pt x="21" y="20"/>
                  <a:pt x="21" y="20"/>
                </a:cubicBezTo>
                <a:cubicBezTo>
                  <a:pt x="21" y="20"/>
                  <a:pt x="20" y="20"/>
                  <a:pt x="20" y="21"/>
                </a:cubicBezTo>
                <a:cubicBezTo>
                  <a:pt x="19" y="28"/>
                  <a:pt x="19" y="28"/>
                  <a:pt x="19" y="28"/>
                </a:cubicBezTo>
                <a:cubicBezTo>
                  <a:pt x="18" y="29"/>
                  <a:pt x="17" y="30"/>
                  <a:pt x="16" y="28"/>
                </a:cubicBezTo>
                <a:cubicBezTo>
                  <a:pt x="11" y="23"/>
                  <a:pt x="11" y="23"/>
                  <a:pt x="11" y="23"/>
                </a:cubicBezTo>
                <a:cubicBezTo>
                  <a:pt x="11" y="23"/>
                  <a:pt x="10" y="23"/>
                  <a:pt x="10" y="23"/>
                </a:cubicBezTo>
                <a:cubicBezTo>
                  <a:pt x="3" y="23"/>
                  <a:pt x="3" y="23"/>
                  <a:pt x="3" y="23"/>
                </a:cubicBezTo>
                <a:cubicBezTo>
                  <a:pt x="1" y="24"/>
                  <a:pt x="0" y="22"/>
                  <a:pt x="1" y="21"/>
                </a:cubicBezTo>
                <a:cubicBezTo>
                  <a:pt x="5" y="15"/>
                  <a:pt x="5" y="15"/>
                  <a:pt x="5" y="15"/>
                </a:cubicBezTo>
                <a:cubicBezTo>
                  <a:pt x="5" y="14"/>
                  <a:pt x="5" y="14"/>
                  <a:pt x="5" y="13"/>
                </a:cubicBezTo>
                <a:cubicBezTo>
                  <a:pt x="2" y="7"/>
                  <a:pt x="2" y="7"/>
                  <a:pt x="2" y="7"/>
                </a:cubicBezTo>
                <a:cubicBezTo>
                  <a:pt x="1" y="6"/>
                  <a:pt x="3" y="4"/>
                  <a:pt x="4" y="5"/>
                </a:cubicBezTo>
                <a:cubicBezTo>
                  <a:pt x="11" y="6"/>
                  <a:pt x="11" y="6"/>
                  <a:pt x="11" y="6"/>
                </a:cubicBezTo>
                <a:cubicBezTo>
                  <a:pt x="11" y="6"/>
                  <a:pt x="12" y="6"/>
                  <a:pt x="12" y="6"/>
                </a:cubicBezTo>
                <a:cubicBezTo>
                  <a:pt x="17" y="1"/>
                  <a:pt x="17" y="1"/>
                  <a:pt x="17" y="1"/>
                </a:cubicBezTo>
                <a:cubicBezTo>
                  <a:pt x="18" y="0"/>
                  <a:pt x="20" y="1"/>
                  <a:pt x="20" y="2"/>
                </a:cubicBezTo>
                <a:close/>
              </a:path>
            </a:pathLst>
          </a:custGeom>
          <a:solidFill>
            <a:srgbClr val="FFFFF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02" name="Google Shape;1434;p14"/>
          <p:cNvSpPr/>
          <p:nvPr/>
        </p:nvSpPr>
        <p:spPr>
          <a:xfrm>
            <a:off x="2252649" y="4277431"/>
            <a:ext cx="207962" cy="209550"/>
          </a:xfrm>
          <a:custGeom>
            <a:avLst/>
            <a:gdLst/>
            <a:ahLst/>
            <a:cxnLst/>
            <a:rect l="l" t="t" r="r" b="b"/>
            <a:pathLst>
              <a:path w="29" h="29" extrusionOk="0">
                <a:moveTo>
                  <a:pt x="18" y="2"/>
                </a:moveTo>
                <a:cubicBezTo>
                  <a:pt x="20" y="8"/>
                  <a:pt x="20" y="8"/>
                  <a:pt x="20" y="8"/>
                </a:cubicBezTo>
                <a:cubicBezTo>
                  <a:pt x="20" y="9"/>
                  <a:pt x="20" y="9"/>
                  <a:pt x="21" y="9"/>
                </a:cubicBezTo>
                <a:cubicBezTo>
                  <a:pt x="27" y="11"/>
                  <a:pt x="27" y="11"/>
                  <a:pt x="27" y="11"/>
                </a:cubicBezTo>
                <a:cubicBezTo>
                  <a:pt x="29" y="12"/>
                  <a:pt x="29" y="14"/>
                  <a:pt x="28" y="15"/>
                </a:cubicBezTo>
                <a:cubicBezTo>
                  <a:pt x="22" y="19"/>
                  <a:pt x="22" y="19"/>
                  <a:pt x="22" y="19"/>
                </a:cubicBezTo>
                <a:cubicBezTo>
                  <a:pt x="22" y="19"/>
                  <a:pt x="21" y="19"/>
                  <a:pt x="21" y="20"/>
                </a:cubicBezTo>
                <a:cubicBezTo>
                  <a:pt x="21" y="27"/>
                  <a:pt x="21" y="27"/>
                  <a:pt x="21" y="27"/>
                </a:cubicBezTo>
                <a:cubicBezTo>
                  <a:pt x="21" y="28"/>
                  <a:pt x="20" y="29"/>
                  <a:pt x="18" y="28"/>
                </a:cubicBezTo>
                <a:cubicBezTo>
                  <a:pt x="13" y="24"/>
                  <a:pt x="13" y="24"/>
                  <a:pt x="13" y="24"/>
                </a:cubicBezTo>
                <a:cubicBezTo>
                  <a:pt x="13" y="24"/>
                  <a:pt x="12" y="24"/>
                  <a:pt x="11" y="24"/>
                </a:cubicBezTo>
                <a:cubicBezTo>
                  <a:pt x="5" y="26"/>
                  <a:pt x="5" y="26"/>
                  <a:pt x="5" y="26"/>
                </a:cubicBezTo>
                <a:cubicBezTo>
                  <a:pt x="4" y="26"/>
                  <a:pt x="2" y="25"/>
                  <a:pt x="3" y="24"/>
                </a:cubicBezTo>
                <a:cubicBezTo>
                  <a:pt x="5" y="17"/>
                  <a:pt x="5" y="17"/>
                  <a:pt x="5" y="17"/>
                </a:cubicBezTo>
                <a:cubicBezTo>
                  <a:pt x="5" y="17"/>
                  <a:pt x="5" y="16"/>
                  <a:pt x="5" y="16"/>
                </a:cubicBezTo>
                <a:cubicBezTo>
                  <a:pt x="1" y="10"/>
                  <a:pt x="1" y="10"/>
                  <a:pt x="1" y="10"/>
                </a:cubicBezTo>
                <a:cubicBezTo>
                  <a:pt x="0" y="9"/>
                  <a:pt x="1" y="7"/>
                  <a:pt x="2" y="7"/>
                </a:cubicBezTo>
                <a:cubicBezTo>
                  <a:pt x="9" y="7"/>
                  <a:pt x="9" y="7"/>
                  <a:pt x="9" y="7"/>
                </a:cubicBezTo>
                <a:cubicBezTo>
                  <a:pt x="10" y="7"/>
                  <a:pt x="10" y="7"/>
                  <a:pt x="10" y="7"/>
                </a:cubicBezTo>
                <a:cubicBezTo>
                  <a:pt x="14" y="1"/>
                  <a:pt x="14" y="1"/>
                  <a:pt x="14" y="1"/>
                </a:cubicBezTo>
                <a:cubicBezTo>
                  <a:pt x="15" y="0"/>
                  <a:pt x="17" y="0"/>
                  <a:pt x="18" y="2"/>
                </a:cubicBezTo>
                <a:close/>
              </a:path>
            </a:pathLst>
          </a:custGeom>
          <a:solidFill>
            <a:srgbClr val="F4946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03" name="Google Shape;1435;p14"/>
          <p:cNvSpPr/>
          <p:nvPr/>
        </p:nvSpPr>
        <p:spPr>
          <a:xfrm>
            <a:off x="3327387" y="4372681"/>
            <a:ext cx="266700" cy="274638"/>
          </a:xfrm>
          <a:custGeom>
            <a:avLst/>
            <a:gdLst/>
            <a:ahLst/>
            <a:cxnLst/>
            <a:rect l="l" t="t" r="r" b="b"/>
            <a:pathLst>
              <a:path w="37" h="38" extrusionOk="0">
                <a:moveTo>
                  <a:pt x="26" y="3"/>
                </a:moveTo>
                <a:cubicBezTo>
                  <a:pt x="27" y="11"/>
                  <a:pt x="27" y="11"/>
                  <a:pt x="27" y="11"/>
                </a:cubicBezTo>
                <a:cubicBezTo>
                  <a:pt x="27" y="12"/>
                  <a:pt x="27" y="13"/>
                  <a:pt x="28" y="13"/>
                </a:cubicBezTo>
                <a:cubicBezTo>
                  <a:pt x="36" y="18"/>
                  <a:pt x="36" y="18"/>
                  <a:pt x="36" y="18"/>
                </a:cubicBezTo>
                <a:cubicBezTo>
                  <a:pt x="37" y="19"/>
                  <a:pt x="37" y="21"/>
                  <a:pt x="35" y="22"/>
                </a:cubicBezTo>
                <a:cubicBezTo>
                  <a:pt x="27" y="25"/>
                  <a:pt x="27" y="25"/>
                  <a:pt x="27" y="25"/>
                </a:cubicBezTo>
                <a:cubicBezTo>
                  <a:pt x="27" y="26"/>
                  <a:pt x="26" y="26"/>
                  <a:pt x="26" y="27"/>
                </a:cubicBezTo>
                <a:cubicBezTo>
                  <a:pt x="24" y="35"/>
                  <a:pt x="24" y="35"/>
                  <a:pt x="24" y="35"/>
                </a:cubicBezTo>
                <a:cubicBezTo>
                  <a:pt x="24" y="37"/>
                  <a:pt x="21" y="38"/>
                  <a:pt x="20" y="36"/>
                </a:cubicBezTo>
                <a:cubicBezTo>
                  <a:pt x="14" y="30"/>
                  <a:pt x="14" y="30"/>
                  <a:pt x="14" y="30"/>
                </a:cubicBezTo>
                <a:cubicBezTo>
                  <a:pt x="14" y="29"/>
                  <a:pt x="13" y="29"/>
                  <a:pt x="12" y="29"/>
                </a:cubicBezTo>
                <a:cubicBezTo>
                  <a:pt x="4" y="30"/>
                  <a:pt x="4" y="30"/>
                  <a:pt x="4" y="30"/>
                </a:cubicBezTo>
                <a:cubicBezTo>
                  <a:pt x="2" y="30"/>
                  <a:pt x="0" y="28"/>
                  <a:pt x="1" y="26"/>
                </a:cubicBezTo>
                <a:cubicBezTo>
                  <a:pt x="6" y="19"/>
                  <a:pt x="6" y="19"/>
                  <a:pt x="6" y="19"/>
                </a:cubicBezTo>
                <a:cubicBezTo>
                  <a:pt x="6" y="18"/>
                  <a:pt x="6" y="17"/>
                  <a:pt x="6" y="17"/>
                </a:cubicBezTo>
                <a:cubicBezTo>
                  <a:pt x="3" y="9"/>
                  <a:pt x="3" y="9"/>
                  <a:pt x="3" y="9"/>
                </a:cubicBezTo>
                <a:cubicBezTo>
                  <a:pt x="2" y="7"/>
                  <a:pt x="3" y="5"/>
                  <a:pt x="5" y="6"/>
                </a:cubicBezTo>
                <a:cubicBezTo>
                  <a:pt x="14" y="8"/>
                  <a:pt x="14" y="8"/>
                  <a:pt x="14" y="8"/>
                </a:cubicBezTo>
                <a:cubicBezTo>
                  <a:pt x="14" y="8"/>
                  <a:pt x="15" y="8"/>
                  <a:pt x="16" y="7"/>
                </a:cubicBezTo>
                <a:cubicBezTo>
                  <a:pt x="22" y="1"/>
                  <a:pt x="22" y="1"/>
                  <a:pt x="22" y="1"/>
                </a:cubicBezTo>
                <a:cubicBezTo>
                  <a:pt x="24" y="0"/>
                  <a:pt x="26" y="1"/>
                  <a:pt x="26" y="3"/>
                </a:cubicBezTo>
                <a:close/>
              </a:path>
            </a:pathLst>
          </a:custGeom>
          <a:solidFill>
            <a:srgbClr val="00C5B4"/>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FFFFFF"/>
              </a:solidFill>
              <a:latin typeface="Calibri"/>
              <a:ea typeface="Calibri"/>
              <a:cs typeface="Calibri"/>
              <a:sym typeface="Calibri"/>
            </a:endParaRPr>
          </a:p>
        </p:txBody>
      </p:sp>
      <p:sp>
        <p:nvSpPr>
          <p:cNvPr id="1048604" name="مستطيل 1"/>
          <p:cNvSpPr/>
          <p:nvPr/>
        </p:nvSpPr>
        <p:spPr>
          <a:xfrm>
            <a:off x="4183679" y="4104269"/>
            <a:ext cx="3793907" cy="606961"/>
          </a:xfrm>
          <a:prstGeom prst="rect">
            <a:avLst/>
          </a:prstGeom>
        </p:spPr>
        <p:txBody>
          <a:bodyPr wrap="square">
            <a:spAutoFit/>
          </a:bodyPr>
          <a:lstStyle/>
          <a:p>
            <a:pPr algn="ctr">
              <a:lnSpc>
                <a:spcPct val="110000"/>
              </a:lnSpc>
              <a:buClr>
                <a:srgbClr val="000000"/>
              </a:buClr>
              <a:buFont typeface="Arial"/>
              <a:buNone/>
            </a:pPr>
            <a:r>
              <a:rPr lang="en-US" sz="3200" b="1" kern="0" dirty="0">
                <a:solidFill>
                  <a:srgbClr val="FFFFFF"/>
                </a:solidFill>
                <a:latin typeface="Calibri"/>
                <a:ea typeface="Calibri"/>
                <a:cs typeface="Calibri"/>
                <a:sym typeface="Calibri"/>
              </a:rPr>
              <a:t>Treatment </a:t>
            </a:r>
          </a:p>
        </p:txBody>
      </p:sp>
    </p:spTree>
    <p:extLst>
      <p:ext uri="{BB962C8B-B14F-4D97-AF65-F5344CB8AC3E}">
        <p14:creationId xmlns:p14="http://schemas.microsoft.com/office/powerpoint/2010/main" val="252887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
                                  </p:stCondLst>
                                  <p:childTnLst>
                                    <p:set>
                                      <p:cBhvr>
                                        <p:cTn id="6" dur="1" fill="hold">
                                          <p:stCondLst>
                                            <p:cond delay="0"/>
                                          </p:stCondLst>
                                        </p:cTn>
                                        <p:tgtEl>
                                          <p:spTgt spid="1048593"/>
                                        </p:tgtEl>
                                        <p:attrNameLst>
                                          <p:attrName>style.visibility</p:attrName>
                                        </p:attrNameLst>
                                      </p:cBhvr>
                                      <p:to>
                                        <p:strVal val="visible"/>
                                      </p:to>
                                    </p:set>
                                    <p:anim calcmode="lin" valueType="num">
                                      <p:cBhvr additive="base">
                                        <p:cTn id="7" dur="500"/>
                                        <p:tgtEl>
                                          <p:spTgt spid="1048593"/>
                                        </p:tgtEl>
                                        <p:attrNameLst>
                                          <p:attrName>ppt_w</p:attrName>
                                        </p:attrNameLst>
                                      </p:cBhvr>
                                      <p:tavLst>
                                        <p:tav tm="0">
                                          <p:val>
                                            <p:strVal val="0"/>
                                          </p:val>
                                        </p:tav>
                                        <p:tav tm="100000">
                                          <p:val>
                                            <p:strVal val="#ppt_w"/>
                                          </p:val>
                                        </p:tav>
                                      </p:tavLst>
                                    </p:anim>
                                    <p:anim calcmode="lin" valueType="num">
                                      <p:cBhvr additive="base">
                                        <p:cTn id="8" dur="500"/>
                                        <p:tgtEl>
                                          <p:spTgt spid="1048593"/>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594"/>
                                        </p:tgtEl>
                                        <p:attrNameLst>
                                          <p:attrName>style.visibility</p:attrName>
                                        </p:attrNameLst>
                                      </p:cBhvr>
                                      <p:to>
                                        <p:strVal val="visible"/>
                                      </p:to>
                                    </p:set>
                                    <p:animEffect transition="in" filter="fade">
                                      <p:cBhvr>
                                        <p:cTn id="11" dur="500"/>
                                        <p:tgtEl>
                                          <p:spTgt spid="1048594"/>
                                        </p:tgtEl>
                                      </p:cBhvr>
                                    </p:animEffect>
                                  </p:childTnLst>
                                </p:cTn>
                              </p:par>
                              <p:par>
                                <p:cTn id="12" presetID="2" presetClass="entr" presetSubtype="2" fill="hold" nodeType="withEffect">
                                  <p:stCondLst>
                                    <p:cond delay="0"/>
                                  </p:stCondLst>
                                  <p:childTnLst>
                                    <p:set>
                                      <p:cBhvr>
                                        <p:cTn id="13" dur="1" fill="hold">
                                          <p:stCondLst>
                                            <p:cond delay="0"/>
                                          </p:stCondLst>
                                        </p:cTn>
                                        <p:tgtEl>
                                          <p:spTgt spid="3145729"/>
                                        </p:tgtEl>
                                        <p:attrNameLst>
                                          <p:attrName>style.visibility</p:attrName>
                                        </p:attrNameLst>
                                      </p:cBhvr>
                                      <p:to>
                                        <p:strVal val="visible"/>
                                      </p:to>
                                    </p:set>
                                    <p:anim calcmode="lin" valueType="num">
                                      <p:cBhvr additive="base">
                                        <p:cTn id="14" dur="500"/>
                                        <p:tgtEl>
                                          <p:spTgt spid="3145729"/>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0"/>
                                  </p:stCondLst>
                                  <p:childTnLst>
                                    <p:set>
                                      <p:cBhvr>
                                        <p:cTn id="16" dur="1" fill="hold">
                                          <p:stCondLst>
                                            <p:cond delay="0"/>
                                          </p:stCondLst>
                                        </p:cTn>
                                        <p:tgtEl>
                                          <p:spTgt spid="3145730"/>
                                        </p:tgtEl>
                                        <p:attrNameLst>
                                          <p:attrName>style.visibility</p:attrName>
                                        </p:attrNameLst>
                                      </p:cBhvr>
                                      <p:to>
                                        <p:strVal val="visible"/>
                                      </p:to>
                                    </p:set>
                                    <p:anim calcmode="lin" valueType="num">
                                      <p:cBhvr additive="base">
                                        <p:cTn id="17" dur="500"/>
                                        <p:tgtEl>
                                          <p:spTgt spid="31457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sp>
        <p:nvSpPr>
          <p:cNvPr id="1048586" name="Google Shape;1626;g6d0d7fff05_0_197"/>
          <p:cNvSpPr/>
          <p:nvPr/>
        </p:nvSpPr>
        <p:spPr>
          <a:xfrm>
            <a:off x="63982" y="54430"/>
            <a:ext cx="12084600" cy="6727500"/>
          </a:xfrm>
          <a:prstGeom prst="frame">
            <a:avLst>
              <a:gd name="adj1" fmla="val 198"/>
            </a:avLst>
          </a:prstGeom>
          <a:solidFill>
            <a:srgbClr val="F3F3F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587" name="Google Shape;1627;g6d0d7fff05_0_197"/>
          <p:cNvSpPr/>
          <p:nvPr/>
        </p:nvSpPr>
        <p:spPr>
          <a:xfrm>
            <a:off x="118412" y="103524"/>
            <a:ext cx="573000" cy="573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r>
              <a:rPr lang="en-US" sz="3200" kern="0">
                <a:solidFill>
                  <a:srgbClr val="363B45"/>
                </a:solidFill>
                <a:latin typeface="Calibri"/>
                <a:ea typeface="Calibri"/>
                <a:cs typeface="Calibri"/>
                <a:sym typeface="Calibri"/>
              </a:rPr>
              <a:t>3</a:t>
            </a:r>
            <a:endParaRPr sz="3200" kern="0">
              <a:solidFill>
                <a:srgbClr val="363B45"/>
              </a:solidFill>
              <a:latin typeface="Calibri"/>
              <a:ea typeface="Calibri"/>
              <a:cs typeface="Calibri"/>
              <a:sym typeface="Calibri"/>
            </a:endParaRPr>
          </a:p>
        </p:txBody>
      </p:sp>
      <p:sp>
        <p:nvSpPr>
          <p:cNvPr id="1048588" name="Google Shape;1628;g6d0d7fff05_0_197"/>
          <p:cNvSpPr/>
          <p:nvPr/>
        </p:nvSpPr>
        <p:spPr>
          <a:xfrm>
            <a:off x="491913" y="132321"/>
            <a:ext cx="4112006" cy="498600"/>
          </a:xfrm>
          <a:prstGeom prst="rect">
            <a:avLst/>
          </a:prstGeom>
          <a:noFill/>
          <a:ln>
            <a:noFill/>
          </a:ln>
        </p:spPr>
        <p:txBody>
          <a:bodyPr spcFirstLastPara="1" wrap="square" lIns="91425" tIns="45700" rIns="91425" bIns="45700" anchor="ctr" anchorCtr="0">
            <a:noAutofit/>
          </a:bodyPr>
          <a:lstStyle/>
          <a:p>
            <a:pPr algn="ctr">
              <a:lnSpc>
                <a:spcPct val="120000"/>
              </a:lnSpc>
              <a:buClr>
                <a:srgbClr val="000000"/>
              </a:buClr>
              <a:buFont typeface="Arial"/>
              <a:buNone/>
            </a:pPr>
            <a:r>
              <a:rPr lang="en-US" sz="2800" b="1" kern="0" dirty="0">
                <a:solidFill>
                  <a:srgbClr val="FFFFFF"/>
                </a:solidFill>
                <a:latin typeface="Montserrat"/>
                <a:ea typeface="Montserrat"/>
                <a:cs typeface="Montserrat"/>
                <a:sym typeface="Montserrat"/>
              </a:rPr>
              <a:t>Treatment</a:t>
            </a:r>
            <a:endParaRPr sz="2400" b="1" kern="0" dirty="0">
              <a:solidFill>
                <a:srgbClr val="FFFFFF"/>
              </a:solidFill>
              <a:latin typeface="Montserrat"/>
              <a:ea typeface="Montserrat"/>
              <a:cs typeface="Montserrat"/>
              <a:sym typeface="Montserrat"/>
            </a:endParaRPr>
          </a:p>
        </p:txBody>
      </p:sp>
      <p:cxnSp>
        <p:nvCxnSpPr>
          <p:cNvPr id="3145728" name="Google Shape;1629;g6d0d7fff05_0_197"/>
          <p:cNvCxnSpPr>
            <a:cxnSpLocks/>
          </p:cNvCxnSpPr>
          <p:nvPr/>
        </p:nvCxnSpPr>
        <p:spPr>
          <a:xfrm rot="10800000">
            <a:off x="618616" y="666920"/>
            <a:ext cx="3858600" cy="0"/>
          </a:xfrm>
          <a:prstGeom prst="straightConnector1">
            <a:avLst/>
          </a:prstGeom>
          <a:noFill/>
          <a:ln w="9525" cap="flat" cmpd="sng">
            <a:solidFill>
              <a:srgbClr val="FFC000"/>
            </a:solidFill>
            <a:prstDash val="solid"/>
            <a:miter lim="800000"/>
            <a:headEnd type="none" w="sm" len="sm"/>
            <a:tailEnd type="none" w="sm" len="sm"/>
          </a:ln>
        </p:spPr>
      </p:cxnSp>
      <p:sp>
        <p:nvSpPr>
          <p:cNvPr id="1048589" name="Google Shape;1630;g6d0d7fff05_0_197"/>
          <p:cNvSpPr/>
          <p:nvPr/>
        </p:nvSpPr>
        <p:spPr>
          <a:xfrm>
            <a:off x="4233379" y="630921"/>
            <a:ext cx="252000" cy="360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48590" name="Google Shape;1634;g6d0d7fff05_0_197"/>
          <p:cNvSpPr txBox="1"/>
          <p:nvPr/>
        </p:nvSpPr>
        <p:spPr>
          <a:xfrm>
            <a:off x="118412" y="812659"/>
            <a:ext cx="11298000" cy="5211042"/>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US" sz="2400" b="1" kern="0" dirty="0">
                <a:solidFill>
                  <a:srgbClr val="FFFFFF"/>
                </a:solidFill>
                <a:latin typeface="Montserrat"/>
                <a:ea typeface="Montserrat"/>
                <a:cs typeface="Montserrat"/>
                <a:sym typeface="Montserrat"/>
              </a:rPr>
              <a:t>Treatment of dyspareunia highly depends on the underlying cause .</a:t>
            </a:r>
          </a:p>
          <a:p>
            <a:pPr>
              <a:buClr>
                <a:srgbClr val="000000"/>
              </a:buClr>
              <a:buFont typeface="Arial"/>
              <a:buNone/>
            </a:pPr>
            <a:r>
              <a:rPr lang="en-US" sz="2400" b="1" kern="0" dirty="0">
                <a:solidFill>
                  <a:srgbClr val="FFFFFF"/>
                </a:solidFill>
                <a:latin typeface="Montserrat"/>
                <a:ea typeface="Montserrat"/>
                <a:cs typeface="Montserrat"/>
                <a:sym typeface="Montserrat"/>
              </a:rPr>
              <a:t>For example :-</a:t>
            </a:r>
          </a:p>
          <a:p>
            <a:pPr>
              <a:buClr>
                <a:srgbClr val="000000"/>
              </a:buClr>
              <a:buFont typeface="Arial"/>
              <a:buNone/>
            </a:pPr>
            <a:endParaRPr lang="en-US" sz="2400" b="1" kern="0" dirty="0">
              <a:solidFill>
                <a:srgbClr val="FFFFFF"/>
              </a:solidFill>
              <a:latin typeface="Montserrat"/>
              <a:ea typeface="Montserrat"/>
              <a:cs typeface="Montserrat"/>
              <a:sym typeface="Montserrat"/>
            </a:endParaRPr>
          </a:p>
          <a:p>
            <a:pPr marL="342900" indent="-342900">
              <a:buClr>
                <a:srgbClr val="000000"/>
              </a:buClr>
              <a:buFontTx/>
              <a:buChar char="-"/>
            </a:pPr>
            <a:r>
              <a:rPr lang="en-US" sz="2000" b="1" kern="0" dirty="0">
                <a:solidFill>
                  <a:srgbClr val="FFFFFF"/>
                </a:solidFill>
                <a:latin typeface="Montserrat"/>
                <a:ea typeface="Montserrat"/>
                <a:cs typeface="Montserrat"/>
                <a:sym typeface="Montserrat"/>
              </a:rPr>
              <a:t>- </a:t>
            </a:r>
            <a:r>
              <a:rPr lang="en-US" sz="2200" b="1" kern="0" dirty="0">
                <a:solidFill>
                  <a:srgbClr val="FFFFFF"/>
                </a:solidFill>
                <a:latin typeface="Montserrat"/>
                <a:ea typeface="Montserrat"/>
                <a:cs typeface="Montserrat"/>
                <a:sym typeface="Montserrat"/>
              </a:rPr>
              <a:t>If its infections, use the proper antimicrobial medication.</a:t>
            </a:r>
          </a:p>
          <a:p>
            <a:pPr marL="342900" indent="-342900">
              <a:buClr>
                <a:srgbClr val="000000"/>
              </a:buClr>
              <a:buFontTx/>
              <a:buChar char="-"/>
            </a:pPr>
            <a:r>
              <a:rPr lang="en-US" sz="2200" b="1" kern="0" dirty="0">
                <a:solidFill>
                  <a:srgbClr val="FFFFFF"/>
                </a:solidFill>
                <a:latin typeface="Montserrat"/>
                <a:ea typeface="Montserrat"/>
                <a:cs typeface="Montserrat"/>
                <a:sym typeface="Montserrat"/>
              </a:rPr>
              <a:t>- if its Endometriosis, medications or surgery are possible options.</a:t>
            </a:r>
          </a:p>
          <a:p>
            <a:pPr marL="342900" indent="-342900">
              <a:buClr>
                <a:srgbClr val="000000"/>
              </a:buClr>
              <a:buFontTx/>
              <a:buChar char="-"/>
            </a:pPr>
            <a:r>
              <a:rPr lang="en-US" sz="2200" b="1" kern="0" dirty="0">
                <a:solidFill>
                  <a:srgbClr val="FFFFFF"/>
                </a:solidFill>
                <a:latin typeface="Montserrat"/>
                <a:ea typeface="Montserrat"/>
                <a:cs typeface="Montserrat"/>
                <a:sym typeface="Montserrat"/>
              </a:rPr>
              <a:t>- if its sutures or scars, removal of suture and injection of local  anesthesia.</a:t>
            </a:r>
          </a:p>
          <a:p>
            <a:pPr marL="342900" indent="-342900">
              <a:buClr>
                <a:srgbClr val="000000"/>
              </a:buClr>
              <a:buFontTx/>
              <a:buChar char="-"/>
            </a:pPr>
            <a:r>
              <a:rPr lang="en-US" sz="2200" b="1" kern="0" dirty="0">
                <a:solidFill>
                  <a:srgbClr val="FFFFFF"/>
                </a:solidFill>
                <a:latin typeface="Montserrat"/>
                <a:ea typeface="Montserrat"/>
                <a:cs typeface="Montserrat"/>
                <a:sym typeface="Montserrat"/>
              </a:rPr>
              <a:t>- if the pain due to post-menopausal vaginal dryness, use tropical </a:t>
            </a:r>
            <a:r>
              <a:rPr lang="en-US" sz="2000" b="1" kern="0" dirty="0" err="1">
                <a:solidFill>
                  <a:srgbClr val="FFFFFF"/>
                </a:solidFill>
                <a:latin typeface="Montserrat"/>
                <a:ea typeface="Montserrat"/>
                <a:cs typeface="Montserrat"/>
                <a:sym typeface="Montserrat"/>
              </a:rPr>
              <a:t>estogen</a:t>
            </a:r>
            <a:endParaRPr lang="en-US" sz="2000" b="1" kern="0" dirty="0">
              <a:solidFill>
                <a:srgbClr val="FFFFFF"/>
              </a:solidFill>
              <a:latin typeface="Montserrat"/>
              <a:ea typeface="Montserrat"/>
              <a:cs typeface="Montserrat"/>
              <a:sym typeface="Montserrat"/>
            </a:endParaRPr>
          </a:p>
          <a:p>
            <a:pPr marL="342900" indent="-342900">
              <a:buClr>
                <a:srgbClr val="000000"/>
              </a:buClr>
              <a:buFontTx/>
              <a:buChar char="-"/>
            </a:pPr>
            <a:endParaRPr lang="en-US" sz="2000" b="1" kern="0" dirty="0">
              <a:solidFill>
                <a:srgbClr val="FFFFFF"/>
              </a:solidFill>
              <a:latin typeface="Montserrat"/>
              <a:ea typeface="Montserrat"/>
              <a:cs typeface="Montserrat"/>
              <a:sym typeface="Montserrat"/>
            </a:endParaRPr>
          </a:p>
          <a:p>
            <a:pPr>
              <a:buClr>
                <a:srgbClr val="000000"/>
              </a:buClr>
              <a:buFont typeface="Arial"/>
              <a:buNone/>
            </a:pPr>
            <a:r>
              <a:rPr lang="en-US" sz="2800" b="1" u="sng" kern="0" dirty="0">
                <a:solidFill>
                  <a:srgbClr val="FF0000"/>
                </a:solidFill>
                <a:latin typeface="Montserrat"/>
                <a:ea typeface="Montserrat"/>
                <a:cs typeface="Montserrat"/>
                <a:sym typeface="Montserrat"/>
              </a:rPr>
              <a:t>Don’t forget </a:t>
            </a:r>
            <a:r>
              <a:rPr lang="en-US" sz="2000" b="1" u="sng" kern="0" dirty="0">
                <a:solidFill>
                  <a:srgbClr val="FF0000"/>
                </a:solidFill>
                <a:latin typeface="Montserrat"/>
                <a:ea typeface="Montserrat"/>
                <a:cs typeface="Montserrat"/>
                <a:sym typeface="Montserrat"/>
              </a:rPr>
              <a:t> </a:t>
            </a:r>
            <a:r>
              <a:rPr lang="en-US" sz="2000" b="1" kern="0" dirty="0">
                <a:solidFill>
                  <a:srgbClr val="FFFFFF"/>
                </a:solidFill>
                <a:latin typeface="Montserrat"/>
                <a:ea typeface="Montserrat"/>
                <a:cs typeface="Montserrat"/>
                <a:sym typeface="Montserrat"/>
              </a:rPr>
              <a:t>to relief the symptoms while treating the underling cause by </a:t>
            </a:r>
          </a:p>
          <a:p>
            <a:pPr>
              <a:buClr>
                <a:srgbClr val="000000"/>
              </a:buClr>
              <a:buFont typeface="Arial"/>
              <a:buNone/>
            </a:pPr>
            <a:r>
              <a:rPr lang="en-US" sz="2000" b="1" kern="0" dirty="0">
                <a:solidFill>
                  <a:srgbClr val="FFFFFF"/>
                </a:solidFill>
                <a:latin typeface="Montserrat"/>
                <a:ea typeface="Montserrat"/>
                <a:cs typeface="Montserrat"/>
                <a:sym typeface="Montserrat"/>
              </a:rPr>
              <a:t>                                   NSAID &amp; Opioids .</a:t>
            </a:r>
          </a:p>
          <a:p>
            <a:pPr>
              <a:buClr>
                <a:srgbClr val="000000"/>
              </a:buClr>
              <a:buFont typeface="Arial"/>
              <a:buNone/>
            </a:pPr>
            <a:endParaRPr lang="en-US" sz="2000" b="1" kern="0" dirty="0">
              <a:solidFill>
                <a:srgbClr val="FFFFFF"/>
              </a:solidFill>
              <a:latin typeface="Montserrat"/>
              <a:ea typeface="Montserrat"/>
              <a:cs typeface="Montserrat"/>
              <a:sym typeface="Montserrat"/>
            </a:endParaRPr>
          </a:p>
          <a:p>
            <a:pPr>
              <a:buClr>
                <a:srgbClr val="000000"/>
              </a:buClr>
              <a:buFont typeface="Arial"/>
              <a:buNone/>
            </a:pPr>
            <a:endParaRPr lang="en-US" sz="2000" b="1" kern="0" dirty="0">
              <a:solidFill>
                <a:srgbClr val="FFFFFF"/>
              </a:solidFill>
              <a:latin typeface="Montserrat"/>
              <a:ea typeface="Montserrat"/>
              <a:cs typeface="Montserrat"/>
              <a:sym typeface="Montserrat"/>
            </a:endParaRPr>
          </a:p>
          <a:p>
            <a:pPr marL="342900" indent="-342900">
              <a:buClr>
                <a:srgbClr val="FFFFFF"/>
              </a:buClr>
              <a:buFont typeface="Wingdings" pitchFamily="2" charset="2"/>
              <a:buChar char="v"/>
            </a:pPr>
            <a:r>
              <a:rPr lang="en-US" sz="2800" b="1" kern="0" dirty="0">
                <a:solidFill>
                  <a:srgbClr val="FFFFFF"/>
                </a:solidFill>
                <a:latin typeface="Montserrat"/>
                <a:ea typeface="Montserrat"/>
                <a:cs typeface="Montserrat"/>
                <a:sym typeface="Montserrat"/>
              </a:rPr>
              <a:t>If the cause of Dyspareunia is psychological, counseling should performed . </a:t>
            </a:r>
            <a:endParaRPr lang="en-US" sz="3200" b="1" kern="0" dirty="0">
              <a:solidFill>
                <a:srgbClr val="FFFFFF"/>
              </a:solidFill>
              <a:latin typeface="Montserrat"/>
              <a:ea typeface="Montserrat"/>
              <a:cs typeface="Montserrat"/>
              <a:sym typeface="Montserrat"/>
            </a:endParaRPr>
          </a:p>
          <a:p>
            <a:pPr>
              <a:buClr>
                <a:srgbClr val="000000"/>
              </a:buClr>
              <a:buFont typeface="Arial"/>
              <a:buNone/>
            </a:pPr>
            <a:endParaRPr lang="en-US" sz="2000" b="1" kern="0" dirty="0">
              <a:solidFill>
                <a:srgbClr val="FFFFFF"/>
              </a:solidFill>
              <a:latin typeface="Montserrat"/>
              <a:ea typeface="Montserrat"/>
              <a:cs typeface="Montserrat"/>
              <a:sym typeface="Montserrat"/>
            </a:endParaRPr>
          </a:p>
          <a:p>
            <a:pPr marL="342900" indent="-342900">
              <a:buClr>
                <a:srgbClr val="000000"/>
              </a:buClr>
              <a:buFontTx/>
              <a:buChar char="-"/>
            </a:pPr>
            <a:r>
              <a:rPr lang="en-US" sz="2000" b="1" kern="0" dirty="0">
                <a:solidFill>
                  <a:srgbClr val="FFFFFF"/>
                </a:solidFill>
                <a:latin typeface="Montserrat"/>
                <a:ea typeface="Montserrat"/>
                <a:cs typeface="Montserrat"/>
                <a:sym typeface="Montserrat"/>
              </a:rPr>
              <a:t> </a:t>
            </a:r>
          </a:p>
          <a:p>
            <a:pPr marL="342900" indent="-342900">
              <a:buClr>
                <a:srgbClr val="000000"/>
              </a:buClr>
              <a:buFontTx/>
              <a:buChar char="-"/>
            </a:pPr>
            <a:endParaRPr lang="en-US" sz="2000" b="1" kern="0" dirty="0">
              <a:solidFill>
                <a:srgbClr val="FFFFFF"/>
              </a:solidFill>
              <a:latin typeface="Montserrat"/>
              <a:ea typeface="Montserrat"/>
              <a:cs typeface="Montserrat"/>
              <a:sym typeface="Montserrat"/>
            </a:endParaRPr>
          </a:p>
          <a:p>
            <a:pPr marL="342900" indent="-342900">
              <a:buClr>
                <a:srgbClr val="000000"/>
              </a:buClr>
              <a:buFontTx/>
              <a:buChar char="-"/>
            </a:pPr>
            <a:endParaRPr lang="en-US" sz="2000" b="1" kern="0" dirty="0">
              <a:solidFill>
                <a:srgbClr val="FFFFFF"/>
              </a:solidFill>
              <a:latin typeface="Montserrat"/>
              <a:ea typeface="Montserrat"/>
              <a:cs typeface="Montserrat"/>
              <a:sym typeface="Montserrat"/>
            </a:endParaRPr>
          </a:p>
          <a:p>
            <a:pPr>
              <a:buClr>
                <a:srgbClr val="000000"/>
              </a:buClr>
              <a:buFont typeface="Arial"/>
              <a:buNone/>
            </a:pPr>
            <a:endParaRPr sz="2400" b="1" kern="0" dirty="0">
              <a:solidFill>
                <a:srgbClr val="FFFFFF"/>
              </a:solidFill>
              <a:latin typeface="Montserrat"/>
              <a:ea typeface="Montserrat"/>
              <a:cs typeface="Montserrat"/>
              <a:sym typeface="Montserrat"/>
            </a:endParaRPr>
          </a:p>
          <a:p>
            <a:pPr>
              <a:buClr>
                <a:srgbClr val="000000"/>
              </a:buClr>
              <a:buFont typeface="Arial"/>
              <a:buNone/>
            </a:pPr>
            <a:endParaRPr sz="2400" kern="0" dirty="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134714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587"/>
                                        </p:tgtEl>
                                        <p:attrNameLst>
                                          <p:attrName>style.visibility</p:attrName>
                                        </p:attrNameLst>
                                      </p:cBhvr>
                                      <p:to>
                                        <p:strVal val="visible"/>
                                      </p:to>
                                    </p:set>
                                    <p:anim calcmode="lin" valueType="num">
                                      <p:cBhvr additive="base">
                                        <p:cTn id="7" dur="500"/>
                                        <p:tgtEl>
                                          <p:spTgt spid="1048587"/>
                                        </p:tgtEl>
                                        <p:attrNameLst>
                                          <p:attrName>ppt_w</p:attrName>
                                        </p:attrNameLst>
                                      </p:cBhvr>
                                      <p:tavLst>
                                        <p:tav tm="0">
                                          <p:val>
                                            <p:strVal val="0"/>
                                          </p:val>
                                        </p:tav>
                                        <p:tav tm="100000">
                                          <p:val>
                                            <p:strVal val="#ppt_w"/>
                                          </p:val>
                                        </p:tav>
                                      </p:tavLst>
                                    </p:anim>
                                    <p:anim calcmode="lin" valueType="num">
                                      <p:cBhvr additive="base">
                                        <p:cTn id="8" dur="500"/>
                                        <p:tgtEl>
                                          <p:spTgt spid="104858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700"/>
                                  </p:stCondLst>
                                  <p:childTnLst>
                                    <p:set>
                                      <p:cBhvr>
                                        <p:cTn id="10" dur="1" fill="hold">
                                          <p:stCondLst>
                                            <p:cond delay="0"/>
                                          </p:stCondLst>
                                        </p:cTn>
                                        <p:tgtEl>
                                          <p:spTgt spid="1048588"/>
                                        </p:tgtEl>
                                        <p:attrNameLst>
                                          <p:attrName>style.visibility</p:attrName>
                                        </p:attrNameLst>
                                      </p:cBhvr>
                                      <p:to>
                                        <p:strVal val="visible"/>
                                      </p:to>
                                    </p:set>
                                    <p:animEffect transition="in" filter="fade">
                                      <p:cBhvr>
                                        <p:cTn id="11" dur="500"/>
                                        <p:tgtEl>
                                          <p:spTgt spid="1048588"/>
                                        </p:tgtEl>
                                      </p:cBhvr>
                                    </p:animEffect>
                                  </p:childTnLst>
                                </p:cTn>
                              </p:par>
                              <p:par>
                                <p:cTn id="12" presetID="2" presetClass="entr" presetSubtype="2" fill="hold" nodeType="withEffect">
                                  <p:stCondLst>
                                    <p:cond delay="0"/>
                                  </p:stCondLst>
                                  <p:childTnLst>
                                    <p:set>
                                      <p:cBhvr>
                                        <p:cTn id="13" dur="1" fill="hold">
                                          <p:stCondLst>
                                            <p:cond delay="0"/>
                                          </p:stCondLst>
                                        </p:cTn>
                                        <p:tgtEl>
                                          <p:spTgt spid="3145728"/>
                                        </p:tgtEl>
                                        <p:attrNameLst>
                                          <p:attrName>style.visibility</p:attrName>
                                        </p:attrNameLst>
                                      </p:cBhvr>
                                      <p:to>
                                        <p:strVal val="visible"/>
                                      </p:to>
                                    </p:set>
                                    <p:anim calcmode="lin" valueType="num">
                                      <p:cBhvr additive="base">
                                        <p:cTn id="14" dur="500"/>
                                        <p:tgtEl>
                                          <p:spTgt spid="3145728"/>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100"/>
                                  </p:stCondLst>
                                  <p:childTnLst>
                                    <p:set>
                                      <p:cBhvr>
                                        <p:cTn id="16" dur="1" fill="hold">
                                          <p:stCondLst>
                                            <p:cond delay="0"/>
                                          </p:stCondLst>
                                        </p:cTn>
                                        <p:tgtEl>
                                          <p:spTgt spid="1048589"/>
                                        </p:tgtEl>
                                        <p:attrNameLst>
                                          <p:attrName>style.visibility</p:attrName>
                                        </p:attrNameLst>
                                      </p:cBhvr>
                                      <p:to>
                                        <p:strVal val="visible"/>
                                      </p:to>
                                    </p:set>
                                    <p:anim calcmode="lin" valueType="num">
                                      <p:cBhvr additive="base">
                                        <p:cTn id="17" dur="500"/>
                                        <p:tgtEl>
                                          <p:spTgt spid="1048589"/>
                                        </p:tgtEl>
                                        <p:attrNameLst>
                                          <p:attrName>ppt_x</p:attrName>
                                        </p:attrNameLst>
                                      </p:cBhvr>
                                      <p:tavLst>
                                        <p:tav tm="0">
                                          <p:val>
                                            <p:strVal val="#ppt_x+1"/>
                                          </p:val>
                                        </p:tav>
                                        <p:tav tm="100000">
                                          <p:val>
                                            <p:strVal val="#ppt_x"/>
                                          </p:val>
                                        </p:tav>
                                      </p:tavLst>
                                    </p:anim>
                                  </p:childTnLst>
                                </p:cTn>
                              </p:par>
                            </p:childTnLst>
                          </p:cTn>
                        </p:par>
                        <p:par>
                          <p:cTn id="18" fill="hold">
                            <p:stCondLst>
                              <p:cond delay="1200"/>
                            </p:stCondLst>
                            <p:childTnLst>
                              <p:par>
                                <p:cTn id="19" presetID="10" presetClass="entr" presetSubtype="0" fill="hold" nodeType="afterEffect">
                                  <p:stCondLst>
                                    <p:cond delay="0"/>
                                  </p:stCondLst>
                                  <p:childTnLst>
                                    <p:set>
                                      <p:cBhvr>
                                        <p:cTn id="20" dur="1" fill="hold">
                                          <p:stCondLst>
                                            <p:cond delay="0"/>
                                          </p:stCondLst>
                                        </p:cTn>
                                        <p:tgtEl>
                                          <p:spTgt spid="1048590"/>
                                        </p:tgtEl>
                                        <p:attrNameLst>
                                          <p:attrName>style.visibility</p:attrName>
                                        </p:attrNameLst>
                                      </p:cBhvr>
                                      <p:to>
                                        <p:strVal val="visible"/>
                                      </p:to>
                                    </p:set>
                                    <p:animEffect transition="in" filter="fade">
                                      <p:cBhvr>
                                        <p:cTn id="21" dur="1000"/>
                                        <p:tgtEl>
                                          <p:spTgt spid="1048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a:extLst>
              <a:ext uri="{FF2B5EF4-FFF2-40B4-BE49-F238E27FC236}">
                <a16:creationId xmlns:a16="http://schemas.microsoft.com/office/drawing/2014/main" xmlns="" id="{79E4ECB2-1E36-455E-BFF4-80D8FB60F4BE}"/>
              </a:ext>
            </a:extLst>
          </p:cNvPr>
          <p:cNvGrpSpPr/>
          <p:nvPr/>
        </p:nvGrpSpPr>
        <p:grpSpPr>
          <a:xfrm>
            <a:off x="9423207" y="3983156"/>
            <a:ext cx="2119814" cy="1895900"/>
            <a:chOff x="9423207" y="3983156"/>
            <a:chExt cx="2119814" cy="1895900"/>
          </a:xfrm>
        </p:grpSpPr>
        <p:sp>
          <p:nvSpPr>
            <p:cNvPr id="13" name="Freeform: Shape 12">
              <a:extLst>
                <a:ext uri="{FF2B5EF4-FFF2-40B4-BE49-F238E27FC236}">
                  <a16:creationId xmlns:a16="http://schemas.microsoft.com/office/drawing/2014/main" xmlns="" id="{1293F13B-6746-4E10-A271-65682EC68F1E}"/>
                </a:ext>
              </a:extLst>
            </p:cNvPr>
            <p:cNvSpPr>
              <a:spLocks/>
            </p:cNvSpPr>
            <p:nvPr/>
          </p:nvSpPr>
          <p:spPr>
            <a:xfrm rot="18902941">
              <a:off x="9423207" y="4277920"/>
              <a:ext cx="2119814" cy="1396196"/>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chemeClr val="bg1">
                <a:lumMod val="75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A4E0601C-0663-4A3A-8464-CD901D5E5989}"/>
                </a:ext>
              </a:extLst>
            </p:cNvPr>
            <p:cNvSpPr/>
            <p:nvPr/>
          </p:nvSpPr>
          <p:spPr>
            <a:xfrm rot="18902941">
              <a:off x="9431062" y="4290263"/>
              <a:ext cx="2101836" cy="1370763"/>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47C31E67-764B-4479-9864-D4CE85FD0741}"/>
                </a:ext>
              </a:extLst>
            </p:cNvPr>
            <p:cNvSpPr/>
            <p:nvPr/>
          </p:nvSpPr>
          <p:spPr>
            <a:xfrm rot="18902941">
              <a:off x="9510609" y="4379560"/>
              <a:ext cx="1919067" cy="1172764"/>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4"/>
            </a:solidFill>
            <a:ln w="9525" cap="flat">
              <a:noFill/>
              <a:prstDash val="solid"/>
              <a:miter/>
            </a:ln>
          </p:spPr>
          <p:txBody>
            <a:bodyPr rtlCol="0" anchor="ctr"/>
            <a:lstStyle/>
            <a:p>
              <a:endParaRPr lang="en-US" dirty="0"/>
            </a:p>
          </p:txBody>
        </p:sp>
        <p:sp>
          <p:nvSpPr>
            <p:cNvPr id="16" name="Freeform 18">
              <a:extLst>
                <a:ext uri="{FF2B5EF4-FFF2-40B4-BE49-F238E27FC236}">
                  <a16:creationId xmlns:a16="http://schemas.microsoft.com/office/drawing/2014/main" xmlns="" id="{171632B6-764F-4206-B811-E92984842481}"/>
                </a:ext>
              </a:extLst>
            </p:cNvPr>
            <p:cNvSpPr>
              <a:spLocks/>
            </p:cNvSpPr>
            <p:nvPr/>
          </p:nvSpPr>
          <p:spPr bwMode="auto">
            <a:xfrm rot="18902941">
              <a:off x="9922753" y="4999678"/>
              <a:ext cx="239076" cy="879378"/>
            </a:xfrm>
            <a:custGeom>
              <a:avLst/>
              <a:gdLst>
                <a:gd name="T0" fmla="*/ 564 w 862"/>
                <a:gd name="T1" fmla="*/ 78 h 2998"/>
                <a:gd name="T2" fmla="*/ 579 w 862"/>
                <a:gd name="T3" fmla="*/ 156 h 2998"/>
                <a:gd name="T4" fmla="*/ 570 w 862"/>
                <a:gd name="T5" fmla="*/ 282 h 2998"/>
                <a:gd name="T6" fmla="*/ 531 w 862"/>
                <a:gd name="T7" fmla="*/ 420 h 2998"/>
                <a:gd name="T8" fmla="*/ 675 w 862"/>
                <a:gd name="T9" fmla="*/ 489 h 2998"/>
                <a:gd name="T10" fmla="*/ 819 w 862"/>
                <a:gd name="T11" fmla="*/ 589 h 2998"/>
                <a:gd name="T12" fmla="*/ 851 w 862"/>
                <a:gd name="T13" fmla="*/ 876 h 2998"/>
                <a:gd name="T14" fmla="*/ 846 w 862"/>
                <a:gd name="T15" fmla="*/ 1427 h 2998"/>
                <a:gd name="T16" fmla="*/ 817 w 862"/>
                <a:gd name="T17" fmla="*/ 1724 h 2998"/>
                <a:gd name="T18" fmla="*/ 739 w 862"/>
                <a:gd name="T19" fmla="*/ 1745 h 2998"/>
                <a:gd name="T20" fmla="*/ 753 w 862"/>
                <a:gd name="T21" fmla="*/ 1714 h 2998"/>
                <a:gd name="T22" fmla="*/ 750 w 862"/>
                <a:gd name="T23" fmla="*/ 1698 h 2998"/>
                <a:gd name="T24" fmla="*/ 790 w 862"/>
                <a:gd name="T25" fmla="*/ 1658 h 2998"/>
                <a:gd name="T26" fmla="*/ 788 w 862"/>
                <a:gd name="T27" fmla="*/ 1607 h 2998"/>
                <a:gd name="T28" fmla="*/ 742 w 862"/>
                <a:gd name="T29" fmla="*/ 1660 h 2998"/>
                <a:gd name="T30" fmla="*/ 751 w 862"/>
                <a:gd name="T31" fmla="*/ 1380 h 2998"/>
                <a:gd name="T32" fmla="*/ 702 w 862"/>
                <a:gd name="T33" fmla="*/ 1000 h 2998"/>
                <a:gd name="T34" fmla="*/ 684 w 862"/>
                <a:gd name="T35" fmla="*/ 831 h 2998"/>
                <a:gd name="T36" fmla="*/ 642 w 862"/>
                <a:gd name="T37" fmla="*/ 1014 h 2998"/>
                <a:gd name="T38" fmla="*/ 730 w 862"/>
                <a:gd name="T39" fmla="*/ 1656 h 2998"/>
                <a:gd name="T40" fmla="*/ 708 w 862"/>
                <a:gd name="T41" fmla="*/ 1924 h 2998"/>
                <a:gd name="T42" fmla="*/ 753 w 862"/>
                <a:gd name="T43" fmla="*/ 2256 h 2998"/>
                <a:gd name="T44" fmla="*/ 671 w 862"/>
                <a:gd name="T45" fmla="*/ 2687 h 2998"/>
                <a:gd name="T46" fmla="*/ 722 w 862"/>
                <a:gd name="T47" fmla="*/ 2894 h 2998"/>
                <a:gd name="T48" fmla="*/ 568 w 862"/>
                <a:gd name="T49" fmla="*/ 2989 h 2998"/>
                <a:gd name="T50" fmla="*/ 551 w 862"/>
                <a:gd name="T51" fmla="*/ 2773 h 2998"/>
                <a:gd name="T52" fmla="*/ 570 w 862"/>
                <a:gd name="T53" fmla="*/ 2627 h 2998"/>
                <a:gd name="T54" fmla="*/ 539 w 862"/>
                <a:gd name="T55" fmla="*/ 2349 h 2998"/>
                <a:gd name="T56" fmla="*/ 515 w 862"/>
                <a:gd name="T57" fmla="*/ 1994 h 2998"/>
                <a:gd name="T58" fmla="*/ 422 w 862"/>
                <a:gd name="T59" fmla="*/ 1576 h 2998"/>
                <a:gd name="T60" fmla="*/ 386 w 862"/>
                <a:gd name="T61" fmla="*/ 1833 h 2998"/>
                <a:gd name="T62" fmla="*/ 319 w 862"/>
                <a:gd name="T63" fmla="*/ 2120 h 2998"/>
                <a:gd name="T64" fmla="*/ 311 w 862"/>
                <a:gd name="T65" fmla="*/ 2525 h 2998"/>
                <a:gd name="T66" fmla="*/ 339 w 862"/>
                <a:gd name="T67" fmla="*/ 2773 h 2998"/>
                <a:gd name="T68" fmla="*/ 331 w 862"/>
                <a:gd name="T69" fmla="*/ 2984 h 2998"/>
                <a:gd name="T70" fmla="*/ 210 w 862"/>
                <a:gd name="T71" fmla="*/ 2989 h 2998"/>
                <a:gd name="T72" fmla="*/ 195 w 862"/>
                <a:gd name="T73" fmla="*/ 2838 h 2998"/>
                <a:gd name="T74" fmla="*/ 191 w 862"/>
                <a:gd name="T75" fmla="*/ 2504 h 2998"/>
                <a:gd name="T76" fmla="*/ 130 w 862"/>
                <a:gd name="T77" fmla="*/ 2254 h 2998"/>
                <a:gd name="T78" fmla="*/ 171 w 862"/>
                <a:gd name="T79" fmla="*/ 1971 h 2998"/>
                <a:gd name="T80" fmla="*/ 148 w 862"/>
                <a:gd name="T81" fmla="*/ 1718 h 2998"/>
                <a:gd name="T82" fmla="*/ 204 w 862"/>
                <a:gd name="T83" fmla="*/ 1189 h 2998"/>
                <a:gd name="T84" fmla="*/ 195 w 862"/>
                <a:gd name="T85" fmla="*/ 809 h 2998"/>
                <a:gd name="T86" fmla="*/ 168 w 862"/>
                <a:gd name="T87" fmla="*/ 962 h 2998"/>
                <a:gd name="T88" fmla="*/ 144 w 862"/>
                <a:gd name="T89" fmla="*/ 1229 h 2998"/>
                <a:gd name="T90" fmla="*/ 110 w 862"/>
                <a:gd name="T91" fmla="*/ 1402 h 2998"/>
                <a:gd name="T92" fmla="*/ 122 w 862"/>
                <a:gd name="T93" fmla="*/ 1656 h 2998"/>
                <a:gd name="T94" fmla="*/ 82 w 862"/>
                <a:gd name="T95" fmla="*/ 1656 h 2998"/>
                <a:gd name="T96" fmla="*/ 110 w 862"/>
                <a:gd name="T97" fmla="*/ 1704 h 2998"/>
                <a:gd name="T98" fmla="*/ 124 w 862"/>
                <a:gd name="T99" fmla="*/ 1729 h 2998"/>
                <a:gd name="T100" fmla="*/ 95 w 862"/>
                <a:gd name="T101" fmla="*/ 1751 h 2998"/>
                <a:gd name="T102" fmla="*/ 2 w 862"/>
                <a:gd name="T103" fmla="*/ 1640 h 2998"/>
                <a:gd name="T104" fmla="*/ 2 w 862"/>
                <a:gd name="T105" fmla="*/ 1140 h 2998"/>
                <a:gd name="T106" fmla="*/ 11 w 862"/>
                <a:gd name="T107" fmla="*/ 933 h 2998"/>
                <a:gd name="T108" fmla="*/ 22 w 862"/>
                <a:gd name="T109" fmla="*/ 693 h 2998"/>
                <a:gd name="T110" fmla="*/ 99 w 862"/>
                <a:gd name="T111" fmla="*/ 524 h 2998"/>
                <a:gd name="T112" fmla="*/ 288 w 862"/>
                <a:gd name="T113" fmla="*/ 453 h 2998"/>
                <a:gd name="T114" fmla="*/ 339 w 862"/>
                <a:gd name="T115" fmla="*/ 311 h 2998"/>
                <a:gd name="T116" fmla="*/ 299 w 862"/>
                <a:gd name="T117" fmla="*/ 224 h 2998"/>
                <a:gd name="T118" fmla="*/ 313 w 862"/>
                <a:gd name="T119" fmla="*/ 104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2" h="2998">
                  <a:moveTo>
                    <a:pt x="439" y="0"/>
                  </a:moveTo>
                  <a:lnTo>
                    <a:pt x="522" y="27"/>
                  </a:lnTo>
                  <a:lnTo>
                    <a:pt x="551" y="73"/>
                  </a:lnTo>
                  <a:lnTo>
                    <a:pt x="555" y="76"/>
                  </a:lnTo>
                  <a:lnTo>
                    <a:pt x="560" y="78"/>
                  </a:lnTo>
                  <a:lnTo>
                    <a:pt x="564" y="78"/>
                  </a:lnTo>
                  <a:lnTo>
                    <a:pt x="568" y="80"/>
                  </a:lnTo>
                  <a:lnTo>
                    <a:pt x="570" y="80"/>
                  </a:lnTo>
                  <a:lnTo>
                    <a:pt x="573" y="84"/>
                  </a:lnTo>
                  <a:lnTo>
                    <a:pt x="575" y="87"/>
                  </a:lnTo>
                  <a:lnTo>
                    <a:pt x="579" y="93"/>
                  </a:lnTo>
                  <a:lnTo>
                    <a:pt x="579" y="156"/>
                  </a:lnTo>
                  <a:lnTo>
                    <a:pt x="580" y="180"/>
                  </a:lnTo>
                  <a:lnTo>
                    <a:pt x="584" y="202"/>
                  </a:lnTo>
                  <a:lnTo>
                    <a:pt x="588" y="222"/>
                  </a:lnTo>
                  <a:lnTo>
                    <a:pt x="588" y="240"/>
                  </a:lnTo>
                  <a:lnTo>
                    <a:pt x="580" y="262"/>
                  </a:lnTo>
                  <a:lnTo>
                    <a:pt x="570" y="282"/>
                  </a:lnTo>
                  <a:lnTo>
                    <a:pt x="557" y="302"/>
                  </a:lnTo>
                  <a:lnTo>
                    <a:pt x="544" y="324"/>
                  </a:lnTo>
                  <a:lnTo>
                    <a:pt x="533" y="344"/>
                  </a:lnTo>
                  <a:lnTo>
                    <a:pt x="526" y="367"/>
                  </a:lnTo>
                  <a:lnTo>
                    <a:pt x="524" y="393"/>
                  </a:lnTo>
                  <a:lnTo>
                    <a:pt x="531" y="420"/>
                  </a:lnTo>
                  <a:lnTo>
                    <a:pt x="544" y="438"/>
                  </a:lnTo>
                  <a:lnTo>
                    <a:pt x="562" y="453"/>
                  </a:lnTo>
                  <a:lnTo>
                    <a:pt x="586" y="464"/>
                  </a:lnTo>
                  <a:lnTo>
                    <a:pt x="613" y="473"/>
                  </a:lnTo>
                  <a:lnTo>
                    <a:pt x="644" y="482"/>
                  </a:lnTo>
                  <a:lnTo>
                    <a:pt x="675" y="489"/>
                  </a:lnTo>
                  <a:lnTo>
                    <a:pt x="706" y="498"/>
                  </a:lnTo>
                  <a:lnTo>
                    <a:pt x="737" y="507"/>
                  </a:lnTo>
                  <a:lnTo>
                    <a:pt x="762" y="520"/>
                  </a:lnTo>
                  <a:lnTo>
                    <a:pt x="786" y="536"/>
                  </a:lnTo>
                  <a:lnTo>
                    <a:pt x="802" y="556"/>
                  </a:lnTo>
                  <a:lnTo>
                    <a:pt x="819" y="589"/>
                  </a:lnTo>
                  <a:lnTo>
                    <a:pt x="831" y="629"/>
                  </a:lnTo>
                  <a:lnTo>
                    <a:pt x="840" y="674"/>
                  </a:lnTo>
                  <a:lnTo>
                    <a:pt x="846" y="722"/>
                  </a:lnTo>
                  <a:lnTo>
                    <a:pt x="850" y="774"/>
                  </a:lnTo>
                  <a:lnTo>
                    <a:pt x="851" y="825"/>
                  </a:lnTo>
                  <a:lnTo>
                    <a:pt x="851" y="876"/>
                  </a:lnTo>
                  <a:lnTo>
                    <a:pt x="851" y="925"/>
                  </a:lnTo>
                  <a:lnTo>
                    <a:pt x="851" y="973"/>
                  </a:lnTo>
                  <a:lnTo>
                    <a:pt x="862" y="1127"/>
                  </a:lnTo>
                  <a:lnTo>
                    <a:pt x="850" y="1227"/>
                  </a:lnTo>
                  <a:lnTo>
                    <a:pt x="844" y="1329"/>
                  </a:lnTo>
                  <a:lnTo>
                    <a:pt x="846" y="1427"/>
                  </a:lnTo>
                  <a:lnTo>
                    <a:pt x="853" y="1524"/>
                  </a:lnTo>
                  <a:lnTo>
                    <a:pt x="862" y="1616"/>
                  </a:lnTo>
                  <a:lnTo>
                    <a:pt x="862" y="1649"/>
                  </a:lnTo>
                  <a:lnTo>
                    <a:pt x="853" y="1676"/>
                  </a:lnTo>
                  <a:lnTo>
                    <a:pt x="839" y="1702"/>
                  </a:lnTo>
                  <a:lnTo>
                    <a:pt x="817" y="1724"/>
                  </a:lnTo>
                  <a:lnTo>
                    <a:pt x="793" y="1742"/>
                  </a:lnTo>
                  <a:lnTo>
                    <a:pt x="768" y="1754"/>
                  </a:lnTo>
                  <a:lnTo>
                    <a:pt x="742" y="1764"/>
                  </a:lnTo>
                  <a:lnTo>
                    <a:pt x="742" y="1756"/>
                  </a:lnTo>
                  <a:lnTo>
                    <a:pt x="740" y="1751"/>
                  </a:lnTo>
                  <a:lnTo>
                    <a:pt x="739" y="1745"/>
                  </a:lnTo>
                  <a:lnTo>
                    <a:pt x="739" y="1742"/>
                  </a:lnTo>
                  <a:lnTo>
                    <a:pt x="739" y="1736"/>
                  </a:lnTo>
                  <a:lnTo>
                    <a:pt x="739" y="1729"/>
                  </a:lnTo>
                  <a:lnTo>
                    <a:pt x="744" y="1724"/>
                  </a:lnTo>
                  <a:lnTo>
                    <a:pt x="750" y="1720"/>
                  </a:lnTo>
                  <a:lnTo>
                    <a:pt x="753" y="1714"/>
                  </a:lnTo>
                  <a:lnTo>
                    <a:pt x="757" y="1707"/>
                  </a:lnTo>
                  <a:lnTo>
                    <a:pt x="759" y="1700"/>
                  </a:lnTo>
                  <a:lnTo>
                    <a:pt x="755" y="1698"/>
                  </a:lnTo>
                  <a:lnTo>
                    <a:pt x="751" y="1698"/>
                  </a:lnTo>
                  <a:lnTo>
                    <a:pt x="750" y="1698"/>
                  </a:lnTo>
                  <a:lnTo>
                    <a:pt x="750" y="1698"/>
                  </a:lnTo>
                  <a:lnTo>
                    <a:pt x="750" y="1696"/>
                  </a:lnTo>
                  <a:lnTo>
                    <a:pt x="750" y="1694"/>
                  </a:lnTo>
                  <a:lnTo>
                    <a:pt x="748" y="1693"/>
                  </a:lnTo>
                  <a:lnTo>
                    <a:pt x="748" y="1687"/>
                  </a:lnTo>
                  <a:lnTo>
                    <a:pt x="770" y="1674"/>
                  </a:lnTo>
                  <a:lnTo>
                    <a:pt x="790" y="1658"/>
                  </a:lnTo>
                  <a:lnTo>
                    <a:pt x="808" y="1640"/>
                  </a:lnTo>
                  <a:lnTo>
                    <a:pt x="806" y="1631"/>
                  </a:lnTo>
                  <a:lnTo>
                    <a:pt x="804" y="1624"/>
                  </a:lnTo>
                  <a:lnTo>
                    <a:pt x="802" y="1618"/>
                  </a:lnTo>
                  <a:lnTo>
                    <a:pt x="799" y="1613"/>
                  </a:lnTo>
                  <a:lnTo>
                    <a:pt x="788" y="1607"/>
                  </a:lnTo>
                  <a:lnTo>
                    <a:pt x="779" y="1613"/>
                  </a:lnTo>
                  <a:lnTo>
                    <a:pt x="775" y="1625"/>
                  </a:lnTo>
                  <a:lnTo>
                    <a:pt x="771" y="1638"/>
                  </a:lnTo>
                  <a:lnTo>
                    <a:pt x="766" y="1647"/>
                  </a:lnTo>
                  <a:lnTo>
                    <a:pt x="757" y="1656"/>
                  </a:lnTo>
                  <a:lnTo>
                    <a:pt x="742" y="1660"/>
                  </a:lnTo>
                  <a:lnTo>
                    <a:pt x="735" y="1547"/>
                  </a:lnTo>
                  <a:lnTo>
                    <a:pt x="768" y="1493"/>
                  </a:lnTo>
                  <a:lnTo>
                    <a:pt x="768" y="1469"/>
                  </a:lnTo>
                  <a:lnTo>
                    <a:pt x="766" y="1442"/>
                  </a:lnTo>
                  <a:lnTo>
                    <a:pt x="759" y="1413"/>
                  </a:lnTo>
                  <a:lnTo>
                    <a:pt x="751" y="1380"/>
                  </a:lnTo>
                  <a:lnTo>
                    <a:pt x="742" y="1349"/>
                  </a:lnTo>
                  <a:lnTo>
                    <a:pt x="733" y="1318"/>
                  </a:lnTo>
                  <a:lnTo>
                    <a:pt x="724" y="1291"/>
                  </a:lnTo>
                  <a:lnTo>
                    <a:pt x="719" y="1267"/>
                  </a:lnTo>
                  <a:lnTo>
                    <a:pt x="722" y="1056"/>
                  </a:lnTo>
                  <a:lnTo>
                    <a:pt x="702" y="1000"/>
                  </a:lnTo>
                  <a:lnTo>
                    <a:pt x="699" y="974"/>
                  </a:lnTo>
                  <a:lnTo>
                    <a:pt x="697" y="945"/>
                  </a:lnTo>
                  <a:lnTo>
                    <a:pt x="695" y="914"/>
                  </a:lnTo>
                  <a:lnTo>
                    <a:pt x="695" y="884"/>
                  </a:lnTo>
                  <a:lnTo>
                    <a:pt x="691" y="854"/>
                  </a:lnTo>
                  <a:lnTo>
                    <a:pt x="684" y="831"/>
                  </a:lnTo>
                  <a:lnTo>
                    <a:pt x="671" y="813"/>
                  </a:lnTo>
                  <a:lnTo>
                    <a:pt x="668" y="809"/>
                  </a:lnTo>
                  <a:lnTo>
                    <a:pt x="668" y="889"/>
                  </a:lnTo>
                  <a:lnTo>
                    <a:pt x="653" y="927"/>
                  </a:lnTo>
                  <a:lnTo>
                    <a:pt x="644" y="969"/>
                  </a:lnTo>
                  <a:lnTo>
                    <a:pt x="642" y="1014"/>
                  </a:lnTo>
                  <a:lnTo>
                    <a:pt x="642" y="1060"/>
                  </a:lnTo>
                  <a:lnTo>
                    <a:pt x="648" y="1105"/>
                  </a:lnTo>
                  <a:lnTo>
                    <a:pt x="655" y="1149"/>
                  </a:lnTo>
                  <a:lnTo>
                    <a:pt x="662" y="1187"/>
                  </a:lnTo>
                  <a:lnTo>
                    <a:pt x="728" y="1620"/>
                  </a:lnTo>
                  <a:lnTo>
                    <a:pt x="730" y="1656"/>
                  </a:lnTo>
                  <a:lnTo>
                    <a:pt x="728" y="1698"/>
                  </a:lnTo>
                  <a:lnTo>
                    <a:pt x="722" y="1744"/>
                  </a:lnTo>
                  <a:lnTo>
                    <a:pt x="717" y="1789"/>
                  </a:lnTo>
                  <a:lnTo>
                    <a:pt x="710" y="1836"/>
                  </a:lnTo>
                  <a:lnTo>
                    <a:pt x="708" y="1882"/>
                  </a:lnTo>
                  <a:lnTo>
                    <a:pt x="708" y="1924"/>
                  </a:lnTo>
                  <a:lnTo>
                    <a:pt x="713" y="1974"/>
                  </a:lnTo>
                  <a:lnTo>
                    <a:pt x="722" y="2027"/>
                  </a:lnTo>
                  <a:lnTo>
                    <a:pt x="733" y="2082"/>
                  </a:lnTo>
                  <a:lnTo>
                    <a:pt x="744" y="2140"/>
                  </a:lnTo>
                  <a:lnTo>
                    <a:pt x="751" y="2198"/>
                  </a:lnTo>
                  <a:lnTo>
                    <a:pt x="753" y="2256"/>
                  </a:lnTo>
                  <a:lnTo>
                    <a:pt x="748" y="2313"/>
                  </a:lnTo>
                  <a:lnTo>
                    <a:pt x="731" y="2387"/>
                  </a:lnTo>
                  <a:lnTo>
                    <a:pt x="715" y="2458"/>
                  </a:lnTo>
                  <a:lnTo>
                    <a:pt x="699" y="2531"/>
                  </a:lnTo>
                  <a:lnTo>
                    <a:pt x="684" y="2607"/>
                  </a:lnTo>
                  <a:lnTo>
                    <a:pt x="671" y="2687"/>
                  </a:lnTo>
                  <a:lnTo>
                    <a:pt x="670" y="2727"/>
                  </a:lnTo>
                  <a:lnTo>
                    <a:pt x="675" y="2762"/>
                  </a:lnTo>
                  <a:lnTo>
                    <a:pt x="684" y="2796"/>
                  </a:lnTo>
                  <a:lnTo>
                    <a:pt x="697" y="2829"/>
                  </a:lnTo>
                  <a:lnTo>
                    <a:pt x="710" y="2862"/>
                  </a:lnTo>
                  <a:lnTo>
                    <a:pt x="722" y="2894"/>
                  </a:lnTo>
                  <a:lnTo>
                    <a:pt x="731" y="2927"/>
                  </a:lnTo>
                  <a:lnTo>
                    <a:pt x="735" y="2964"/>
                  </a:lnTo>
                  <a:lnTo>
                    <a:pt x="699" y="2980"/>
                  </a:lnTo>
                  <a:lnTo>
                    <a:pt x="659" y="2989"/>
                  </a:lnTo>
                  <a:lnTo>
                    <a:pt x="615" y="2991"/>
                  </a:lnTo>
                  <a:lnTo>
                    <a:pt x="568" y="2989"/>
                  </a:lnTo>
                  <a:lnTo>
                    <a:pt x="559" y="2962"/>
                  </a:lnTo>
                  <a:lnTo>
                    <a:pt x="551" y="2929"/>
                  </a:lnTo>
                  <a:lnTo>
                    <a:pt x="548" y="2894"/>
                  </a:lnTo>
                  <a:lnTo>
                    <a:pt x="551" y="2856"/>
                  </a:lnTo>
                  <a:lnTo>
                    <a:pt x="555" y="2784"/>
                  </a:lnTo>
                  <a:lnTo>
                    <a:pt x="551" y="2773"/>
                  </a:lnTo>
                  <a:lnTo>
                    <a:pt x="546" y="2760"/>
                  </a:lnTo>
                  <a:lnTo>
                    <a:pt x="542" y="2745"/>
                  </a:lnTo>
                  <a:lnTo>
                    <a:pt x="542" y="2727"/>
                  </a:lnTo>
                  <a:lnTo>
                    <a:pt x="551" y="2696"/>
                  </a:lnTo>
                  <a:lnTo>
                    <a:pt x="560" y="2664"/>
                  </a:lnTo>
                  <a:lnTo>
                    <a:pt x="570" y="2627"/>
                  </a:lnTo>
                  <a:lnTo>
                    <a:pt x="575" y="2589"/>
                  </a:lnTo>
                  <a:lnTo>
                    <a:pt x="577" y="2545"/>
                  </a:lnTo>
                  <a:lnTo>
                    <a:pt x="571" y="2500"/>
                  </a:lnTo>
                  <a:lnTo>
                    <a:pt x="560" y="2453"/>
                  </a:lnTo>
                  <a:lnTo>
                    <a:pt x="550" y="2402"/>
                  </a:lnTo>
                  <a:lnTo>
                    <a:pt x="539" y="2349"/>
                  </a:lnTo>
                  <a:lnTo>
                    <a:pt x="535" y="2294"/>
                  </a:lnTo>
                  <a:lnTo>
                    <a:pt x="539" y="2240"/>
                  </a:lnTo>
                  <a:lnTo>
                    <a:pt x="559" y="2116"/>
                  </a:lnTo>
                  <a:lnTo>
                    <a:pt x="548" y="2076"/>
                  </a:lnTo>
                  <a:lnTo>
                    <a:pt x="531" y="2036"/>
                  </a:lnTo>
                  <a:lnTo>
                    <a:pt x="515" y="1994"/>
                  </a:lnTo>
                  <a:lnTo>
                    <a:pt x="502" y="1953"/>
                  </a:lnTo>
                  <a:lnTo>
                    <a:pt x="491" y="1784"/>
                  </a:lnTo>
                  <a:lnTo>
                    <a:pt x="439" y="1540"/>
                  </a:lnTo>
                  <a:lnTo>
                    <a:pt x="431" y="1540"/>
                  </a:lnTo>
                  <a:lnTo>
                    <a:pt x="426" y="1556"/>
                  </a:lnTo>
                  <a:lnTo>
                    <a:pt x="422" y="1576"/>
                  </a:lnTo>
                  <a:lnTo>
                    <a:pt x="422" y="1600"/>
                  </a:lnTo>
                  <a:lnTo>
                    <a:pt x="406" y="1642"/>
                  </a:lnTo>
                  <a:lnTo>
                    <a:pt x="397" y="1685"/>
                  </a:lnTo>
                  <a:lnTo>
                    <a:pt x="391" y="1733"/>
                  </a:lnTo>
                  <a:lnTo>
                    <a:pt x="390" y="1782"/>
                  </a:lnTo>
                  <a:lnTo>
                    <a:pt x="386" y="1833"/>
                  </a:lnTo>
                  <a:lnTo>
                    <a:pt x="382" y="1885"/>
                  </a:lnTo>
                  <a:lnTo>
                    <a:pt x="375" y="1936"/>
                  </a:lnTo>
                  <a:lnTo>
                    <a:pt x="362" y="1985"/>
                  </a:lnTo>
                  <a:lnTo>
                    <a:pt x="346" y="2031"/>
                  </a:lnTo>
                  <a:lnTo>
                    <a:pt x="330" y="2076"/>
                  </a:lnTo>
                  <a:lnTo>
                    <a:pt x="319" y="2120"/>
                  </a:lnTo>
                  <a:lnTo>
                    <a:pt x="339" y="2209"/>
                  </a:lnTo>
                  <a:lnTo>
                    <a:pt x="339" y="2364"/>
                  </a:lnTo>
                  <a:lnTo>
                    <a:pt x="331" y="2400"/>
                  </a:lnTo>
                  <a:lnTo>
                    <a:pt x="322" y="2438"/>
                  </a:lnTo>
                  <a:lnTo>
                    <a:pt x="315" y="2482"/>
                  </a:lnTo>
                  <a:lnTo>
                    <a:pt x="311" y="2525"/>
                  </a:lnTo>
                  <a:lnTo>
                    <a:pt x="315" y="2569"/>
                  </a:lnTo>
                  <a:lnTo>
                    <a:pt x="319" y="2664"/>
                  </a:lnTo>
                  <a:lnTo>
                    <a:pt x="348" y="2727"/>
                  </a:lnTo>
                  <a:lnTo>
                    <a:pt x="348" y="2744"/>
                  </a:lnTo>
                  <a:lnTo>
                    <a:pt x="344" y="2758"/>
                  </a:lnTo>
                  <a:lnTo>
                    <a:pt x="339" y="2773"/>
                  </a:lnTo>
                  <a:lnTo>
                    <a:pt x="335" y="2784"/>
                  </a:lnTo>
                  <a:lnTo>
                    <a:pt x="331" y="2822"/>
                  </a:lnTo>
                  <a:lnTo>
                    <a:pt x="333" y="2862"/>
                  </a:lnTo>
                  <a:lnTo>
                    <a:pt x="335" y="2902"/>
                  </a:lnTo>
                  <a:lnTo>
                    <a:pt x="337" y="2944"/>
                  </a:lnTo>
                  <a:lnTo>
                    <a:pt x="331" y="2984"/>
                  </a:lnTo>
                  <a:lnTo>
                    <a:pt x="322" y="2984"/>
                  </a:lnTo>
                  <a:lnTo>
                    <a:pt x="304" y="2993"/>
                  </a:lnTo>
                  <a:lnTo>
                    <a:pt x="280" y="2998"/>
                  </a:lnTo>
                  <a:lnTo>
                    <a:pt x="257" y="2998"/>
                  </a:lnTo>
                  <a:lnTo>
                    <a:pt x="233" y="2996"/>
                  </a:lnTo>
                  <a:lnTo>
                    <a:pt x="210" y="2989"/>
                  </a:lnTo>
                  <a:lnTo>
                    <a:pt x="190" y="2980"/>
                  </a:lnTo>
                  <a:lnTo>
                    <a:pt x="173" y="2965"/>
                  </a:lnTo>
                  <a:lnTo>
                    <a:pt x="162" y="2949"/>
                  </a:lnTo>
                  <a:lnTo>
                    <a:pt x="159" y="2929"/>
                  </a:lnTo>
                  <a:lnTo>
                    <a:pt x="179" y="2885"/>
                  </a:lnTo>
                  <a:lnTo>
                    <a:pt x="195" y="2838"/>
                  </a:lnTo>
                  <a:lnTo>
                    <a:pt x="206" y="2784"/>
                  </a:lnTo>
                  <a:lnTo>
                    <a:pt x="211" y="2727"/>
                  </a:lnTo>
                  <a:lnTo>
                    <a:pt x="213" y="2671"/>
                  </a:lnTo>
                  <a:lnTo>
                    <a:pt x="210" y="2613"/>
                  </a:lnTo>
                  <a:lnTo>
                    <a:pt x="202" y="2556"/>
                  </a:lnTo>
                  <a:lnTo>
                    <a:pt x="191" y="2504"/>
                  </a:lnTo>
                  <a:lnTo>
                    <a:pt x="179" y="2467"/>
                  </a:lnTo>
                  <a:lnTo>
                    <a:pt x="166" y="2431"/>
                  </a:lnTo>
                  <a:lnTo>
                    <a:pt x="153" y="2389"/>
                  </a:lnTo>
                  <a:lnTo>
                    <a:pt x="140" y="2347"/>
                  </a:lnTo>
                  <a:lnTo>
                    <a:pt x="133" y="2302"/>
                  </a:lnTo>
                  <a:lnTo>
                    <a:pt x="130" y="2254"/>
                  </a:lnTo>
                  <a:lnTo>
                    <a:pt x="135" y="2204"/>
                  </a:lnTo>
                  <a:lnTo>
                    <a:pt x="142" y="2165"/>
                  </a:lnTo>
                  <a:lnTo>
                    <a:pt x="151" y="2120"/>
                  </a:lnTo>
                  <a:lnTo>
                    <a:pt x="159" y="2071"/>
                  </a:lnTo>
                  <a:lnTo>
                    <a:pt x="166" y="2022"/>
                  </a:lnTo>
                  <a:lnTo>
                    <a:pt x="171" y="1971"/>
                  </a:lnTo>
                  <a:lnTo>
                    <a:pt x="171" y="1924"/>
                  </a:lnTo>
                  <a:lnTo>
                    <a:pt x="168" y="1880"/>
                  </a:lnTo>
                  <a:lnTo>
                    <a:pt x="162" y="1847"/>
                  </a:lnTo>
                  <a:lnTo>
                    <a:pt x="157" y="1809"/>
                  </a:lnTo>
                  <a:lnTo>
                    <a:pt x="151" y="1765"/>
                  </a:lnTo>
                  <a:lnTo>
                    <a:pt x="148" y="1718"/>
                  </a:lnTo>
                  <a:lnTo>
                    <a:pt x="144" y="1673"/>
                  </a:lnTo>
                  <a:lnTo>
                    <a:pt x="142" y="1629"/>
                  </a:lnTo>
                  <a:lnTo>
                    <a:pt x="144" y="1591"/>
                  </a:lnTo>
                  <a:lnTo>
                    <a:pt x="148" y="1560"/>
                  </a:lnTo>
                  <a:lnTo>
                    <a:pt x="195" y="1224"/>
                  </a:lnTo>
                  <a:lnTo>
                    <a:pt x="204" y="1189"/>
                  </a:lnTo>
                  <a:lnTo>
                    <a:pt x="213" y="1153"/>
                  </a:lnTo>
                  <a:lnTo>
                    <a:pt x="222" y="1113"/>
                  </a:lnTo>
                  <a:lnTo>
                    <a:pt x="226" y="1071"/>
                  </a:lnTo>
                  <a:lnTo>
                    <a:pt x="222" y="1029"/>
                  </a:lnTo>
                  <a:lnTo>
                    <a:pt x="199" y="904"/>
                  </a:lnTo>
                  <a:lnTo>
                    <a:pt x="195" y="809"/>
                  </a:lnTo>
                  <a:lnTo>
                    <a:pt x="191" y="813"/>
                  </a:lnTo>
                  <a:lnTo>
                    <a:pt x="180" y="836"/>
                  </a:lnTo>
                  <a:lnTo>
                    <a:pt x="175" y="865"/>
                  </a:lnTo>
                  <a:lnTo>
                    <a:pt x="171" y="896"/>
                  </a:lnTo>
                  <a:lnTo>
                    <a:pt x="171" y="929"/>
                  </a:lnTo>
                  <a:lnTo>
                    <a:pt x="168" y="962"/>
                  </a:lnTo>
                  <a:lnTo>
                    <a:pt x="162" y="993"/>
                  </a:lnTo>
                  <a:lnTo>
                    <a:pt x="139" y="1067"/>
                  </a:lnTo>
                  <a:lnTo>
                    <a:pt x="135" y="1107"/>
                  </a:lnTo>
                  <a:lnTo>
                    <a:pt x="135" y="1147"/>
                  </a:lnTo>
                  <a:lnTo>
                    <a:pt x="140" y="1189"/>
                  </a:lnTo>
                  <a:lnTo>
                    <a:pt x="144" y="1229"/>
                  </a:lnTo>
                  <a:lnTo>
                    <a:pt x="144" y="1269"/>
                  </a:lnTo>
                  <a:lnTo>
                    <a:pt x="139" y="1309"/>
                  </a:lnTo>
                  <a:lnTo>
                    <a:pt x="135" y="1325"/>
                  </a:lnTo>
                  <a:lnTo>
                    <a:pt x="128" y="1347"/>
                  </a:lnTo>
                  <a:lnTo>
                    <a:pt x="119" y="1373"/>
                  </a:lnTo>
                  <a:lnTo>
                    <a:pt x="110" y="1402"/>
                  </a:lnTo>
                  <a:lnTo>
                    <a:pt x="102" y="1429"/>
                  </a:lnTo>
                  <a:lnTo>
                    <a:pt x="99" y="1456"/>
                  </a:lnTo>
                  <a:lnTo>
                    <a:pt x="97" y="1480"/>
                  </a:lnTo>
                  <a:lnTo>
                    <a:pt x="99" y="1500"/>
                  </a:lnTo>
                  <a:lnTo>
                    <a:pt x="128" y="1544"/>
                  </a:lnTo>
                  <a:lnTo>
                    <a:pt x="122" y="1656"/>
                  </a:lnTo>
                  <a:lnTo>
                    <a:pt x="108" y="1660"/>
                  </a:lnTo>
                  <a:lnTo>
                    <a:pt x="99" y="1640"/>
                  </a:lnTo>
                  <a:lnTo>
                    <a:pt x="91" y="1616"/>
                  </a:lnTo>
                  <a:lnTo>
                    <a:pt x="68" y="1607"/>
                  </a:lnTo>
                  <a:lnTo>
                    <a:pt x="62" y="1636"/>
                  </a:lnTo>
                  <a:lnTo>
                    <a:pt x="82" y="1656"/>
                  </a:lnTo>
                  <a:lnTo>
                    <a:pt x="104" y="1678"/>
                  </a:lnTo>
                  <a:lnTo>
                    <a:pt x="119" y="1700"/>
                  </a:lnTo>
                  <a:lnTo>
                    <a:pt x="115" y="1702"/>
                  </a:lnTo>
                  <a:lnTo>
                    <a:pt x="111" y="1702"/>
                  </a:lnTo>
                  <a:lnTo>
                    <a:pt x="110" y="1702"/>
                  </a:lnTo>
                  <a:lnTo>
                    <a:pt x="110" y="1704"/>
                  </a:lnTo>
                  <a:lnTo>
                    <a:pt x="110" y="1704"/>
                  </a:lnTo>
                  <a:lnTo>
                    <a:pt x="110" y="1705"/>
                  </a:lnTo>
                  <a:lnTo>
                    <a:pt x="108" y="1707"/>
                  </a:lnTo>
                  <a:lnTo>
                    <a:pt x="108" y="1713"/>
                  </a:lnTo>
                  <a:lnTo>
                    <a:pt x="119" y="1718"/>
                  </a:lnTo>
                  <a:lnTo>
                    <a:pt x="124" y="1729"/>
                  </a:lnTo>
                  <a:lnTo>
                    <a:pt x="128" y="1744"/>
                  </a:lnTo>
                  <a:lnTo>
                    <a:pt x="124" y="1749"/>
                  </a:lnTo>
                  <a:lnTo>
                    <a:pt x="122" y="1754"/>
                  </a:lnTo>
                  <a:lnTo>
                    <a:pt x="119" y="1760"/>
                  </a:lnTo>
                  <a:lnTo>
                    <a:pt x="115" y="1764"/>
                  </a:lnTo>
                  <a:lnTo>
                    <a:pt x="95" y="1751"/>
                  </a:lnTo>
                  <a:lnTo>
                    <a:pt x="75" y="1740"/>
                  </a:lnTo>
                  <a:lnTo>
                    <a:pt x="57" y="1729"/>
                  </a:lnTo>
                  <a:lnTo>
                    <a:pt x="39" y="1714"/>
                  </a:lnTo>
                  <a:lnTo>
                    <a:pt x="24" y="1696"/>
                  </a:lnTo>
                  <a:lnTo>
                    <a:pt x="11" y="1673"/>
                  </a:lnTo>
                  <a:lnTo>
                    <a:pt x="2" y="1640"/>
                  </a:lnTo>
                  <a:lnTo>
                    <a:pt x="2" y="1607"/>
                  </a:lnTo>
                  <a:lnTo>
                    <a:pt x="6" y="1574"/>
                  </a:lnTo>
                  <a:lnTo>
                    <a:pt x="11" y="1540"/>
                  </a:lnTo>
                  <a:lnTo>
                    <a:pt x="17" y="1505"/>
                  </a:lnTo>
                  <a:lnTo>
                    <a:pt x="19" y="1473"/>
                  </a:lnTo>
                  <a:lnTo>
                    <a:pt x="2" y="1140"/>
                  </a:lnTo>
                  <a:lnTo>
                    <a:pt x="0" y="1105"/>
                  </a:lnTo>
                  <a:lnTo>
                    <a:pt x="2" y="1071"/>
                  </a:lnTo>
                  <a:lnTo>
                    <a:pt x="8" y="1038"/>
                  </a:lnTo>
                  <a:lnTo>
                    <a:pt x="13" y="1005"/>
                  </a:lnTo>
                  <a:lnTo>
                    <a:pt x="15" y="969"/>
                  </a:lnTo>
                  <a:lnTo>
                    <a:pt x="11" y="933"/>
                  </a:lnTo>
                  <a:lnTo>
                    <a:pt x="8" y="904"/>
                  </a:lnTo>
                  <a:lnTo>
                    <a:pt x="6" y="867"/>
                  </a:lnTo>
                  <a:lnTo>
                    <a:pt x="8" y="825"/>
                  </a:lnTo>
                  <a:lnTo>
                    <a:pt x="11" y="782"/>
                  </a:lnTo>
                  <a:lnTo>
                    <a:pt x="17" y="736"/>
                  </a:lnTo>
                  <a:lnTo>
                    <a:pt x="22" y="693"/>
                  </a:lnTo>
                  <a:lnTo>
                    <a:pt x="30" y="653"/>
                  </a:lnTo>
                  <a:lnTo>
                    <a:pt x="39" y="616"/>
                  </a:lnTo>
                  <a:lnTo>
                    <a:pt x="46" y="587"/>
                  </a:lnTo>
                  <a:lnTo>
                    <a:pt x="55" y="567"/>
                  </a:lnTo>
                  <a:lnTo>
                    <a:pt x="75" y="544"/>
                  </a:lnTo>
                  <a:lnTo>
                    <a:pt x="99" y="524"/>
                  </a:lnTo>
                  <a:lnTo>
                    <a:pt x="128" y="509"/>
                  </a:lnTo>
                  <a:lnTo>
                    <a:pt x="159" y="496"/>
                  </a:lnTo>
                  <a:lnTo>
                    <a:pt x="191" y="485"/>
                  </a:lnTo>
                  <a:lnTo>
                    <a:pt x="224" y="476"/>
                  </a:lnTo>
                  <a:lnTo>
                    <a:pt x="257" y="465"/>
                  </a:lnTo>
                  <a:lnTo>
                    <a:pt x="288" y="453"/>
                  </a:lnTo>
                  <a:lnTo>
                    <a:pt x="315" y="436"/>
                  </a:lnTo>
                  <a:lnTo>
                    <a:pt x="339" y="416"/>
                  </a:lnTo>
                  <a:lnTo>
                    <a:pt x="339" y="391"/>
                  </a:lnTo>
                  <a:lnTo>
                    <a:pt x="340" y="364"/>
                  </a:lnTo>
                  <a:lnTo>
                    <a:pt x="340" y="336"/>
                  </a:lnTo>
                  <a:lnTo>
                    <a:pt x="339" y="311"/>
                  </a:lnTo>
                  <a:lnTo>
                    <a:pt x="331" y="293"/>
                  </a:lnTo>
                  <a:lnTo>
                    <a:pt x="322" y="280"/>
                  </a:lnTo>
                  <a:lnTo>
                    <a:pt x="313" y="269"/>
                  </a:lnTo>
                  <a:lnTo>
                    <a:pt x="304" y="254"/>
                  </a:lnTo>
                  <a:lnTo>
                    <a:pt x="299" y="236"/>
                  </a:lnTo>
                  <a:lnTo>
                    <a:pt x="299" y="224"/>
                  </a:lnTo>
                  <a:lnTo>
                    <a:pt x="302" y="214"/>
                  </a:lnTo>
                  <a:lnTo>
                    <a:pt x="306" y="207"/>
                  </a:lnTo>
                  <a:lnTo>
                    <a:pt x="311" y="200"/>
                  </a:lnTo>
                  <a:lnTo>
                    <a:pt x="315" y="193"/>
                  </a:lnTo>
                  <a:lnTo>
                    <a:pt x="302" y="133"/>
                  </a:lnTo>
                  <a:lnTo>
                    <a:pt x="313" y="104"/>
                  </a:lnTo>
                  <a:lnTo>
                    <a:pt x="330" y="74"/>
                  </a:lnTo>
                  <a:lnTo>
                    <a:pt x="353" y="47"/>
                  </a:lnTo>
                  <a:lnTo>
                    <a:pt x="380" y="25"/>
                  </a:lnTo>
                  <a:lnTo>
                    <a:pt x="410" y="9"/>
                  </a:lnTo>
                  <a:lnTo>
                    <a:pt x="43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nvGrpSpPr>
            <p:cNvPr id="63" name="Group 62">
              <a:extLst>
                <a:ext uri="{FF2B5EF4-FFF2-40B4-BE49-F238E27FC236}">
                  <a16:creationId xmlns:a16="http://schemas.microsoft.com/office/drawing/2014/main" xmlns="" id="{1B6FBC17-0185-404C-9B65-2C8AD40208B2}"/>
                </a:ext>
              </a:extLst>
            </p:cNvPr>
            <p:cNvGrpSpPr/>
            <p:nvPr/>
          </p:nvGrpSpPr>
          <p:grpSpPr>
            <a:xfrm rot="18900000">
              <a:off x="10066374" y="4360768"/>
              <a:ext cx="1196173" cy="911419"/>
              <a:chOff x="11413389" y="3573459"/>
              <a:chExt cx="1196173" cy="911419"/>
            </a:xfrm>
          </p:grpSpPr>
          <p:sp>
            <p:nvSpPr>
              <p:cNvPr id="24" name="Rectangle 23">
                <a:extLst>
                  <a:ext uri="{FF2B5EF4-FFF2-40B4-BE49-F238E27FC236}">
                    <a16:creationId xmlns:a16="http://schemas.microsoft.com/office/drawing/2014/main" xmlns="" id="{90662890-1C62-4986-BFD0-5E1722C2D88D}"/>
                  </a:ext>
                </a:extLst>
              </p:cNvPr>
              <p:cNvSpPr/>
              <p:nvPr/>
            </p:nvSpPr>
            <p:spPr>
              <a:xfrm>
                <a:off x="11413389" y="3573459"/>
                <a:ext cx="1196173" cy="1380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BE3ED7D2-451F-48F3-B292-2F3888C2D83F}"/>
                  </a:ext>
                </a:extLst>
              </p:cNvPr>
              <p:cNvSpPr/>
              <p:nvPr/>
            </p:nvSpPr>
            <p:spPr>
              <a:xfrm>
                <a:off x="11422238" y="3822358"/>
                <a:ext cx="543285" cy="397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xmlns="" id="{0E37A695-BB7E-4372-912A-7B0F287AF2F0}"/>
                  </a:ext>
                </a:extLst>
              </p:cNvPr>
              <p:cNvSpPr/>
              <p:nvPr/>
            </p:nvSpPr>
            <p:spPr>
              <a:xfrm>
                <a:off x="11473996" y="3874089"/>
                <a:ext cx="451750" cy="301194"/>
              </a:xfrm>
              <a:custGeom>
                <a:avLst/>
                <a:gdLst>
                  <a:gd name="connsiteX0" fmla="*/ 146903 w 451750"/>
                  <a:gd name="connsiteY0" fmla="*/ 254995 h 301194"/>
                  <a:gd name="connsiteX1" fmla="*/ 442184 w 451750"/>
                  <a:gd name="connsiteY1" fmla="*/ 254995 h 301194"/>
                  <a:gd name="connsiteX2" fmla="*/ 451747 w 451750"/>
                  <a:gd name="connsiteY2" fmla="*/ 264558 h 301194"/>
                  <a:gd name="connsiteX3" fmla="*/ 451747 w 451750"/>
                  <a:gd name="connsiteY3" fmla="*/ 291631 h 301194"/>
                  <a:gd name="connsiteX4" fmla="*/ 442184 w 451750"/>
                  <a:gd name="connsiteY4" fmla="*/ 301194 h 301194"/>
                  <a:gd name="connsiteX5" fmla="*/ 146903 w 451750"/>
                  <a:gd name="connsiteY5" fmla="*/ 301194 h 301194"/>
                  <a:gd name="connsiteX6" fmla="*/ 137340 w 451750"/>
                  <a:gd name="connsiteY6" fmla="*/ 291631 h 301194"/>
                  <a:gd name="connsiteX7" fmla="*/ 137340 w 451750"/>
                  <a:gd name="connsiteY7" fmla="*/ 264558 h 301194"/>
                  <a:gd name="connsiteX8" fmla="*/ 146903 w 451750"/>
                  <a:gd name="connsiteY8" fmla="*/ 254995 h 301194"/>
                  <a:gd name="connsiteX9" fmla="*/ 9563 w 451750"/>
                  <a:gd name="connsiteY9" fmla="*/ 254995 h 301194"/>
                  <a:gd name="connsiteX10" fmla="*/ 83300 w 451750"/>
                  <a:gd name="connsiteY10" fmla="*/ 254995 h 301194"/>
                  <a:gd name="connsiteX11" fmla="*/ 92863 w 451750"/>
                  <a:gd name="connsiteY11" fmla="*/ 264558 h 301194"/>
                  <a:gd name="connsiteX12" fmla="*/ 92863 w 451750"/>
                  <a:gd name="connsiteY12" fmla="*/ 291631 h 301194"/>
                  <a:gd name="connsiteX13" fmla="*/ 83300 w 451750"/>
                  <a:gd name="connsiteY13" fmla="*/ 301194 h 301194"/>
                  <a:gd name="connsiteX14" fmla="*/ 9563 w 451750"/>
                  <a:gd name="connsiteY14" fmla="*/ 301194 h 301194"/>
                  <a:gd name="connsiteX15" fmla="*/ 0 w 451750"/>
                  <a:gd name="connsiteY15" fmla="*/ 291631 h 301194"/>
                  <a:gd name="connsiteX16" fmla="*/ 0 w 451750"/>
                  <a:gd name="connsiteY16" fmla="*/ 264558 h 301194"/>
                  <a:gd name="connsiteX17" fmla="*/ 9563 w 451750"/>
                  <a:gd name="connsiteY17" fmla="*/ 254995 h 301194"/>
                  <a:gd name="connsiteX18" fmla="*/ 146904 w 451750"/>
                  <a:gd name="connsiteY18" fmla="*/ 169997 h 301194"/>
                  <a:gd name="connsiteX19" fmla="*/ 442185 w 451750"/>
                  <a:gd name="connsiteY19" fmla="*/ 169997 h 301194"/>
                  <a:gd name="connsiteX20" fmla="*/ 451748 w 451750"/>
                  <a:gd name="connsiteY20" fmla="*/ 179560 h 301194"/>
                  <a:gd name="connsiteX21" fmla="*/ 451748 w 451750"/>
                  <a:gd name="connsiteY21" fmla="*/ 206633 h 301194"/>
                  <a:gd name="connsiteX22" fmla="*/ 442185 w 451750"/>
                  <a:gd name="connsiteY22" fmla="*/ 216196 h 301194"/>
                  <a:gd name="connsiteX23" fmla="*/ 146904 w 451750"/>
                  <a:gd name="connsiteY23" fmla="*/ 216196 h 301194"/>
                  <a:gd name="connsiteX24" fmla="*/ 137341 w 451750"/>
                  <a:gd name="connsiteY24" fmla="*/ 206633 h 301194"/>
                  <a:gd name="connsiteX25" fmla="*/ 137341 w 451750"/>
                  <a:gd name="connsiteY25" fmla="*/ 179560 h 301194"/>
                  <a:gd name="connsiteX26" fmla="*/ 146904 w 451750"/>
                  <a:gd name="connsiteY26" fmla="*/ 169997 h 301194"/>
                  <a:gd name="connsiteX27" fmla="*/ 9563 w 451750"/>
                  <a:gd name="connsiteY27" fmla="*/ 169997 h 301194"/>
                  <a:gd name="connsiteX28" fmla="*/ 83300 w 451750"/>
                  <a:gd name="connsiteY28" fmla="*/ 169997 h 301194"/>
                  <a:gd name="connsiteX29" fmla="*/ 92863 w 451750"/>
                  <a:gd name="connsiteY29" fmla="*/ 179560 h 301194"/>
                  <a:gd name="connsiteX30" fmla="*/ 92863 w 451750"/>
                  <a:gd name="connsiteY30" fmla="*/ 206633 h 301194"/>
                  <a:gd name="connsiteX31" fmla="*/ 83300 w 451750"/>
                  <a:gd name="connsiteY31" fmla="*/ 216196 h 301194"/>
                  <a:gd name="connsiteX32" fmla="*/ 9563 w 451750"/>
                  <a:gd name="connsiteY32" fmla="*/ 216196 h 301194"/>
                  <a:gd name="connsiteX33" fmla="*/ 0 w 451750"/>
                  <a:gd name="connsiteY33" fmla="*/ 206633 h 301194"/>
                  <a:gd name="connsiteX34" fmla="*/ 0 w 451750"/>
                  <a:gd name="connsiteY34" fmla="*/ 179560 h 301194"/>
                  <a:gd name="connsiteX35" fmla="*/ 9563 w 451750"/>
                  <a:gd name="connsiteY35" fmla="*/ 169997 h 301194"/>
                  <a:gd name="connsiteX36" fmla="*/ 146903 w 451750"/>
                  <a:gd name="connsiteY36" fmla="*/ 84998 h 301194"/>
                  <a:gd name="connsiteX37" fmla="*/ 442184 w 451750"/>
                  <a:gd name="connsiteY37" fmla="*/ 84998 h 301194"/>
                  <a:gd name="connsiteX38" fmla="*/ 451747 w 451750"/>
                  <a:gd name="connsiteY38" fmla="*/ 94561 h 301194"/>
                  <a:gd name="connsiteX39" fmla="*/ 451747 w 451750"/>
                  <a:gd name="connsiteY39" fmla="*/ 121634 h 301194"/>
                  <a:gd name="connsiteX40" fmla="*/ 442184 w 451750"/>
                  <a:gd name="connsiteY40" fmla="*/ 131197 h 301194"/>
                  <a:gd name="connsiteX41" fmla="*/ 146903 w 451750"/>
                  <a:gd name="connsiteY41" fmla="*/ 131197 h 301194"/>
                  <a:gd name="connsiteX42" fmla="*/ 137340 w 451750"/>
                  <a:gd name="connsiteY42" fmla="*/ 121634 h 301194"/>
                  <a:gd name="connsiteX43" fmla="*/ 137340 w 451750"/>
                  <a:gd name="connsiteY43" fmla="*/ 94561 h 301194"/>
                  <a:gd name="connsiteX44" fmla="*/ 146903 w 451750"/>
                  <a:gd name="connsiteY44" fmla="*/ 84998 h 301194"/>
                  <a:gd name="connsiteX45" fmla="*/ 9563 w 451750"/>
                  <a:gd name="connsiteY45" fmla="*/ 84998 h 301194"/>
                  <a:gd name="connsiteX46" fmla="*/ 83300 w 451750"/>
                  <a:gd name="connsiteY46" fmla="*/ 84998 h 301194"/>
                  <a:gd name="connsiteX47" fmla="*/ 92863 w 451750"/>
                  <a:gd name="connsiteY47" fmla="*/ 94561 h 301194"/>
                  <a:gd name="connsiteX48" fmla="*/ 92863 w 451750"/>
                  <a:gd name="connsiteY48" fmla="*/ 121634 h 301194"/>
                  <a:gd name="connsiteX49" fmla="*/ 83300 w 451750"/>
                  <a:gd name="connsiteY49" fmla="*/ 131197 h 301194"/>
                  <a:gd name="connsiteX50" fmla="*/ 9563 w 451750"/>
                  <a:gd name="connsiteY50" fmla="*/ 131197 h 301194"/>
                  <a:gd name="connsiteX51" fmla="*/ 0 w 451750"/>
                  <a:gd name="connsiteY51" fmla="*/ 121634 h 301194"/>
                  <a:gd name="connsiteX52" fmla="*/ 0 w 451750"/>
                  <a:gd name="connsiteY52" fmla="*/ 94561 h 301194"/>
                  <a:gd name="connsiteX53" fmla="*/ 9563 w 451750"/>
                  <a:gd name="connsiteY53" fmla="*/ 84998 h 301194"/>
                  <a:gd name="connsiteX54" fmla="*/ 9564 w 451750"/>
                  <a:gd name="connsiteY54" fmla="*/ 1 h 301194"/>
                  <a:gd name="connsiteX55" fmla="*/ 83301 w 451750"/>
                  <a:gd name="connsiteY55" fmla="*/ 1 h 301194"/>
                  <a:gd name="connsiteX56" fmla="*/ 92864 w 451750"/>
                  <a:gd name="connsiteY56" fmla="*/ 9564 h 301194"/>
                  <a:gd name="connsiteX57" fmla="*/ 92864 w 451750"/>
                  <a:gd name="connsiteY57" fmla="*/ 36637 h 301194"/>
                  <a:gd name="connsiteX58" fmla="*/ 83301 w 451750"/>
                  <a:gd name="connsiteY58" fmla="*/ 46200 h 301194"/>
                  <a:gd name="connsiteX59" fmla="*/ 9564 w 451750"/>
                  <a:gd name="connsiteY59" fmla="*/ 46200 h 301194"/>
                  <a:gd name="connsiteX60" fmla="*/ 1 w 451750"/>
                  <a:gd name="connsiteY60" fmla="*/ 36637 h 301194"/>
                  <a:gd name="connsiteX61" fmla="*/ 1 w 451750"/>
                  <a:gd name="connsiteY61" fmla="*/ 9564 h 301194"/>
                  <a:gd name="connsiteX62" fmla="*/ 9564 w 451750"/>
                  <a:gd name="connsiteY62" fmla="*/ 1 h 301194"/>
                  <a:gd name="connsiteX63" fmla="*/ 146906 w 451750"/>
                  <a:gd name="connsiteY63" fmla="*/ 0 h 301194"/>
                  <a:gd name="connsiteX64" fmla="*/ 442187 w 451750"/>
                  <a:gd name="connsiteY64" fmla="*/ 0 h 301194"/>
                  <a:gd name="connsiteX65" fmla="*/ 451750 w 451750"/>
                  <a:gd name="connsiteY65" fmla="*/ 9563 h 301194"/>
                  <a:gd name="connsiteX66" fmla="*/ 451750 w 451750"/>
                  <a:gd name="connsiteY66" fmla="*/ 36636 h 301194"/>
                  <a:gd name="connsiteX67" fmla="*/ 442187 w 451750"/>
                  <a:gd name="connsiteY67" fmla="*/ 46199 h 301194"/>
                  <a:gd name="connsiteX68" fmla="*/ 146906 w 451750"/>
                  <a:gd name="connsiteY68" fmla="*/ 46199 h 301194"/>
                  <a:gd name="connsiteX69" fmla="*/ 137343 w 451750"/>
                  <a:gd name="connsiteY69" fmla="*/ 36636 h 301194"/>
                  <a:gd name="connsiteX70" fmla="*/ 137343 w 451750"/>
                  <a:gd name="connsiteY70" fmla="*/ 9563 h 301194"/>
                  <a:gd name="connsiteX71" fmla="*/ 146906 w 451750"/>
                  <a:gd name="connsiteY71" fmla="*/ 0 h 30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1750" h="301194">
                    <a:moveTo>
                      <a:pt x="146903" y="254995"/>
                    </a:moveTo>
                    <a:lnTo>
                      <a:pt x="442184" y="254995"/>
                    </a:lnTo>
                    <a:cubicBezTo>
                      <a:pt x="447465" y="254995"/>
                      <a:pt x="451747" y="259277"/>
                      <a:pt x="451747" y="264558"/>
                    </a:cubicBezTo>
                    <a:lnTo>
                      <a:pt x="451747" y="291631"/>
                    </a:lnTo>
                    <a:cubicBezTo>
                      <a:pt x="451747" y="296912"/>
                      <a:pt x="447465" y="301194"/>
                      <a:pt x="442184" y="301194"/>
                    </a:cubicBezTo>
                    <a:lnTo>
                      <a:pt x="146903" y="301194"/>
                    </a:lnTo>
                    <a:cubicBezTo>
                      <a:pt x="141622" y="301194"/>
                      <a:pt x="137340" y="296912"/>
                      <a:pt x="137340" y="291631"/>
                    </a:cubicBezTo>
                    <a:lnTo>
                      <a:pt x="137340" y="264558"/>
                    </a:lnTo>
                    <a:cubicBezTo>
                      <a:pt x="137340" y="259277"/>
                      <a:pt x="141622" y="254995"/>
                      <a:pt x="146903" y="254995"/>
                    </a:cubicBezTo>
                    <a:close/>
                    <a:moveTo>
                      <a:pt x="9563" y="254995"/>
                    </a:moveTo>
                    <a:lnTo>
                      <a:pt x="83300" y="254995"/>
                    </a:lnTo>
                    <a:cubicBezTo>
                      <a:pt x="88581" y="254995"/>
                      <a:pt x="92863" y="259277"/>
                      <a:pt x="92863" y="264558"/>
                    </a:cubicBezTo>
                    <a:lnTo>
                      <a:pt x="92863" y="291631"/>
                    </a:lnTo>
                    <a:cubicBezTo>
                      <a:pt x="92863" y="296912"/>
                      <a:pt x="88581" y="301194"/>
                      <a:pt x="83300" y="301194"/>
                    </a:cubicBezTo>
                    <a:lnTo>
                      <a:pt x="9563" y="301194"/>
                    </a:lnTo>
                    <a:cubicBezTo>
                      <a:pt x="4282" y="301194"/>
                      <a:pt x="0" y="296912"/>
                      <a:pt x="0" y="291631"/>
                    </a:cubicBezTo>
                    <a:lnTo>
                      <a:pt x="0" y="264558"/>
                    </a:lnTo>
                    <a:cubicBezTo>
                      <a:pt x="0" y="259277"/>
                      <a:pt x="4282" y="254995"/>
                      <a:pt x="9563" y="254995"/>
                    </a:cubicBezTo>
                    <a:close/>
                    <a:moveTo>
                      <a:pt x="146904" y="169997"/>
                    </a:moveTo>
                    <a:lnTo>
                      <a:pt x="442185" y="169997"/>
                    </a:lnTo>
                    <a:cubicBezTo>
                      <a:pt x="447466" y="169997"/>
                      <a:pt x="451748" y="174279"/>
                      <a:pt x="451748" y="179560"/>
                    </a:cubicBezTo>
                    <a:lnTo>
                      <a:pt x="451748" y="206633"/>
                    </a:lnTo>
                    <a:cubicBezTo>
                      <a:pt x="451748" y="211914"/>
                      <a:pt x="447466" y="216196"/>
                      <a:pt x="442185" y="216196"/>
                    </a:cubicBezTo>
                    <a:lnTo>
                      <a:pt x="146904" y="216196"/>
                    </a:lnTo>
                    <a:cubicBezTo>
                      <a:pt x="141623" y="216196"/>
                      <a:pt x="137341" y="211914"/>
                      <a:pt x="137341" y="206633"/>
                    </a:cubicBezTo>
                    <a:lnTo>
                      <a:pt x="137341" y="179560"/>
                    </a:lnTo>
                    <a:cubicBezTo>
                      <a:pt x="137341" y="174279"/>
                      <a:pt x="141623" y="169997"/>
                      <a:pt x="146904" y="169997"/>
                    </a:cubicBezTo>
                    <a:close/>
                    <a:moveTo>
                      <a:pt x="9563" y="169997"/>
                    </a:moveTo>
                    <a:lnTo>
                      <a:pt x="83300" y="169997"/>
                    </a:lnTo>
                    <a:cubicBezTo>
                      <a:pt x="88581" y="169997"/>
                      <a:pt x="92863" y="174279"/>
                      <a:pt x="92863" y="179560"/>
                    </a:cubicBezTo>
                    <a:lnTo>
                      <a:pt x="92863" y="206633"/>
                    </a:lnTo>
                    <a:cubicBezTo>
                      <a:pt x="92863" y="211914"/>
                      <a:pt x="88581" y="216196"/>
                      <a:pt x="83300" y="216196"/>
                    </a:cubicBezTo>
                    <a:lnTo>
                      <a:pt x="9563" y="216196"/>
                    </a:lnTo>
                    <a:cubicBezTo>
                      <a:pt x="4282" y="216196"/>
                      <a:pt x="0" y="211914"/>
                      <a:pt x="0" y="206633"/>
                    </a:cubicBezTo>
                    <a:lnTo>
                      <a:pt x="0" y="179560"/>
                    </a:lnTo>
                    <a:cubicBezTo>
                      <a:pt x="0" y="174279"/>
                      <a:pt x="4282" y="169997"/>
                      <a:pt x="9563" y="169997"/>
                    </a:cubicBezTo>
                    <a:close/>
                    <a:moveTo>
                      <a:pt x="146903" y="84998"/>
                    </a:moveTo>
                    <a:lnTo>
                      <a:pt x="442184" y="84998"/>
                    </a:lnTo>
                    <a:cubicBezTo>
                      <a:pt x="447465" y="84998"/>
                      <a:pt x="451747" y="89280"/>
                      <a:pt x="451747" y="94561"/>
                    </a:cubicBezTo>
                    <a:lnTo>
                      <a:pt x="451747" y="121634"/>
                    </a:lnTo>
                    <a:cubicBezTo>
                      <a:pt x="451747" y="126915"/>
                      <a:pt x="447465" y="131197"/>
                      <a:pt x="442184" y="131197"/>
                    </a:cubicBezTo>
                    <a:lnTo>
                      <a:pt x="146903" y="131197"/>
                    </a:lnTo>
                    <a:cubicBezTo>
                      <a:pt x="141622" y="131197"/>
                      <a:pt x="137340" y="126915"/>
                      <a:pt x="137340" y="121634"/>
                    </a:cubicBezTo>
                    <a:lnTo>
                      <a:pt x="137340" y="94561"/>
                    </a:lnTo>
                    <a:cubicBezTo>
                      <a:pt x="137340" y="89280"/>
                      <a:pt x="141622" y="84998"/>
                      <a:pt x="146903" y="84998"/>
                    </a:cubicBezTo>
                    <a:close/>
                    <a:moveTo>
                      <a:pt x="9563" y="84998"/>
                    </a:moveTo>
                    <a:lnTo>
                      <a:pt x="83300" y="84998"/>
                    </a:lnTo>
                    <a:cubicBezTo>
                      <a:pt x="88581" y="84998"/>
                      <a:pt x="92863" y="89280"/>
                      <a:pt x="92863" y="94561"/>
                    </a:cubicBezTo>
                    <a:lnTo>
                      <a:pt x="92863" y="121634"/>
                    </a:lnTo>
                    <a:cubicBezTo>
                      <a:pt x="92863" y="126915"/>
                      <a:pt x="88581" y="131197"/>
                      <a:pt x="83300" y="131197"/>
                    </a:cubicBezTo>
                    <a:lnTo>
                      <a:pt x="9563" y="131197"/>
                    </a:lnTo>
                    <a:cubicBezTo>
                      <a:pt x="4282" y="131197"/>
                      <a:pt x="0" y="126915"/>
                      <a:pt x="0" y="121634"/>
                    </a:cubicBezTo>
                    <a:lnTo>
                      <a:pt x="0" y="94561"/>
                    </a:lnTo>
                    <a:cubicBezTo>
                      <a:pt x="0" y="89280"/>
                      <a:pt x="4282" y="84998"/>
                      <a:pt x="9563" y="84998"/>
                    </a:cubicBezTo>
                    <a:close/>
                    <a:moveTo>
                      <a:pt x="9564" y="1"/>
                    </a:moveTo>
                    <a:lnTo>
                      <a:pt x="83301" y="1"/>
                    </a:lnTo>
                    <a:cubicBezTo>
                      <a:pt x="88582" y="1"/>
                      <a:pt x="92864" y="4283"/>
                      <a:pt x="92864" y="9564"/>
                    </a:cubicBezTo>
                    <a:lnTo>
                      <a:pt x="92864" y="36637"/>
                    </a:lnTo>
                    <a:cubicBezTo>
                      <a:pt x="92864" y="41918"/>
                      <a:pt x="88582" y="46200"/>
                      <a:pt x="83301" y="46200"/>
                    </a:cubicBezTo>
                    <a:lnTo>
                      <a:pt x="9564" y="46200"/>
                    </a:lnTo>
                    <a:cubicBezTo>
                      <a:pt x="4283" y="46200"/>
                      <a:pt x="1" y="41918"/>
                      <a:pt x="1" y="36637"/>
                    </a:cubicBezTo>
                    <a:lnTo>
                      <a:pt x="1" y="9564"/>
                    </a:lnTo>
                    <a:cubicBezTo>
                      <a:pt x="1" y="4283"/>
                      <a:pt x="4283" y="1"/>
                      <a:pt x="9564" y="1"/>
                    </a:cubicBezTo>
                    <a:close/>
                    <a:moveTo>
                      <a:pt x="146906" y="0"/>
                    </a:moveTo>
                    <a:lnTo>
                      <a:pt x="442187" y="0"/>
                    </a:lnTo>
                    <a:cubicBezTo>
                      <a:pt x="447468" y="0"/>
                      <a:pt x="451750" y="4282"/>
                      <a:pt x="451750" y="9563"/>
                    </a:cubicBezTo>
                    <a:lnTo>
                      <a:pt x="451750" y="36636"/>
                    </a:lnTo>
                    <a:cubicBezTo>
                      <a:pt x="451750" y="41917"/>
                      <a:pt x="447468" y="46199"/>
                      <a:pt x="442187" y="46199"/>
                    </a:cubicBezTo>
                    <a:lnTo>
                      <a:pt x="146906" y="46199"/>
                    </a:lnTo>
                    <a:cubicBezTo>
                      <a:pt x="141625" y="46199"/>
                      <a:pt x="137343" y="41917"/>
                      <a:pt x="137343" y="36636"/>
                    </a:cubicBezTo>
                    <a:lnTo>
                      <a:pt x="137343" y="9563"/>
                    </a:lnTo>
                    <a:cubicBezTo>
                      <a:pt x="137343" y="4282"/>
                      <a:pt x="141625" y="0"/>
                      <a:pt x="146906"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33">
                <a:extLst>
                  <a:ext uri="{FF2B5EF4-FFF2-40B4-BE49-F238E27FC236}">
                    <a16:creationId xmlns:a16="http://schemas.microsoft.com/office/drawing/2014/main" xmlns="" id="{B1C1D08F-467E-4F4C-B0AF-C20AD1A8D792}"/>
                  </a:ext>
                </a:extLst>
              </p:cNvPr>
              <p:cNvSpPr/>
              <p:nvPr/>
            </p:nvSpPr>
            <p:spPr>
              <a:xfrm>
                <a:off x="12066277" y="3822357"/>
                <a:ext cx="543285" cy="397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xmlns="" id="{D8697A9B-A2FC-45AD-A979-5A21E9B9D288}"/>
                  </a:ext>
                </a:extLst>
              </p:cNvPr>
              <p:cNvSpPr/>
              <p:nvPr/>
            </p:nvSpPr>
            <p:spPr>
              <a:xfrm>
                <a:off x="12140596" y="3858434"/>
                <a:ext cx="394645" cy="307976"/>
              </a:xfrm>
              <a:custGeom>
                <a:avLst/>
                <a:gdLst>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0136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1064 h 700821"/>
                  <a:gd name="connsiteX2" fmla="*/ 109538 w 785813"/>
                  <a:gd name="connsiteY2" fmla="*/ 441561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9056 w 785813"/>
                  <a:gd name="connsiteY1" fmla="*/ 471064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6273 w 785813"/>
                  <a:gd name="connsiteY1" fmla="*/ 486832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6 h 700821"/>
                  <a:gd name="connsiteX1" fmla="*/ 62563 w 785813"/>
                  <a:gd name="connsiteY1" fmla="*/ 487760 h 700821"/>
                  <a:gd name="connsiteX2" fmla="*/ 91915 w 785813"/>
                  <a:gd name="connsiteY2" fmla="*/ 443416 h 700821"/>
                  <a:gd name="connsiteX3" fmla="*/ 192881 w 785813"/>
                  <a:gd name="connsiteY3" fmla="*/ 529667 h 700821"/>
                  <a:gd name="connsiteX4" fmla="*/ 204788 w 785813"/>
                  <a:gd name="connsiteY4" fmla="*/ 1030 h 700821"/>
                  <a:gd name="connsiteX5" fmla="*/ 290513 w 785813"/>
                  <a:gd name="connsiteY5" fmla="*/ 686830 h 700821"/>
                  <a:gd name="connsiteX6" fmla="*/ 447675 w 785813"/>
                  <a:gd name="connsiteY6" fmla="*/ 451086 h 700821"/>
                  <a:gd name="connsiteX7" fmla="*/ 581025 w 785813"/>
                  <a:gd name="connsiteY7" fmla="*/ 310592 h 700821"/>
                  <a:gd name="connsiteX8" fmla="*/ 745331 w 785813"/>
                  <a:gd name="connsiteY8" fmla="*/ 422511 h 700821"/>
                  <a:gd name="connsiteX9" fmla="*/ 785813 w 785813"/>
                  <a:gd name="connsiteY9" fmla="*/ 448705 h 700821"/>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288 h 700823"/>
                  <a:gd name="connsiteX1" fmla="*/ 62563 w 785813"/>
                  <a:gd name="connsiteY1" fmla="*/ 487762 h 700823"/>
                  <a:gd name="connsiteX2" fmla="*/ 88205 w 785813"/>
                  <a:gd name="connsiteY2" fmla="*/ 448983 h 700823"/>
                  <a:gd name="connsiteX3" fmla="*/ 192881 w 785813"/>
                  <a:gd name="connsiteY3" fmla="*/ 529669 h 700823"/>
                  <a:gd name="connsiteX4" fmla="*/ 204788 w 785813"/>
                  <a:gd name="connsiteY4" fmla="*/ 1032 h 700823"/>
                  <a:gd name="connsiteX5" fmla="*/ 290513 w 785813"/>
                  <a:gd name="connsiteY5" fmla="*/ 686832 h 700823"/>
                  <a:gd name="connsiteX6" fmla="*/ 447675 w 785813"/>
                  <a:gd name="connsiteY6" fmla="*/ 451088 h 700823"/>
                  <a:gd name="connsiteX7" fmla="*/ 581025 w 785813"/>
                  <a:gd name="connsiteY7" fmla="*/ 310594 h 700823"/>
                  <a:gd name="connsiteX8" fmla="*/ 745331 w 785813"/>
                  <a:gd name="connsiteY8" fmla="*/ 422513 h 700823"/>
                  <a:gd name="connsiteX9" fmla="*/ 785813 w 785813"/>
                  <a:gd name="connsiteY9" fmla="*/ 448707 h 700823"/>
                  <a:gd name="connsiteX0" fmla="*/ 0 w 785813"/>
                  <a:gd name="connsiteY0" fmla="*/ 527343 h 700878"/>
                  <a:gd name="connsiteX1" fmla="*/ 62563 w 785813"/>
                  <a:gd name="connsiteY1" fmla="*/ 487817 h 700878"/>
                  <a:gd name="connsiteX2" fmla="*/ 88205 w 785813"/>
                  <a:gd name="connsiteY2" fmla="*/ 449038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262 h 700797"/>
                  <a:gd name="connsiteX1" fmla="*/ 62563 w 785813"/>
                  <a:gd name="connsiteY1" fmla="*/ 487736 h 700797"/>
                  <a:gd name="connsiteX2" fmla="*/ 88205 w 785813"/>
                  <a:gd name="connsiteY2" fmla="*/ 448957 h 700797"/>
                  <a:gd name="connsiteX3" fmla="*/ 206794 w 785813"/>
                  <a:gd name="connsiteY3" fmla="*/ 525933 h 700797"/>
                  <a:gd name="connsiteX4" fmla="*/ 204788 w 785813"/>
                  <a:gd name="connsiteY4" fmla="*/ 1006 h 700797"/>
                  <a:gd name="connsiteX5" fmla="*/ 290513 w 785813"/>
                  <a:gd name="connsiteY5" fmla="*/ 686806 h 700797"/>
                  <a:gd name="connsiteX6" fmla="*/ 447675 w 785813"/>
                  <a:gd name="connsiteY6" fmla="*/ 451062 h 700797"/>
                  <a:gd name="connsiteX7" fmla="*/ 581025 w 785813"/>
                  <a:gd name="connsiteY7" fmla="*/ 310568 h 700797"/>
                  <a:gd name="connsiteX8" fmla="*/ 745331 w 785813"/>
                  <a:gd name="connsiteY8" fmla="*/ 422487 h 700797"/>
                  <a:gd name="connsiteX9" fmla="*/ 785813 w 785813"/>
                  <a:gd name="connsiteY9" fmla="*/ 448681 h 700797"/>
                  <a:gd name="connsiteX0" fmla="*/ 0 w 785813"/>
                  <a:gd name="connsiteY0" fmla="*/ 527247 h 700782"/>
                  <a:gd name="connsiteX1" fmla="*/ 62563 w 785813"/>
                  <a:gd name="connsiteY1" fmla="*/ 487721 h 700782"/>
                  <a:gd name="connsiteX2" fmla="*/ 88205 w 785813"/>
                  <a:gd name="connsiteY2" fmla="*/ 448942 h 700782"/>
                  <a:gd name="connsiteX3" fmla="*/ 206794 w 785813"/>
                  <a:gd name="connsiteY3" fmla="*/ 525918 h 700782"/>
                  <a:gd name="connsiteX4" fmla="*/ 204788 w 785813"/>
                  <a:gd name="connsiteY4" fmla="*/ 991 h 700782"/>
                  <a:gd name="connsiteX5" fmla="*/ 290513 w 785813"/>
                  <a:gd name="connsiteY5" fmla="*/ 686791 h 700782"/>
                  <a:gd name="connsiteX6" fmla="*/ 447675 w 785813"/>
                  <a:gd name="connsiteY6" fmla="*/ 451047 h 700782"/>
                  <a:gd name="connsiteX7" fmla="*/ 581025 w 785813"/>
                  <a:gd name="connsiteY7" fmla="*/ 310553 h 700782"/>
                  <a:gd name="connsiteX8" fmla="*/ 745331 w 785813"/>
                  <a:gd name="connsiteY8" fmla="*/ 422472 h 700782"/>
                  <a:gd name="connsiteX9" fmla="*/ 785813 w 785813"/>
                  <a:gd name="connsiteY9" fmla="*/ 448666 h 700782"/>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8111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7184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43 h 700878"/>
                  <a:gd name="connsiteX1" fmla="*/ 62563 w 785813"/>
                  <a:gd name="connsiteY1" fmla="*/ 487817 h 700878"/>
                  <a:gd name="connsiteX2" fmla="*/ 91915 w 785813"/>
                  <a:gd name="connsiteY2" fmla="*/ 447184 h 700878"/>
                  <a:gd name="connsiteX3" fmla="*/ 206794 w 785813"/>
                  <a:gd name="connsiteY3" fmla="*/ 526014 h 700878"/>
                  <a:gd name="connsiteX4" fmla="*/ 204788 w 785813"/>
                  <a:gd name="connsiteY4" fmla="*/ 1087 h 700878"/>
                  <a:gd name="connsiteX5" fmla="*/ 290513 w 785813"/>
                  <a:gd name="connsiteY5" fmla="*/ 686887 h 700878"/>
                  <a:gd name="connsiteX6" fmla="*/ 447675 w 785813"/>
                  <a:gd name="connsiteY6" fmla="*/ 451143 h 700878"/>
                  <a:gd name="connsiteX7" fmla="*/ 581025 w 785813"/>
                  <a:gd name="connsiteY7" fmla="*/ 310649 h 700878"/>
                  <a:gd name="connsiteX8" fmla="*/ 745331 w 785813"/>
                  <a:gd name="connsiteY8" fmla="*/ 422568 h 700878"/>
                  <a:gd name="connsiteX9" fmla="*/ 785813 w 785813"/>
                  <a:gd name="connsiteY9" fmla="*/ 448762 h 700878"/>
                  <a:gd name="connsiteX0" fmla="*/ 0 w 785813"/>
                  <a:gd name="connsiteY0" fmla="*/ 527357 h 700892"/>
                  <a:gd name="connsiteX1" fmla="*/ 62563 w 785813"/>
                  <a:gd name="connsiteY1" fmla="*/ 487831 h 700892"/>
                  <a:gd name="connsiteX2" fmla="*/ 91915 w 785813"/>
                  <a:gd name="connsiteY2" fmla="*/ 447198 h 700892"/>
                  <a:gd name="connsiteX3" fmla="*/ 204011 w 785813"/>
                  <a:gd name="connsiteY3" fmla="*/ 525100 h 700892"/>
                  <a:gd name="connsiteX4" fmla="*/ 204788 w 785813"/>
                  <a:gd name="connsiteY4" fmla="*/ 1101 h 700892"/>
                  <a:gd name="connsiteX5" fmla="*/ 290513 w 785813"/>
                  <a:gd name="connsiteY5" fmla="*/ 686901 h 700892"/>
                  <a:gd name="connsiteX6" fmla="*/ 447675 w 785813"/>
                  <a:gd name="connsiteY6" fmla="*/ 451157 h 700892"/>
                  <a:gd name="connsiteX7" fmla="*/ 581025 w 785813"/>
                  <a:gd name="connsiteY7" fmla="*/ 310663 h 700892"/>
                  <a:gd name="connsiteX8" fmla="*/ 745331 w 785813"/>
                  <a:gd name="connsiteY8" fmla="*/ 422582 h 700892"/>
                  <a:gd name="connsiteX9" fmla="*/ 785813 w 785813"/>
                  <a:gd name="connsiteY9" fmla="*/ 448776 h 700892"/>
                  <a:gd name="connsiteX0" fmla="*/ 0 w 785813"/>
                  <a:gd name="connsiteY0" fmla="*/ 527305 h 700840"/>
                  <a:gd name="connsiteX1" fmla="*/ 62563 w 785813"/>
                  <a:gd name="connsiteY1" fmla="*/ 487779 h 700840"/>
                  <a:gd name="connsiteX2" fmla="*/ 91915 w 785813"/>
                  <a:gd name="connsiteY2" fmla="*/ 447146 h 700840"/>
                  <a:gd name="connsiteX3" fmla="*/ 204011 w 785813"/>
                  <a:gd name="connsiteY3" fmla="*/ 525048 h 700840"/>
                  <a:gd name="connsiteX4" fmla="*/ 204788 w 785813"/>
                  <a:gd name="connsiteY4" fmla="*/ 1049 h 700840"/>
                  <a:gd name="connsiteX5" fmla="*/ 290513 w 785813"/>
                  <a:gd name="connsiteY5" fmla="*/ 686849 h 700840"/>
                  <a:gd name="connsiteX6" fmla="*/ 447675 w 785813"/>
                  <a:gd name="connsiteY6" fmla="*/ 451105 h 700840"/>
                  <a:gd name="connsiteX7" fmla="*/ 581025 w 785813"/>
                  <a:gd name="connsiteY7" fmla="*/ 310611 h 700840"/>
                  <a:gd name="connsiteX8" fmla="*/ 745331 w 785813"/>
                  <a:gd name="connsiteY8" fmla="*/ 422530 h 700840"/>
                  <a:gd name="connsiteX9" fmla="*/ 785813 w 785813"/>
                  <a:gd name="connsiteY9" fmla="*/ 448724 h 700840"/>
                  <a:gd name="connsiteX0" fmla="*/ 0 w 785813"/>
                  <a:gd name="connsiteY0" fmla="*/ 527305 h 700840"/>
                  <a:gd name="connsiteX1" fmla="*/ 62563 w 785813"/>
                  <a:gd name="connsiteY1" fmla="*/ 487779 h 700840"/>
                  <a:gd name="connsiteX2" fmla="*/ 91915 w 785813"/>
                  <a:gd name="connsiteY2" fmla="*/ 447146 h 700840"/>
                  <a:gd name="connsiteX3" fmla="*/ 204011 w 785813"/>
                  <a:gd name="connsiteY3" fmla="*/ 525048 h 700840"/>
                  <a:gd name="connsiteX4" fmla="*/ 204788 w 785813"/>
                  <a:gd name="connsiteY4" fmla="*/ 1049 h 700840"/>
                  <a:gd name="connsiteX5" fmla="*/ 290513 w 785813"/>
                  <a:gd name="connsiteY5" fmla="*/ 686849 h 700840"/>
                  <a:gd name="connsiteX6" fmla="*/ 447675 w 785813"/>
                  <a:gd name="connsiteY6" fmla="*/ 451105 h 700840"/>
                  <a:gd name="connsiteX7" fmla="*/ 581025 w 785813"/>
                  <a:gd name="connsiteY7" fmla="*/ 310611 h 700840"/>
                  <a:gd name="connsiteX8" fmla="*/ 745331 w 785813"/>
                  <a:gd name="connsiteY8" fmla="*/ 422530 h 700840"/>
                  <a:gd name="connsiteX9" fmla="*/ 785813 w 785813"/>
                  <a:gd name="connsiteY9" fmla="*/ 448724 h 700840"/>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99791"/>
                  <a:gd name="connsiteX1" fmla="*/ 62563 w 785813"/>
                  <a:gd name="connsiteY1" fmla="*/ 486730 h 699791"/>
                  <a:gd name="connsiteX2" fmla="*/ 91915 w 785813"/>
                  <a:gd name="connsiteY2" fmla="*/ 446097 h 699791"/>
                  <a:gd name="connsiteX3" fmla="*/ 204011 w 785813"/>
                  <a:gd name="connsiteY3" fmla="*/ 523999 h 699791"/>
                  <a:gd name="connsiteX4" fmla="*/ 204788 w 785813"/>
                  <a:gd name="connsiteY4" fmla="*/ 0 h 699791"/>
                  <a:gd name="connsiteX5" fmla="*/ 290513 w 785813"/>
                  <a:gd name="connsiteY5" fmla="*/ 685800 h 699791"/>
                  <a:gd name="connsiteX6" fmla="*/ 447675 w 785813"/>
                  <a:gd name="connsiteY6" fmla="*/ 450056 h 699791"/>
                  <a:gd name="connsiteX7" fmla="*/ 581025 w 785813"/>
                  <a:gd name="connsiteY7" fmla="*/ 309562 h 699791"/>
                  <a:gd name="connsiteX8" fmla="*/ 745331 w 785813"/>
                  <a:gd name="connsiteY8" fmla="*/ 421481 h 699791"/>
                  <a:gd name="connsiteX9" fmla="*/ 785813 w 785813"/>
                  <a:gd name="connsiteY9" fmla="*/ 447675 h 699791"/>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47675 w 785813"/>
                  <a:gd name="connsiteY6" fmla="*/ 450056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581025 w 785813"/>
                  <a:gd name="connsiteY7" fmla="*/ 309562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745331 w 785813"/>
                  <a:gd name="connsiteY8" fmla="*/ 421481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3794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1939 h 685800"/>
                  <a:gd name="connsiteX8" fmla="*/ 693389 w 785813"/>
                  <a:gd name="connsiteY8" fmla="*/ 407568 h 685800"/>
                  <a:gd name="connsiteX9" fmla="*/ 785813 w 785813"/>
                  <a:gd name="connsiteY9" fmla="*/ 447675 h 685800"/>
                  <a:gd name="connsiteX0" fmla="*/ 0 w 785813"/>
                  <a:gd name="connsiteY0" fmla="*/ 526256 h 685800"/>
                  <a:gd name="connsiteX1" fmla="*/ 62563 w 785813"/>
                  <a:gd name="connsiteY1" fmla="*/ 486730 h 685800"/>
                  <a:gd name="connsiteX2" fmla="*/ 91915 w 785813"/>
                  <a:gd name="connsiteY2" fmla="*/ 446097 h 685800"/>
                  <a:gd name="connsiteX3" fmla="*/ 204011 w 785813"/>
                  <a:gd name="connsiteY3" fmla="*/ 523999 h 685800"/>
                  <a:gd name="connsiteX4" fmla="*/ 204788 w 785813"/>
                  <a:gd name="connsiteY4" fmla="*/ 0 h 685800"/>
                  <a:gd name="connsiteX5" fmla="*/ 290513 w 785813"/>
                  <a:gd name="connsiteY5" fmla="*/ 685800 h 685800"/>
                  <a:gd name="connsiteX6" fmla="*/ 481994 w 785813"/>
                  <a:gd name="connsiteY6" fmla="*/ 463042 h 685800"/>
                  <a:gd name="connsiteX7" fmla="*/ 603286 w 785813"/>
                  <a:gd name="connsiteY7" fmla="*/ 291939 h 685800"/>
                  <a:gd name="connsiteX8" fmla="*/ 693389 w 785813"/>
                  <a:gd name="connsiteY8" fmla="*/ 407568 h 685800"/>
                  <a:gd name="connsiteX9" fmla="*/ 785813 w 785813"/>
                  <a:gd name="connsiteY9" fmla="*/ 447675 h 685800"/>
                  <a:gd name="connsiteX0" fmla="*/ 0 w 752422"/>
                  <a:gd name="connsiteY0" fmla="*/ 526256 h 685800"/>
                  <a:gd name="connsiteX1" fmla="*/ 62563 w 752422"/>
                  <a:gd name="connsiteY1" fmla="*/ 486730 h 685800"/>
                  <a:gd name="connsiteX2" fmla="*/ 91915 w 752422"/>
                  <a:gd name="connsiteY2" fmla="*/ 446097 h 685800"/>
                  <a:gd name="connsiteX3" fmla="*/ 204011 w 752422"/>
                  <a:gd name="connsiteY3" fmla="*/ 523999 h 685800"/>
                  <a:gd name="connsiteX4" fmla="*/ 204788 w 752422"/>
                  <a:gd name="connsiteY4" fmla="*/ 0 h 685800"/>
                  <a:gd name="connsiteX5" fmla="*/ 290513 w 752422"/>
                  <a:gd name="connsiteY5" fmla="*/ 685800 h 685800"/>
                  <a:gd name="connsiteX6" fmla="*/ 481994 w 752422"/>
                  <a:gd name="connsiteY6" fmla="*/ 463042 h 685800"/>
                  <a:gd name="connsiteX7" fmla="*/ 603286 w 752422"/>
                  <a:gd name="connsiteY7" fmla="*/ 291939 h 685800"/>
                  <a:gd name="connsiteX8" fmla="*/ 693389 w 752422"/>
                  <a:gd name="connsiteY8" fmla="*/ 407568 h 685800"/>
                  <a:gd name="connsiteX9" fmla="*/ 752422 w 752422"/>
                  <a:gd name="connsiteY9" fmla="*/ 445820 h 685800"/>
                  <a:gd name="connsiteX0" fmla="*/ 0 w 752422"/>
                  <a:gd name="connsiteY0" fmla="*/ 526256 h 685800"/>
                  <a:gd name="connsiteX1" fmla="*/ 62563 w 752422"/>
                  <a:gd name="connsiteY1" fmla="*/ 486730 h 685800"/>
                  <a:gd name="connsiteX2" fmla="*/ 91915 w 752422"/>
                  <a:gd name="connsiteY2" fmla="*/ 446097 h 685800"/>
                  <a:gd name="connsiteX3" fmla="*/ 204011 w 752422"/>
                  <a:gd name="connsiteY3" fmla="*/ 523999 h 685800"/>
                  <a:gd name="connsiteX4" fmla="*/ 204788 w 752422"/>
                  <a:gd name="connsiteY4" fmla="*/ 0 h 685800"/>
                  <a:gd name="connsiteX5" fmla="*/ 290513 w 752422"/>
                  <a:gd name="connsiteY5" fmla="*/ 685800 h 685800"/>
                  <a:gd name="connsiteX6" fmla="*/ 481994 w 752422"/>
                  <a:gd name="connsiteY6" fmla="*/ 463042 h 685800"/>
                  <a:gd name="connsiteX7" fmla="*/ 603286 w 752422"/>
                  <a:gd name="connsiteY7" fmla="*/ 291939 h 685800"/>
                  <a:gd name="connsiteX8" fmla="*/ 693389 w 752422"/>
                  <a:gd name="connsiteY8" fmla="*/ 407568 h 685800"/>
                  <a:gd name="connsiteX9" fmla="*/ 752422 w 752422"/>
                  <a:gd name="connsiteY9" fmla="*/ 445820 h 685800"/>
                  <a:gd name="connsiteX0" fmla="*/ 0 w 791379"/>
                  <a:gd name="connsiteY0" fmla="*/ 526256 h 685800"/>
                  <a:gd name="connsiteX1" fmla="*/ 62563 w 791379"/>
                  <a:gd name="connsiteY1" fmla="*/ 486730 h 685800"/>
                  <a:gd name="connsiteX2" fmla="*/ 91915 w 791379"/>
                  <a:gd name="connsiteY2" fmla="*/ 446097 h 685800"/>
                  <a:gd name="connsiteX3" fmla="*/ 204011 w 791379"/>
                  <a:gd name="connsiteY3" fmla="*/ 523999 h 685800"/>
                  <a:gd name="connsiteX4" fmla="*/ 204788 w 791379"/>
                  <a:gd name="connsiteY4" fmla="*/ 0 h 685800"/>
                  <a:gd name="connsiteX5" fmla="*/ 290513 w 791379"/>
                  <a:gd name="connsiteY5" fmla="*/ 685800 h 685800"/>
                  <a:gd name="connsiteX6" fmla="*/ 481994 w 791379"/>
                  <a:gd name="connsiteY6" fmla="*/ 463042 h 685800"/>
                  <a:gd name="connsiteX7" fmla="*/ 603286 w 791379"/>
                  <a:gd name="connsiteY7" fmla="*/ 291939 h 685800"/>
                  <a:gd name="connsiteX8" fmla="*/ 693389 w 791379"/>
                  <a:gd name="connsiteY8" fmla="*/ 407568 h 685800"/>
                  <a:gd name="connsiteX9" fmla="*/ 791379 w 791379"/>
                  <a:gd name="connsiteY9" fmla="*/ 453240 h 685800"/>
                  <a:gd name="connsiteX0" fmla="*/ 0 w 791379"/>
                  <a:gd name="connsiteY0" fmla="*/ 526256 h 685800"/>
                  <a:gd name="connsiteX1" fmla="*/ 62563 w 791379"/>
                  <a:gd name="connsiteY1" fmla="*/ 486730 h 685800"/>
                  <a:gd name="connsiteX2" fmla="*/ 91915 w 791379"/>
                  <a:gd name="connsiteY2" fmla="*/ 446097 h 685800"/>
                  <a:gd name="connsiteX3" fmla="*/ 204011 w 791379"/>
                  <a:gd name="connsiteY3" fmla="*/ 523999 h 685800"/>
                  <a:gd name="connsiteX4" fmla="*/ 204788 w 791379"/>
                  <a:gd name="connsiteY4" fmla="*/ 0 h 685800"/>
                  <a:gd name="connsiteX5" fmla="*/ 290513 w 791379"/>
                  <a:gd name="connsiteY5" fmla="*/ 685800 h 685800"/>
                  <a:gd name="connsiteX6" fmla="*/ 481994 w 791379"/>
                  <a:gd name="connsiteY6" fmla="*/ 463042 h 685800"/>
                  <a:gd name="connsiteX7" fmla="*/ 603286 w 791379"/>
                  <a:gd name="connsiteY7" fmla="*/ 291939 h 685800"/>
                  <a:gd name="connsiteX8" fmla="*/ 693389 w 791379"/>
                  <a:gd name="connsiteY8" fmla="*/ 407568 h 685800"/>
                  <a:gd name="connsiteX9" fmla="*/ 791379 w 791379"/>
                  <a:gd name="connsiteY9" fmla="*/ 453240 h 685800"/>
                  <a:gd name="connsiteX0" fmla="*/ 0 w 791379"/>
                  <a:gd name="connsiteY0" fmla="*/ 585340 h 744884"/>
                  <a:gd name="connsiteX1" fmla="*/ 62563 w 791379"/>
                  <a:gd name="connsiteY1" fmla="*/ 545814 h 744884"/>
                  <a:gd name="connsiteX2" fmla="*/ 91915 w 791379"/>
                  <a:gd name="connsiteY2" fmla="*/ 505181 h 744884"/>
                  <a:gd name="connsiteX3" fmla="*/ 204011 w 791379"/>
                  <a:gd name="connsiteY3" fmla="*/ 583083 h 744884"/>
                  <a:gd name="connsiteX4" fmla="*/ 204788 w 791379"/>
                  <a:gd name="connsiteY4" fmla="*/ 59084 h 744884"/>
                  <a:gd name="connsiteX5" fmla="*/ 211293 w 791379"/>
                  <a:gd name="connsiteY5" fmla="*/ 89141 h 744884"/>
                  <a:gd name="connsiteX6" fmla="*/ 290513 w 791379"/>
                  <a:gd name="connsiteY6" fmla="*/ 744884 h 744884"/>
                  <a:gd name="connsiteX7" fmla="*/ 481994 w 791379"/>
                  <a:gd name="connsiteY7" fmla="*/ 522126 h 744884"/>
                  <a:gd name="connsiteX8" fmla="*/ 603286 w 791379"/>
                  <a:gd name="connsiteY8" fmla="*/ 351023 h 744884"/>
                  <a:gd name="connsiteX9" fmla="*/ 693389 w 791379"/>
                  <a:gd name="connsiteY9" fmla="*/ 466652 h 744884"/>
                  <a:gd name="connsiteX10" fmla="*/ 791379 w 791379"/>
                  <a:gd name="connsiteY10" fmla="*/ 512324 h 744884"/>
                  <a:gd name="connsiteX0" fmla="*/ 0 w 791379"/>
                  <a:gd name="connsiteY0" fmla="*/ 554003 h 713547"/>
                  <a:gd name="connsiteX1" fmla="*/ 62563 w 791379"/>
                  <a:gd name="connsiteY1" fmla="*/ 514477 h 713547"/>
                  <a:gd name="connsiteX2" fmla="*/ 91915 w 791379"/>
                  <a:gd name="connsiteY2" fmla="*/ 473844 h 713547"/>
                  <a:gd name="connsiteX3" fmla="*/ 204011 w 791379"/>
                  <a:gd name="connsiteY3" fmla="*/ 551746 h 713547"/>
                  <a:gd name="connsiteX4" fmla="*/ 207463 w 791379"/>
                  <a:gd name="connsiteY4" fmla="*/ 102636 h 713547"/>
                  <a:gd name="connsiteX5" fmla="*/ 211293 w 791379"/>
                  <a:gd name="connsiteY5" fmla="*/ 57804 h 713547"/>
                  <a:gd name="connsiteX6" fmla="*/ 290513 w 791379"/>
                  <a:gd name="connsiteY6" fmla="*/ 713547 h 713547"/>
                  <a:gd name="connsiteX7" fmla="*/ 481994 w 791379"/>
                  <a:gd name="connsiteY7" fmla="*/ 490789 h 713547"/>
                  <a:gd name="connsiteX8" fmla="*/ 603286 w 791379"/>
                  <a:gd name="connsiteY8" fmla="*/ 319686 h 713547"/>
                  <a:gd name="connsiteX9" fmla="*/ 693389 w 791379"/>
                  <a:gd name="connsiteY9" fmla="*/ 435315 h 713547"/>
                  <a:gd name="connsiteX10" fmla="*/ 791379 w 791379"/>
                  <a:gd name="connsiteY10" fmla="*/ 480987 h 713547"/>
                  <a:gd name="connsiteX0" fmla="*/ 0 w 791379"/>
                  <a:gd name="connsiteY0" fmla="*/ 541094 h 700638"/>
                  <a:gd name="connsiteX1" fmla="*/ 62563 w 791379"/>
                  <a:gd name="connsiteY1" fmla="*/ 501568 h 700638"/>
                  <a:gd name="connsiteX2" fmla="*/ 91915 w 791379"/>
                  <a:gd name="connsiteY2" fmla="*/ 460935 h 700638"/>
                  <a:gd name="connsiteX3" fmla="*/ 204011 w 791379"/>
                  <a:gd name="connsiteY3" fmla="*/ 538837 h 700638"/>
                  <a:gd name="connsiteX4" fmla="*/ 207463 w 791379"/>
                  <a:gd name="connsiteY4" fmla="*/ 89727 h 700638"/>
                  <a:gd name="connsiteX5" fmla="*/ 211293 w 791379"/>
                  <a:gd name="connsiteY5" fmla="*/ 44895 h 700638"/>
                  <a:gd name="connsiteX6" fmla="*/ 290513 w 791379"/>
                  <a:gd name="connsiteY6" fmla="*/ 700638 h 700638"/>
                  <a:gd name="connsiteX7" fmla="*/ 481994 w 791379"/>
                  <a:gd name="connsiteY7" fmla="*/ 477880 h 700638"/>
                  <a:gd name="connsiteX8" fmla="*/ 603286 w 791379"/>
                  <a:gd name="connsiteY8" fmla="*/ 306777 h 700638"/>
                  <a:gd name="connsiteX9" fmla="*/ 693389 w 791379"/>
                  <a:gd name="connsiteY9" fmla="*/ 422406 h 700638"/>
                  <a:gd name="connsiteX10" fmla="*/ 791379 w 791379"/>
                  <a:gd name="connsiteY10" fmla="*/ 468078 h 700638"/>
                  <a:gd name="connsiteX0" fmla="*/ 0 w 791379"/>
                  <a:gd name="connsiteY0" fmla="*/ 506900 h 666444"/>
                  <a:gd name="connsiteX1" fmla="*/ 62563 w 791379"/>
                  <a:gd name="connsiteY1" fmla="*/ 467374 h 666444"/>
                  <a:gd name="connsiteX2" fmla="*/ 91915 w 791379"/>
                  <a:gd name="connsiteY2" fmla="*/ 426741 h 666444"/>
                  <a:gd name="connsiteX3" fmla="*/ 204011 w 791379"/>
                  <a:gd name="connsiteY3" fmla="*/ 504643 h 666444"/>
                  <a:gd name="connsiteX4" fmla="*/ 207463 w 791379"/>
                  <a:gd name="connsiteY4" fmla="*/ 55533 h 666444"/>
                  <a:gd name="connsiteX5" fmla="*/ 218425 w 791379"/>
                  <a:gd name="connsiteY5" fmla="*/ 56169 h 666444"/>
                  <a:gd name="connsiteX6" fmla="*/ 290513 w 791379"/>
                  <a:gd name="connsiteY6" fmla="*/ 666444 h 666444"/>
                  <a:gd name="connsiteX7" fmla="*/ 481994 w 791379"/>
                  <a:gd name="connsiteY7" fmla="*/ 443686 h 666444"/>
                  <a:gd name="connsiteX8" fmla="*/ 603286 w 791379"/>
                  <a:gd name="connsiteY8" fmla="*/ 272583 h 666444"/>
                  <a:gd name="connsiteX9" fmla="*/ 693389 w 791379"/>
                  <a:gd name="connsiteY9" fmla="*/ 388212 h 666444"/>
                  <a:gd name="connsiteX10" fmla="*/ 791379 w 791379"/>
                  <a:gd name="connsiteY10" fmla="*/ 433884 h 666444"/>
                  <a:gd name="connsiteX0" fmla="*/ 0 w 791379"/>
                  <a:gd name="connsiteY0" fmla="*/ 489672 h 649216"/>
                  <a:gd name="connsiteX1" fmla="*/ 62563 w 791379"/>
                  <a:gd name="connsiteY1" fmla="*/ 450146 h 649216"/>
                  <a:gd name="connsiteX2" fmla="*/ 91915 w 791379"/>
                  <a:gd name="connsiteY2" fmla="*/ 409513 h 649216"/>
                  <a:gd name="connsiteX3" fmla="*/ 204011 w 791379"/>
                  <a:gd name="connsiteY3" fmla="*/ 487415 h 649216"/>
                  <a:gd name="connsiteX4" fmla="*/ 207463 w 791379"/>
                  <a:gd name="connsiteY4" fmla="*/ 38305 h 649216"/>
                  <a:gd name="connsiteX5" fmla="*/ 218425 w 791379"/>
                  <a:gd name="connsiteY5" fmla="*/ 38941 h 649216"/>
                  <a:gd name="connsiteX6" fmla="*/ 290513 w 791379"/>
                  <a:gd name="connsiteY6" fmla="*/ 649216 h 649216"/>
                  <a:gd name="connsiteX7" fmla="*/ 481994 w 791379"/>
                  <a:gd name="connsiteY7" fmla="*/ 426458 h 649216"/>
                  <a:gd name="connsiteX8" fmla="*/ 603286 w 791379"/>
                  <a:gd name="connsiteY8" fmla="*/ 255355 h 649216"/>
                  <a:gd name="connsiteX9" fmla="*/ 693389 w 791379"/>
                  <a:gd name="connsiteY9" fmla="*/ 370984 h 649216"/>
                  <a:gd name="connsiteX10" fmla="*/ 791379 w 791379"/>
                  <a:gd name="connsiteY10" fmla="*/ 416656 h 649216"/>
                  <a:gd name="connsiteX0" fmla="*/ 0 w 791379"/>
                  <a:gd name="connsiteY0" fmla="*/ 489672 h 665434"/>
                  <a:gd name="connsiteX1" fmla="*/ 62563 w 791379"/>
                  <a:gd name="connsiteY1" fmla="*/ 450146 h 665434"/>
                  <a:gd name="connsiteX2" fmla="*/ 91915 w 791379"/>
                  <a:gd name="connsiteY2" fmla="*/ 409513 h 665434"/>
                  <a:gd name="connsiteX3" fmla="*/ 204011 w 791379"/>
                  <a:gd name="connsiteY3" fmla="*/ 487415 h 665434"/>
                  <a:gd name="connsiteX4" fmla="*/ 207463 w 791379"/>
                  <a:gd name="connsiteY4" fmla="*/ 38305 h 665434"/>
                  <a:gd name="connsiteX5" fmla="*/ 218425 w 791379"/>
                  <a:gd name="connsiteY5" fmla="*/ 38941 h 665434"/>
                  <a:gd name="connsiteX6" fmla="*/ 267460 w 791379"/>
                  <a:gd name="connsiteY6" fmla="*/ 580102 h 665434"/>
                  <a:gd name="connsiteX7" fmla="*/ 290513 w 791379"/>
                  <a:gd name="connsiteY7" fmla="*/ 649216 h 665434"/>
                  <a:gd name="connsiteX8" fmla="*/ 481994 w 791379"/>
                  <a:gd name="connsiteY8" fmla="*/ 426458 h 665434"/>
                  <a:gd name="connsiteX9" fmla="*/ 603286 w 791379"/>
                  <a:gd name="connsiteY9" fmla="*/ 255355 h 665434"/>
                  <a:gd name="connsiteX10" fmla="*/ 693389 w 791379"/>
                  <a:gd name="connsiteY10" fmla="*/ 370984 h 665434"/>
                  <a:gd name="connsiteX11" fmla="*/ 791379 w 791379"/>
                  <a:gd name="connsiteY11" fmla="*/ 416656 h 665434"/>
                  <a:gd name="connsiteX0" fmla="*/ 0 w 791379"/>
                  <a:gd name="connsiteY0" fmla="*/ 489672 h 664647"/>
                  <a:gd name="connsiteX1" fmla="*/ 62563 w 791379"/>
                  <a:gd name="connsiteY1" fmla="*/ 450146 h 664647"/>
                  <a:gd name="connsiteX2" fmla="*/ 91915 w 791379"/>
                  <a:gd name="connsiteY2" fmla="*/ 409513 h 664647"/>
                  <a:gd name="connsiteX3" fmla="*/ 204011 w 791379"/>
                  <a:gd name="connsiteY3" fmla="*/ 487415 h 664647"/>
                  <a:gd name="connsiteX4" fmla="*/ 207463 w 791379"/>
                  <a:gd name="connsiteY4" fmla="*/ 38305 h 664647"/>
                  <a:gd name="connsiteX5" fmla="*/ 218425 w 791379"/>
                  <a:gd name="connsiteY5" fmla="*/ 38941 h 664647"/>
                  <a:gd name="connsiteX6" fmla="*/ 275484 w 791379"/>
                  <a:gd name="connsiteY6" fmla="*/ 577428 h 664647"/>
                  <a:gd name="connsiteX7" fmla="*/ 290513 w 791379"/>
                  <a:gd name="connsiteY7" fmla="*/ 649216 h 664647"/>
                  <a:gd name="connsiteX8" fmla="*/ 481994 w 791379"/>
                  <a:gd name="connsiteY8" fmla="*/ 426458 h 664647"/>
                  <a:gd name="connsiteX9" fmla="*/ 603286 w 791379"/>
                  <a:gd name="connsiteY9" fmla="*/ 255355 h 664647"/>
                  <a:gd name="connsiteX10" fmla="*/ 693389 w 791379"/>
                  <a:gd name="connsiteY10" fmla="*/ 370984 h 664647"/>
                  <a:gd name="connsiteX11" fmla="*/ 791379 w 791379"/>
                  <a:gd name="connsiteY11" fmla="*/ 416656 h 664647"/>
                  <a:gd name="connsiteX0" fmla="*/ 0 w 791379"/>
                  <a:gd name="connsiteY0" fmla="*/ 489672 h 658593"/>
                  <a:gd name="connsiteX1" fmla="*/ 62563 w 791379"/>
                  <a:gd name="connsiteY1" fmla="*/ 450146 h 658593"/>
                  <a:gd name="connsiteX2" fmla="*/ 91915 w 791379"/>
                  <a:gd name="connsiteY2" fmla="*/ 409513 h 658593"/>
                  <a:gd name="connsiteX3" fmla="*/ 204011 w 791379"/>
                  <a:gd name="connsiteY3" fmla="*/ 487415 h 658593"/>
                  <a:gd name="connsiteX4" fmla="*/ 207463 w 791379"/>
                  <a:gd name="connsiteY4" fmla="*/ 38305 h 658593"/>
                  <a:gd name="connsiteX5" fmla="*/ 218425 w 791379"/>
                  <a:gd name="connsiteY5" fmla="*/ 38941 h 658593"/>
                  <a:gd name="connsiteX6" fmla="*/ 275484 w 791379"/>
                  <a:gd name="connsiteY6" fmla="*/ 577428 h 658593"/>
                  <a:gd name="connsiteX7" fmla="*/ 290513 w 791379"/>
                  <a:gd name="connsiteY7" fmla="*/ 649216 h 658593"/>
                  <a:gd name="connsiteX8" fmla="*/ 481994 w 791379"/>
                  <a:gd name="connsiteY8" fmla="*/ 426458 h 658593"/>
                  <a:gd name="connsiteX9" fmla="*/ 603286 w 791379"/>
                  <a:gd name="connsiteY9" fmla="*/ 255355 h 658593"/>
                  <a:gd name="connsiteX10" fmla="*/ 693389 w 791379"/>
                  <a:gd name="connsiteY10" fmla="*/ 370984 h 658593"/>
                  <a:gd name="connsiteX11" fmla="*/ 791379 w 791379"/>
                  <a:gd name="connsiteY11" fmla="*/ 416656 h 658593"/>
                  <a:gd name="connsiteX0" fmla="*/ 0 w 791379"/>
                  <a:gd name="connsiteY0" fmla="*/ 489672 h 623191"/>
                  <a:gd name="connsiteX1" fmla="*/ 62563 w 791379"/>
                  <a:gd name="connsiteY1" fmla="*/ 450146 h 623191"/>
                  <a:gd name="connsiteX2" fmla="*/ 91915 w 791379"/>
                  <a:gd name="connsiteY2" fmla="*/ 409513 h 623191"/>
                  <a:gd name="connsiteX3" fmla="*/ 204011 w 791379"/>
                  <a:gd name="connsiteY3" fmla="*/ 487415 h 623191"/>
                  <a:gd name="connsiteX4" fmla="*/ 207463 w 791379"/>
                  <a:gd name="connsiteY4" fmla="*/ 38305 h 623191"/>
                  <a:gd name="connsiteX5" fmla="*/ 218425 w 791379"/>
                  <a:gd name="connsiteY5" fmla="*/ 38941 h 623191"/>
                  <a:gd name="connsiteX6" fmla="*/ 275484 w 791379"/>
                  <a:gd name="connsiteY6" fmla="*/ 577428 h 623191"/>
                  <a:gd name="connsiteX7" fmla="*/ 309235 w 791379"/>
                  <a:gd name="connsiteY7" fmla="*/ 597507 h 623191"/>
                  <a:gd name="connsiteX8" fmla="*/ 481994 w 791379"/>
                  <a:gd name="connsiteY8" fmla="*/ 426458 h 623191"/>
                  <a:gd name="connsiteX9" fmla="*/ 603286 w 791379"/>
                  <a:gd name="connsiteY9" fmla="*/ 255355 h 623191"/>
                  <a:gd name="connsiteX10" fmla="*/ 693389 w 791379"/>
                  <a:gd name="connsiteY10" fmla="*/ 370984 h 623191"/>
                  <a:gd name="connsiteX11" fmla="*/ 791379 w 791379"/>
                  <a:gd name="connsiteY11" fmla="*/ 416656 h 623191"/>
                  <a:gd name="connsiteX0" fmla="*/ 0 w 791379"/>
                  <a:gd name="connsiteY0" fmla="*/ 489672 h 623191"/>
                  <a:gd name="connsiteX1" fmla="*/ 62563 w 791379"/>
                  <a:gd name="connsiteY1" fmla="*/ 450146 h 623191"/>
                  <a:gd name="connsiteX2" fmla="*/ 91915 w 791379"/>
                  <a:gd name="connsiteY2" fmla="*/ 409513 h 623191"/>
                  <a:gd name="connsiteX3" fmla="*/ 204011 w 791379"/>
                  <a:gd name="connsiteY3" fmla="*/ 487415 h 623191"/>
                  <a:gd name="connsiteX4" fmla="*/ 207463 w 791379"/>
                  <a:gd name="connsiteY4" fmla="*/ 38305 h 623191"/>
                  <a:gd name="connsiteX5" fmla="*/ 218425 w 791379"/>
                  <a:gd name="connsiteY5" fmla="*/ 38941 h 623191"/>
                  <a:gd name="connsiteX6" fmla="*/ 275484 w 791379"/>
                  <a:gd name="connsiteY6" fmla="*/ 577428 h 623191"/>
                  <a:gd name="connsiteX7" fmla="*/ 309235 w 791379"/>
                  <a:gd name="connsiteY7" fmla="*/ 597507 h 623191"/>
                  <a:gd name="connsiteX8" fmla="*/ 481994 w 791379"/>
                  <a:gd name="connsiteY8" fmla="*/ 426458 h 623191"/>
                  <a:gd name="connsiteX9" fmla="*/ 603286 w 791379"/>
                  <a:gd name="connsiteY9" fmla="*/ 255355 h 623191"/>
                  <a:gd name="connsiteX10" fmla="*/ 693389 w 791379"/>
                  <a:gd name="connsiteY10" fmla="*/ 370984 h 623191"/>
                  <a:gd name="connsiteX11" fmla="*/ 791379 w 791379"/>
                  <a:gd name="connsiteY11" fmla="*/ 416656 h 623191"/>
                  <a:gd name="connsiteX0" fmla="*/ 0 w 791379"/>
                  <a:gd name="connsiteY0" fmla="*/ 489672 h 627575"/>
                  <a:gd name="connsiteX1" fmla="*/ 62563 w 791379"/>
                  <a:gd name="connsiteY1" fmla="*/ 450146 h 627575"/>
                  <a:gd name="connsiteX2" fmla="*/ 91915 w 791379"/>
                  <a:gd name="connsiteY2" fmla="*/ 409513 h 627575"/>
                  <a:gd name="connsiteX3" fmla="*/ 204011 w 791379"/>
                  <a:gd name="connsiteY3" fmla="*/ 487415 h 627575"/>
                  <a:gd name="connsiteX4" fmla="*/ 207463 w 791379"/>
                  <a:gd name="connsiteY4" fmla="*/ 38305 h 627575"/>
                  <a:gd name="connsiteX5" fmla="*/ 218425 w 791379"/>
                  <a:gd name="connsiteY5" fmla="*/ 38941 h 627575"/>
                  <a:gd name="connsiteX6" fmla="*/ 275484 w 791379"/>
                  <a:gd name="connsiteY6" fmla="*/ 577428 h 627575"/>
                  <a:gd name="connsiteX7" fmla="*/ 309235 w 791379"/>
                  <a:gd name="connsiteY7" fmla="*/ 597507 h 627575"/>
                  <a:gd name="connsiteX8" fmla="*/ 481994 w 791379"/>
                  <a:gd name="connsiteY8" fmla="*/ 426458 h 627575"/>
                  <a:gd name="connsiteX9" fmla="*/ 603286 w 791379"/>
                  <a:gd name="connsiteY9" fmla="*/ 255355 h 627575"/>
                  <a:gd name="connsiteX10" fmla="*/ 693389 w 791379"/>
                  <a:gd name="connsiteY10" fmla="*/ 370984 h 627575"/>
                  <a:gd name="connsiteX11" fmla="*/ 791379 w 791379"/>
                  <a:gd name="connsiteY11" fmla="*/ 416656 h 627575"/>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1994 w 791379"/>
                  <a:gd name="connsiteY8" fmla="*/ 42645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204011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07463 w 791379"/>
                  <a:gd name="connsiteY4" fmla="*/ 38305 h 621933"/>
                  <a:gd name="connsiteX5" fmla="*/ 218425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07463 w 791379"/>
                  <a:gd name="connsiteY4" fmla="*/ 38305 h 621933"/>
                  <a:gd name="connsiteX5" fmla="*/ 229123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9672 h 621933"/>
                  <a:gd name="connsiteX1" fmla="*/ 62563 w 791379"/>
                  <a:gd name="connsiteY1" fmla="*/ 450146 h 621933"/>
                  <a:gd name="connsiteX2" fmla="*/ 91915 w 791379"/>
                  <a:gd name="connsiteY2" fmla="*/ 409513 h 621933"/>
                  <a:gd name="connsiteX3" fmla="*/ 195987 w 791379"/>
                  <a:gd name="connsiteY3" fmla="*/ 487415 h 621933"/>
                  <a:gd name="connsiteX4" fmla="*/ 212812 w 791379"/>
                  <a:gd name="connsiteY4" fmla="*/ 38305 h 621933"/>
                  <a:gd name="connsiteX5" fmla="*/ 229123 w 791379"/>
                  <a:gd name="connsiteY5" fmla="*/ 38941 h 621933"/>
                  <a:gd name="connsiteX6" fmla="*/ 275484 w 791379"/>
                  <a:gd name="connsiteY6" fmla="*/ 577428 h 621933"/>
                  <a:gd name="connsiteX7" fmla="*/ 308343 w 791379"/>
                  <a:gd name="connsiteY7" fmla="*/ 585917 h 621933"/>
                  <a:gd name="connsiteX8" fmla="*/ 480211 w 791379"/>
                  <a:gd name="connsiteY8" fmla="*/ 420218 h 621933"/>
                  <a:gd name="connsiteX9" fmla="*/ 603286 w 791379"/>
                  <a:gd name="connsiteY9" fmla="*/ 255355 h 621933"/>
                  <a:gd name="connsiteX10" fmla="*/ 693389 w 791379"/>
                  <a:gd name="connsiteY10" fmla="*/ 370984 h 621933"/>
                  <a:gd name="connsiteX11" fmla="*/ 791379 w 791379"/>
                  <a:gd name="connsiteY11" fmla="*/ 416656 h 621933"/>
                  <a:gd name="connsiteX0" fmla="*/ 0 w 791379"/>
                  <a:gd name="connsiteY0" fmla="*/ 488002 h 620263"/>
                  <a:gd name="connsiteX1" fmla="*/ 62563 w 791379"/>
                  <a:gd name="connsiteY1" fmla="*/ 448476 h 620263"/>
                  <a:gd name="connsiteX2" fmla="*/ 91915 w 791379"/>
                  <a:gd name="connsiteY2" fmla="*/ 407843 h 620263"/>
                  <a:gd name="connsiteX3" fmla="*/ 195987 w 791379"/>
                  <a:gd name="connsiteY3" fmla="*/ 485745 h 620263"/>
                  <a:gd name="connsiteX4" fmla="*/ 212812 w 791379"/>
                  <a:gd name="connsiteY4" fmla="*/ 36635 h 620263"/>
                  <a:gd name="connsiteX5" fmla="*/ 229123 w 791379"/>
                  <a:gd name="connsiteY5" fmla="*/ 37271 h 620263"/>
                  <a:gd name="connsiteX6" fmla="*/ 275484 w 791379"/>
                  <a:gd name="connsiteY6" fmla="*/ 575758 h 620263"/>
                  <a:gd name="connsiteX7" fmla="*/ 308343 w 791379"/>
                  <a:gd name="connsiteY7" fmla="*/ 584247 h 620263"/>
                  <a:gd name="connsiteX8" fmla="*/ 480211 w 791379"/>
                  <a:gd name="connsiteY8" fmla="*/ 418548 h 620263"/>
                  <a:gd name="connsiteX9" fmla="*/ 603286 w 791379"/>
                  <a:gd name="connsiteY9" fmla="*/ 253685 h 620263"/>
                  <a:gd name="connsiteX10" fmla="*/ 693389 w 791379"/>
                  <a:gd name="connsiteY10" fmla="*/ 369314 h 620263"/>
                  <a:gd name="connsiteX11" fmla="*/ 791379 w 791379"/>
                  <a:gd name="connsiteY11" fmla="*/ 414986 h 620263"/>
                  <a:gd name="connsiteX0" fmla="*/ 0 w 791379"/>
                  <a:gd name="connsiteY0" fmla="*/ 488002 h 620263"/>
                  <a:gd name="connsiteX1" fmla="*/ 62563 w 791379"/>
                  <a:gd name="connsiteY1" fmla="*/ 448476 h 620263"/>
                  <a:gd name="connsiteX2" fmla="*/ 91915 w 791379"/>
                  <a:gd name="connsiteY2" fmla="*/ 407843 h 620263"/>
                  <a:gd name="connsiteX3" fmla="*/ 195987 w 791379"/>
                  <a:gd name="connsiteY3" fmla="*/ 485745 h 620263"/>
                  <a:gd name="connsiteX4" fmla="*/ 212812 w 791379"/>
                  <a:gd name="connsiteY4" fmla="*/ 36635 h 620263"/>
                  <a:gd name="connsiteX5" fmla="*/ 231798 w 791379"/>
                  <a:gd name="connsiteY5" fmla="*/ 37271 h 620263"/>
                  <a:gd name="connsiteX6" fmla="*/ 275484 w 791379"/>
                  <a:gd name="connsiteY6" fmla="*/ 575758 h 620263"/>
                  <a:gd name="connsiteX7" fmla="*/ 308343 w 791379"/>
                  <a:gd name="connsiteY7" fmla="*/ 584247 h 620263"/>
                  <a:gd name="connsiteX8" fmla="*/ 480211 w 791379"/>
                  <a:gd name="connsiteY8" fmla="*/ 418548 h 620263"/>
                  <a:gd name="connsiteX9" fmla="*/ 603286 w 791379"/>
                  <a:gd name="connsiteY9" fmla="*/ 253685 h 620263"/>
                  <a:gd name="connsiteX10" fmla="*/ 693389 w 791379"/>
                  <a:gd name="connsiteY10" fmla="*/ 369314 h 620263"/>
                  <a:gd name="connsiteX11" fmla="*/ 791379 w 791379"/>
                  <a:gd name="connsiteY11" fmla="*/ 414986 h 620263"/>
                  <a:gd name="connsiteX0" fmla="*/ 0 w 791379"/>
                  <a:gd name="connsiteY0" fmla="*/ 484082 h 616343"/>
                  <a:gd name="connsiteX1" fmla="*/ 62563 w 791379"/>
                  <a:gd name="connsiteY1" fmla="*/ 444556 h 616343"/>
                  <a:gd name="connsiteX2" fmla="*/ 91915 w 791379"/>
                  <a:gd name="connsiteY2" fmla="*/ 403923 h 616343"/>
                  <a:gd name="connsiteX3" fmla="*/ 195987 w 791379"/>
                  <a:gd name="connsiteY3" fmla="*/ 481825 h 616343"/>
                  <a:gd name="connsiteX4" fmla="*/ 212812 w 791379"/>
                  <a:gd name="connsiteY4" fmla="*/ 32715 h 616343"/>
                  <a:gd name="connsiteX5" fmla="*/ 231798 w 791379"/>
                  <a:gd name="connsiteY5" fmla="*/ 33351 h 616343"/>
                  <a:gd name="connsiteX6" fmla="*/ 275484 w 791379"/>
                  <a:gd name="connsiteY6" fmla="*/ 571838 h 616343"/>
                  <a:gd name="connsiteX7" fmla="*/ 308343 w 791379"/>
                  <a:gd name="connsiteY7" fmla="*/ 580327 h 616343"/>
                  <a:gd name="connsiteX8" fmla="*/ 480211 w 791379"/>
                  <a:gd name="connsiteY8" fmla="*/ 414628 h 616343"/>
                  <a:gd name="connsiteX9" fmla="*/ 603286 w 791379"/>
                  <a:gd name="connsiteY9" fmla="*/ 249765 h 616343"/>
                  <a:gd name="connsiteX10" fmla="*/ 693389 w 791379"/>
                  <a:gd name="connsiteY10" fmla="*/ 365394 h 616343"/>
                  <a:gd name="connsiteX11" fmla="*/ 791379 w 791379"/>
                  <a:gd name="connsiteY11" fmla="*/ 411066 h 616343"/>
                  <a:gd name="connsiteX0" fmla="*/ 0 w 791379"/>
                  <a:gd name="connsiteY0" fmla="*/ 486297 h 618558"/>
                  <a:gd name="connsiteX1" fmla="*/ 62563 w 791379"/>
                  <a:gd name="connsiteY1" fmla="*/ 446771 h 618558"/>
                  <a:gd name="connsiteX2" fmla="*/ 91915 w 791379"/>
                  <a:gd name="connsiteY2" fmla="*/ 406138 h 618558"/>
                  <a:gd name="connsiteX3" fmla="*/ 195987 w 791379"/>
                  <a:gd name="connsiteY3" fmla="*/ 484040 h 618558"/>
                  <a:gd name="connsiteX4" fmla="*/ 212812 w 791379"/>
                  <a:gd name="connsiteY4" fmla="*/ 34930 h 618558"/>
                  <a:gd name="connsiteX5" fmla="*/ 231798 w 791379"/>
                  <a:gd name="connsiteY5" fmla="*/ 35566 h 618558"/>
                  <a:gd name="connsiteX6" fmla="*/ 275484 w 791379"/>
                  <a:gd name="connsiteY6" fmla="*/ 574053 h 618558"/>
                  <a:gd name="connsiteX7" fmla="*/ 308343 w 791379"/>
                  <a:gd name="connsiteY7" fmla="*/ 582542 h 618558"/>
                  <a:gd name="connsiteX8" fmla="*/ 480211 w 791379"/>
                  <a:gd name="connsiteY8" fmla="*/ 416843 h 618558"/>
                  <a:gd name="connsiteX9" fmla="*/ 603286 w 791379"/>
                  <a:gd name="connsiteY9" fmla="*/ 251980 h 618558"/>
                  <a:gd name="connsiteX10" fmla="*/ 693389 w 791379"/>
                  <a:gd name="connsiteY10" fmla="*/ 367609 h 618558"/>
                  <a:gd name="connsiteX11" fmla="*/ 791379 w 791379"/>
                  <a:gd name="connsiteY11" fmla="*/ 413281 h 618558"/>
                  <a:gd name="connsiteX0" fmla="*/ 0 w 791379"/>
                  <a:gd name="connsiteY0" fmla="*/ 486297 h 617583"/>
                  <a:gd name="connsiteX1" fmla="*/ 62563 w 791379"/>
                  <a:gd name="connsiteY1" fmla="*/ 446771 h 617583"/>
                  <a:gd name="connsiteX2" fmla="*/ 91915 w 791379"/>
                  <a:gd name="connsiteY2" fmla="*/ 406138 h 617583"/>
                  <a:gd name="connsiteX3" fmla="*/ 195987 w 791379"/>
                  <a:gd name="connsiteY3" fmla="*/ 484040 h 617583"/>
                  <a:gd name="connsiteX4" fmla="*/ 212812 w 791379"/>
                  <a:gd name="connsiteY4" fmla="*/ 34930 h 617583"/>
                  <a:gd name="connsiteX5" fmla="*/ 231798 w 791379"/>
                  <a:gd name="connsiteY5" fmla="*/ 35566 h 617583"/>
                  <a:gd name="connsiteX6" fmla="*/ 279942 w 791379"/>
                  <a:gd name="connsiteY6" fmla="*/ 572270 h 617583"/>
                  <a:gd name="connsiteX7" fmla="*/ 308343 w 791379"/>
                  <a:gd name="connsiteY7" fmla="*/ 582542 h 617583"/>
                  <a:gd name="connsiteX8" fmla="*/ 480211 w 791379"/>
                  <a:gd name="connsiteY8" fmla="*/ 416843 h 617583"/>
                  <a:gd name="connsiteX9" fmla="*/ 603286 w 791379"/>
                  <a:gd name="connsiteY9" fmla="*/ 251980 h 617583"/>
                  <a:gd name="connsiteX10" fmla="*/ 693389 w 791379"/>
                  <a:gd name="connsiteY10" fmla="*/ 367609 h 617583"/>
                  <a:gd name="connsiteX11" fmla="*/ 791379 w 791379"/>
                  <a:gd name="connsiteY11" fmla="*/ 413281 h 6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379" h="617583">
                    <a:moveTo>
                      <a:pt x="0" y="486297"/>
                    </a:moveTo>
                    <a:cubicBezTo>
                      <a:pt x="25399" y="486200"/>
                      <a:pt x="40751" y="485019"/>
                      <a:pt x="62563" y="446771"/>
                    </a:cubicBezTo>
                    <a:cubicBezTo>
                      <a:pt x="73244" y="426146"/>
                      <a:pt x="71587" y="408120"/>
                      <a:pt x="91915" y="406138"/>
                    </a:cubicBezTo>
                    <a:cubicBezTo>
                      <a:pt x="118735" y="403228"/>
                      <a:pt x="142855" y="528863"/>
                      <a:pt x="195987" y="484040"/>
                    </a:cubicBezTo>
                    <a:cubicBezTo>
                      <a:pt x="225606" y="441712"/>
                      <a:pt x="205815" y="120194"/>
                      <a:pt x="212812" y="34930"/>
                    </a:cubicBezTo>
                    <a:cubicBezTo>
                      <a:pt x="211352" y="11447"/>
                      <a:pt x="226425" y="-30591"/>
                      <a:pt x="231798" y="35566"/>
                    </a:cubicBezTo>
                    <a:cubicBezTo>
                      <a:pt x="241797" y="125865"/>
                      <a:pt x="267927" y="470558"/>
                      <a:pt x="279942" y="572270"/>
                    </a:cubicBezTo>
                    <a:cubicBezTo>
                      <a:pt x="285717" y="641887"/>
                      <a:pt x="304682" y="619739"/>
                      <a:pt x="308343" y="582542"/>
                    </a:cubicBezTo>
                    <a:cubicBezTo>
                      <a:pt x="326320" y="385074"/>
                      <a:pt x="431054" y="471937"/>
                      <a:pt x="480211" y="416843"/>
                    </a:cubicBezTo>
                    <a:cubicBezTo>
                      <a:pt x="529368" y="361749"/>
                      <a:pt x="567756" y="260186"/>
                      <a:pt x="603286" y="251980"/>
                    </a:cubicBezTo>
                    <a:cubicBezTo>
                      <a:pt x="638816" y="243774"/>
                      <a:pt x="659258" y="344590"/>
                      <a:pt x="693389" y="367609"/>
                    </a:cubicBezTo>
                    <a:cubicBezTo>
                      <a:pt x="726593" y="396193"/>
                      <a:pt x="757594" y="408910"/>
                      <a:pt x="791379" y="413281"/>
                    </a:cubicBezTo>
                  </a:path>
                </a:pathLst>
              </a:custGeom>
              <a:noFill/>
              <a:ln w="15875">
                <a:gradFill>
                  <a:gsLst>
                    <a:gs pos="23000">
                      <a:schemeClr val="accent3"/>
                    </a:gs>
                    <a:gs pos="0">
                      <a:schemeClr val="bg1">
                        <a:alpha val="0"/>
                      </a:schemeClr>
                    </a:gs>
                    <a:gs pos="100000">
                      <a:schemeClr val="accent3"/>
                    </a:gs>
                  </a:gsLst>
                  <a:lin ang="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xmlns="" id="{5EC8AAE8-6ADD-4057-BF4C-CF14198E5BFE}"/>
                  </a:ext>
                </a:extLst>
              </p:cNvPr>
              <p:cNvSpPr/>
              <p:nvPr/>
            </p:nvSpPr>
            <p:spPr>
              <a:xfrm>
                <a:off x="11505753" y="4304075"/>
                <a:ext cx="180803" cy="1808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a:extLst>
                  <a:ext uri="{FF2B5EF4-FFF2-40B4-BE49-F238E27FC236}">
                    <a16:creationId xmlns:a16="http://schemas.microsoft.com/office/drawing/2014/main" xmlns="" id="{FF4B4872-E9E1-413E-A422-73074CA0B2FB}"/>
                  </a:ext>
                </a:extLst>
              </p:cNvPr>
              <p:cNvSpPr/>
              <p:nvPr/>
            </p:nvSpPr>
            <p:spPr>
              <a:xfrm>
                <a:off x="11535888" y="4334209"/>
                <a:ext cx="120536" cy="120536"/>
              </a:xfrm>
              <a:prstGeom prst="plus">
                <a:avLst>
                  <a:gd name="adj" fmla="val 363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AD1EEC79-1FAB-49A6-96F8-717493AD41F9}"/>
                  </a:ext>
                </a:extLst>
              </p:cNvPr>
              <p:cNvSpPr/>
              <p:nvPr/>
            </p:nvSpPr>
            <p:spPr>
              <a:xfrm>
                <a:off x="11745842" y="4314812"/>
                <a:ext cx="43935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759AAEE6-C66E-4B51-97AA-DA1C488BB058}"/>
                  </a:ext>
                </a:extLst>
              </p:cNvPr>
              <p:cNvSpPr/>
              <p:nvPr/>
            </p:nvSpPr>
            <p:spPr>
              <a:xfrm>
                <a:off x="12244484" y="4314810"/>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2FB4DD35-261F-4E7E-9F22-64E4210B5EC8}"/>
                  </a:ext>
                </a:extLst>
              </p:cNvPr>
              <p:cNvSpPr/>
              <p:nvPr/>
            </p:nvSpPr>
            <p:spPr>
              <a:xfrm>
                <a:off x="11745842" y="4399539"/>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BCE9A754-9988-463E-9CD3-0AB194B7E906}"/>
                  </a:ext>
                </a:extLst>
              </p:cNvPr>
              <p:cNvSpPr/>
              <p:nvPr/>
            </p:nvSpPr>
            <p:spPr>
              <a:xfrm>
                <a:off x="12030922" y="4398532"/>
                <a:ext cx="239624" cy="55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xmlns="" id="{35A27D59-4B1B-4AAB-96C6-972F36235152}"/>
                  </a:ext>
                </a:extLst>
              </p:cNvPr>
              <p:cNvSpPr/>
              <p:nvPr/>
            </p:nvSpPr>
            <p:spPr>
              <a:xfrm>
                <a:off x="11772627" y="4331149"/>
                <a:ext cx="686368" cy="105236"/>
              </a:xfrm>
              <a:custGeom>
                <a:avLst/>
                <a:gdLst>
                  <a:gd name="connsiteX0" fmla="*/ 153859 w 686368"/>
                  <a:gd name="connsiteY0" fmla="*/ 84729 h 105236"/>
                  <a:gd name="connsiteX1" fmla="*/ 183481 w 686368"/>
                  <a:gd name="connsiteY1" fmla="*/ 84729 h 105236"/>
                  <a:gd name="connsiteX2" fmla="*/ 187726 w 686368"/>
                  <a:gd name="connsiteY2" fmla="*/ 88974 h 105236"/>
                  <a:gd name="connsiteX3" fmla="*/ 187726 w 686368"/>
                  <a:gd name="connsiteY3" fmla="*/ 100991 h 105236"/>
                  <a:gd name="connsiteX4" fmla="*/ 183481 w 686368"/>
                  <a:gd name="connsiteY4" fmla="*/ 105236 h 105236"/>
                  <a:gd name="connsiteX5" fmla="*/ 153859 w 686368"/>
                  <a:gd name="connsiteY5" fmla="*/ 105236 h 105236"/>
                  <a:gd name="connsiteX6" fmla="*/ 149614 w 686368"/>
                  <a:gd name="connsiteY6" fmla="*/ 100991 h 105236"/>
                  <a:gd name="connsiteX7" fmla="*/ 149614 w 686368"/>
                  <a:gd name="connsiteY7" fmla="*/ 88974 h 105236"/>
                  <a:gd name="connsiteX8" fmla="*/ 153859 w 686368"/>
                  <a:gd name="connsiteY8" fmla="*/ 84729 h 105236"/>
                  <a:gd name="connsiteX9" fmla="*/ 4245 w 686368"/>
                  <a:gd name="connsiteY9" fmla="*/ 84729 h 105236"/>
                  <a:gd name="connsiteX10" fmla="*/ 114508 w 686368"/>
                  <a:gd name="connsiteY10" fmla="*/ 84729 h 105236"/>
                  <a:gd name="connsiteX11" fmla="*/ 118753 w 686368"/>
                  <a:gd name="connsiteY11" fmla="*/ 88974 h 105236"/>
                  <a:gd name="connsiteX12" fmla="*/ 118753 w 686368"/>
                  <a:gd name="connsiteY12" fmla="*/ 100991 h 105236"/>
                  <a:gd name="connsiteX13" fmla="*/ 114508 w 686368"/>
                  <a:gd name="connsiteY13" fmla="*/ 105236 h 105236"/>
                  <a:gd name="connsiteX14" fmla="*/ 4245 w 686368"/>
                  <a:gd name="connsiteY14" fmla="*/ 105236 h 105236"/>
                  <a:gd name="connsiteX15" fmla="*/ 0 w 686368"/>
                  <a:gd name="connsiteY15" fmla="*/ 100991 h 105236"/>
                  <a:gd name="connsiteX16" fmla="*/ 0 w 686368"/>
                  <a:gd name="connsiteY16" fmla="*/ 88974 h 105236"/>
                  <a:gd name="connsiteX17" fmla="*/ 4245 w 686368"/>
                  <a:gd name="connsiteY17" fmla="*/ 84729 h 105236"/>
                  <a:gd name="connsiteX18" fmla="*/ 438939 w 686368"/>
                  <a:gd name="connsiteY18" fmla="*/ 83722 h 105236"/>
                  <a:gd name="connsiteX19" fmla="*/ 468561 w 686368"/>
                  <a:gd name="connsiteY19" fmla="*/ 83722 h 105236"/>
                  <a:gd name="connsiteX20" fmla="*/ 472806 w 686368"/>
                  <a:gd name="connsiteY20" fmla="*/ 87967 h 105236"/>
                  <a:gd name="connsiteX21" fmla="*/ 472806 w 686368"/>
                  <a:gd name="connsiteY21" fmla="*/ 99984 h 105236"/>
                  <a:gd name="connsiteX22" fmla="*/ 468561 w 686368"/>
                  <a:gd name="connsiteY22" fmla="*/ 104229 h 105236"/>
                  <a:gd name="connsiteX23" fmla="*/ 438939 w 686368"/>
                  <a:gd name="connsiteY23" fmla="*/ 104229 h 105236"/>
                  <a:gd name="connsiteX24" fmla="*/ 434694 w 686368"/>
                  <a:gd name="connsiteY24" fmla="*/ 99984 h 105236"/>
                  <a:gd name="connsiteX25" fmla="*/ 434694 w 686368"/>
                  <a:gd name="connsiteY25" fmla="*/ 87967 h 105236"/>
                  <a:gd name="connsiteX26" fmla="*/ 438939 w 686368"/>
                  <a:gd name="connsiteY26" fmla="*/ 83722 h 105236"/>
                  <a:gd name="connsiteX27" fmla="*/ 289325 w 686368"/>
                  <a:gd name="connsiteY27" fmla="*/ 83722 h 105236"/>
                  <a:gd name="connsiteX28" fmla="*/ 399588 w 686368"/>
                  <a:gd name="connsiteY28" fmla="*/ 83722 h 105236"/>
                  <a:gd name="connsiteX29" fmla="*/ 403833 w 686368"/>
                  <a:gd name="connsiteY29" fmla="*/ 87967 h 105236"/>
                  <a:gd name="connsiteX30" fmla="*/ 403833 w 686368"/>
                  <a:gd name="connsiteY30" fmla="*/ 99984 h 105236"/>
                  <a:gd name="connsiteX31" fmla="*/ 399588 w 686368"/>
                  <a:gd name="connsiteY31" fmla="*/ 104229 h 105236"/>
                  <a:gd name="connsiteX32" fmla="*/ 289325 w 686368"/>
                  <a:gd name="connsiteY32" fmla="*/ 104229 h 105236"/>
                  <a:gd name="connsiteX33" fmla="*/ 285080 w 686368"/>
                  <a:gd name="connsiteY33" fmla="*/ 99984 h 105236"/>
                  <a:gd name="connsiteX34" fmla="*/ 285080 w 686368"/>
                  <a:gd name="connsiteY34" fmla="*/ 87967 h 105236"/>
                  <a:gd name="connsiteX35" fmla="*/ 289325 w 686368"/>
                  <a:gd name="connsiteY35" fmla="*/ 83722 h 105236"/>
                  <a:gd name="connsiteX36" fmla="*/ 353589 w 686368"/>
                  <a:gd name="connsiteY36" fmla="*/ 2 h 105236"/>
                  <a:gd name="connsiteX37" fmla="*/ 383211 w 686368"/>
                  <a:gd name="connsiteY37" fmla="*/ 2 h 105236"/>
                  <a:gd name="connsiteX38" fmla="*/ 387456 w 686368"/>
                  <a:gd name="connsiteY38" fmla="*/ 4247 h 105236"/>
                  <a:gd name="connsiteX39" fmla="*/ 387456 w 686368"/>
                  <a:gd name="connsiteY39" fmla="*/ 16264 h 105236"/>
                  <a:gd name="connsiteX40" fmla="*/ 383211 w 686368"/>
                  <a:gd name="connsiteY40" fmla="*/ 20509 h 105236"/>
                  <a:gd name="connsiteX41" fmla="*/ 353589 w 686368"/>
                  <a:gd name="connsiteY41" fmla="*/ 20509 h 105236"/>
                  <a:gd name="connsiteX42" fmla="*/ 349344 w 686368"/>
                  <a:gd name="connsiteY42" fmla="*/ 16264 h 105236"/>
                  <a:gd name="connsiteX43" fmla="*/ 349344 w 686368"/>
                  <a:gd name="connsiteY43" fmla="*/ 4247 h 105236"/>
                  <a:gd name="connsiteX44" fmla="*/ 353589 w 686368"/>
                  <a:gd name="connsiteY44" fmla="*/ 2 h 105236"/>
                  <a:gd name="connsiteX45" fmla="*/ 8320 w 686368"/>
                  <a:gd name="connsiteY45" fmla="*/ 2 h 105236"/>
                  <a:gd name="connsiteX46" fmla="*/ 314237 w 686368"/>
                  <a:gd name="connsiteY46" fmla="*/ 2 h 105236"/>
                  <a:gd name="connsiteX47" fmla="*/ 318482 w 686368"/>
                  <a:gd name="connsiteY47" fmla="*/ 4247 h 105236"/>
                  <a:gd name="connsiteX48" fmla="*/ 318482 w 686368"/>
                  <a:gd name="connsiteY48" fmla="*/ 16264 h 105236"/>
                  <a:gd name="connsiteX49" fmla="*/ 314237 w 686368"/>
                  <a:gd name="connsiteY49" fmla="*/ 20509 h 105236"/>
                  <a:gd name="connsiteX50" fmla="*/ 8320 w 686368"/>
                  <a:gd name="connsiteY50" fmla="*/ 20509 h 105236"/>
                  <a:gd name="connsiteX51" fmla="*/ 4075 w 686368"/>
                  <a:gd name="connsiteY51" fmla="*/ 16264 h 105236"/>
                  <a:gd name="connsiteX52" fmla="*/ 4075 w 686368"/>
                  <a:gd name="connsiteY52" fmla="*/ 4247 h 105236"/>
                  <a:gd name="connsiteX53" fmla="*/ 8320 w 686368"/>
                  <a:gd name="connsiteY53" fmla="*/ 2 h 105236"/>
                  <a:gd name="connsiteX54" fmla="*/ 652501 w 686368"/>
                  <a:gd name="connsiteY54" fmla="*/ 0 h 105236"/>
                  <a:gd name="connsiteX55" fmla="*/ 682123 w 686368"/>
                  <a:gd name="connsiteY55" fmla="*/ 0 h 105236"/>
                  <a:gd name="connsiteX56" fmla="*/ 686368 w 686368"/>
                  <a:gd name="connsiteY56" fmla="*/ 4245 h 105236"/>
                  <a:gd name="connsiteX57" fmla="*/ 686368 w 686368"/>
                  <a:gd name="connsiteY57" fmla="*/ 16262 h 105236"/>
                  <a:gd name="connsiteX58" fmla="*/ 682123 w 686368"/>
                  <a:gd name="connsiteY58" fmla="*/ 20507 h 105236"/>
                  <a:gd name="connsiteX59" fmla="*/ 652501 w 686368"/>
                  <a:gd name="connsiteY59" fmla="*/ 20507 h 105236"/>
                  <a:gd name="connsiteX60" fmla="*/ 648256 w 686368"/>
                  <a:gd name="connsiteY60" fmla="*/ 16262 h 105236"/>
                  <a:gd name="connsiteX61" fmla="*/ 648256 w 686368"/>
                  <a:gd name="connsiteY61" fmla="*/ 4245 h 105236"/>
                  <a:gd name="connsiteX62" fmla="*/ 652501 w 686368"/>
                  <a:gd name="connsiteY62" fmla="*/ 0 h 105236"/>
                  <a:gd name="connsiteX63" fmla="*/ 502887 w 686368"/>
                  <a:gd name="connsiteY63" fmla="*/ 0 h 105236"/>
                  <a:gd name="connsiteX64" fmla="*/ 613150 w 686368"/>
                  <a:gd name="connsiteY64" fmla="*/ 0 h 105236"/>
                  <a:gd name="connsiteX65" fmla="*/ 617395 w 686368"/>
                  <a:gd name="connsiteY65" fmla="*/ 4245 h 105236"/>
                  <a:gd name="connsiteX66" fmla="*/ 617395 w 686368"/>
                  <a:gd name="connsiteY66" fmla="*/ 16262 h 105236"/>
                  <a:gd name="connsiteX67" fmla="*/ 613150 w 686368"/>
                  <a:gd name="connsiteY67" fmla="*/ 20507 h 105236"/>
                  <a:gd name="connsiteX68" fmla="*/ 502887 w 686368"/>
                  <a:gd name="connsiteY68" fmla="*/ 20507 h 105236"/>
                  <a:gd name="connsiteX69" fmla="*/ 498642 w 686368"/>
                  <a:gd name="connsiteY69" fmla="*/ 16262 h 105236"/>
                  <a:gd name="connsiteX70" fmla="*/ 498642 w 686368"/>
                  <a:gd name="connsiteY70" fmla="*/ 4245 h 105236"/>
                  <a:gd name="connsiteX71" fmla="*/ 502887 w 686368"/>
                  <a:gd name="connsiteY71" fmla="*/ 0 h 1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86368" h="105236">
                    <a:moveTo>
                      <a:pt x="153859" y="84729"/>
                    </a:moveTo>
                    <a:lnTo>
                      <a:pt x="183481" y="84729"/>
                    </a:lnTo>
                    <a:cubicBezTo>
                      <a:pt x="185825" y="84729"/>
                      <a:pt x="187726" y="86630"/>
                      <a:pt x="187726" y="88974"/>
                    </a:cubicBezTo>
                    <a:lnTo>
                      <a:pt x="187726" y="100991"/>
                    </a:lnTo>
                    <a:cubicBezTo>
                      <a:pt x="187726" y="103335"/>
                      <a:pt x="185825" y="105236"/>
                      <a:pt x="183481" y="105236"/>
                    </a:cubicBezTo>
                    <a:lnTo>
                      <a:pt x="153859" y="105236"/>
                    </a:lnTo>
                    <a:cubicBezTo>
                      <a:pt x="151515" y="105236"/>
                      <a:pt x="149614" y="103335"/>
                      <a:pt x="149614" y="100991"/>
                    </a:cubicBezTo>
                    <a:lnTo>
                      <a:pt x="149614" y="88974"/>
                    </a:lnTo>
                    <a:cubicBezTo>
                      <a:pt x="149614" y="86630"/>
                      <a:pt x="151515" y="84729"/>
                      <a:pt x="153859" y="84729"/>
                    </a:cubicBezTo>
                    <a:close/>
                    <a:moveTo>
                      <a:pt x="4245" y="84729"/>
                    </a:moveTo>
                    <a:lnTo>
                      <a:pt x="114508" y="84729"/>
                    </a:lnTo>
                    <a:cubicBezTo>
                      <a:pt x="116852" y="84729"/>
                      <a:pt x="118753" y="86630"/>
                      <a:pt x="118753" y="88974"/>
                    </a:cubicBezTo>
                    <a:lnTo>
                      <a:pt x="118753" y="100991"/>
                    </a:lnTo>
                    <a:cubicBezTo>
                      <a:pt x="118753" y="103335"/>
                      <a:pt x="116852" y="105236"/>
                      <a:pt x="114508" y="105236"/>
                    </a:cubicBezTo>
                    <a:lnTo>
                      <a:pt x="4245" y="105236"/>
                    </a:lnTo>
                    <a:cubicBezTo>
                      <a:pt x="1901" y="105236"/>
                      <a:pt x="0" y="103335"/>
                      <a:pt x="0" y="100991"/>
                    </a:cubicBezTo>
                    <a:lnTo>
                      <a:pt x="0" y="88974"/>
                    </a:lnTo>
                    <a:cubicBezTo>
                      <a:pt x="0" y="86630"/>
                      <a:pt x="1901" y="84729"/>
                      <a:pt x="4245" y="84729"/>
                    </a:cubicBezTo>
                    <a:close/>
                    <a:moveTo>
                      <a:pt x="438939" y="83722"/>
                    </a:moveTo>
                    <a:lnTo>
                      <a:pt x="468561" y="83722"/>
                    </a:lnTo>
                    <a:cubicBezTo>
                      <a:pt x="470905" y="83722"/>
                      <a:pt x="472806" y="85623"/>
                      <a:pt x="472806" y="87967"/>
                    </a:cubicBezTo>
                    <a:lnTo>
                      <a:pt x="472806" y="99984"/>
                    </a:lnTo>
                    <a:cubicBezTo>
                      <a:pt x="472806" y="102328"/>
                      <a:pt x="470905" y="104229"/>
                      <a:pt x="468561" y="104229"/>
                    </a:cubicBezTo>
                    <a:lnTo>
                      <a:pt x="438939" y="104229"/>
                    </a:lnTo>
                    <a:cubicBezTo>
                      <a:pt x="436595" y="104229"/>
                      <a:pt x="434694" y="102328"/>
                      <a:pt x="434694" y="99984"/>
                    </a:cubicBezTo>
                    <a:lnTo>
                      <a:pt x="434694" y="87967"/>
                    </a:lnTo>
                    <a:cubicBezTo>
                      <a:pt x="434694" y="85623"/>
                      <a:pt x="436595" y="83722"/>
                      <a:pt x="438939" y="83722"/>
                    </a:cubicBezTo>
                    <a:close/>
                    <a:moveTo>
                      <a:pt x="289325" y="83722"/>
                    </a:moveTo>
                    <a:lnTo>
                      <a:pt x="399588" y="83722"/>
                    </a:lnTo>
                    <a:cubicBezTo>
                      <a:pt x="401932" y="83722"/>
                      <a:pt x="403833" y="85623"/>
                      <a:pt x="403833" y="87967"/>
                    </a:cubicBezTo>
                    <a:lnTo>
                      <a:pt x="403833" y="99984"/>
                    </a:lnTo>
                    <a:cubicBezTo>
                      <a:pt x="403833" y="102328"/>
                      <a:pt x="401932" y="104229"/>
                      <a:pt x="399588" y="104229"/>
                    </a:cubicBezTo>
                    <a:lnTo>
                      <a:pt x="289325" y="104229"/>
                    </a:lnTo>
                    <a:cubicBezTo>
                      <a:pt x="286981" y="104229"/>
                      <a:pt x="285080" y="102328"/>
                      <a:pt x="285080" y="99984"/>
                    </a:cubicBezTo>
                    <a:lnTo>
                      <a:pt x="285080" y="87967"/>
                    </a:lnTo>
                    <a:cubicBezTo>
                      <a:pt x="285080" y="85623"/>
                      <a:pt x="286981" y="83722"/>
                      <a:pt x="289325" y="83722"/>
                    </a:cubicBezTo>
                    <a:close/>
                    <a:moveTo>
                      <a:pt x="353589" y="2"/>
                    </a:moveTo>
                    <a:lnTo>
                      <a:pt x="383211" y="2"/>
                    </a:lnTo>
                    <a:cubicBezTo>
                      <a:pt x="385555" y="2"/>
                      <a:pt x="387456" y="1903"/>
                      <a:pt x="387456" y="4247"/>
                    </a:cubicBezTo>
                    <a:lnTo>
                      <a:pt x="387456" y="16264"/>
                    </a:lnTo>
                    <a:cubicBezTo>
                      <a:pt x="387456" y="18608"/>
                      <a:pt x="385555" y="20509"/>
                      <a:pt x="383211" y="20509"/>
                    </a:cubicBezTo>
                    <a:lnTo>
                      <a:pt x="353589" y="20509"/>
                    </a:lnTo>
                    <a:cubicBezTo>
                      <a:pt x="351245" y="20509"/>
                      <a:pt x="349344" y="18608"/>
                      <a:pt x="349344" y="16264"/>
                    </a:cubicBezTo>
                    <a:lnTo>
                      <a:pt x="349344" y="4247"/>
                    </a:lnTo>
                    <a:cubicBezTo>
                      <a:pt x="349344" y="1903"/>
                      <a:pt x="351245" y="2"/>
                      <a:pt x="353589" y="2"/>
                    </a:cubicBezTo>
                    <a:close/>
                    <a:moveTo>
                      <a:pt x="8320" y="2"/>
                    </a:moveTo>
                    <a:lnTo>
                      <a:pt x="314237" y="2"/>
                    </a:lnTo>
                    <a:cubicBezTo>
                      <a:pt x="316581" y="2"/>
                      <a:pt x="318482" y="1903"/>
                      <a:pt x="318482" y="4247"/>
                    </a:cubicBezTo>
                    <a:lnTo>
                      <a:pt x="318482" y="16264"/>
                    </a:lnTo>
                    <a:cubicBezTo>
                      <a:pt x="318482" y="18608"/>
                      <a:pt x="316581" y="20509"/>
                      <a:pt x="314237" y="20509"/>
                    </a:cubicBezTo>
                    <a:lnTo>
                      <a:pt x="8320" y="20509"/>
                    </a:lnTo>
                    <a:cubicBezTo>
                      <a:pt x="5976" y="20509"/>
                      <a:pt x="4075" y="18608"/>
                      <a:pt x="4075" y="16264"/>
                    </a:cubicBezTo>
                    <a:lnTo>
                      <a:pt x="4075" y="4247"/>
                    </a:lnTo>
                    <a:cubicBezTo>
                      <a:pt x="4075" y="1903"/>
                      <a:pt x="5976" y="2"/>
                      <a:pt x="8320" y="2"/>
                    </a:cubicBezTo>
                    <a:close/>
                    <a:moveTo>
                      <a:pt x="652501" y="0"/>
                    </a:moveTo>
                    <a:lnTo>
                      <a:pt x="682123" y="0"/>
                    </a:lnTo>
                    <a:cubicBezTo>
                      <a:pt x="684467" y="0"/>
                      <a:pt x="686368" y="1901"/>
                      <a:pt x="686368" y="4245"/>
                    </a:cubicBezTo>
                    <a:lnTo>
                      <a:pt x="686368" y="16262"/>
                    </a:lnTo>
                    <a:cubicBezTo>
                      <a:pt x="686368" y="18606"/>
                      <a:pt x="684467" y="20507"/>
                      <a:pt x="682123" y="20507"/>
                    </a:cubicBezTo>
                    <a:lnTo>
                      <a:pt x="652501" y="20507"/>
                    </a:lnTo>
                    <a:cubicBezTo>
                      <a:pt x="650157" y="20507"/>
                      <a:pt x="648256" y="18606"/>
                      <a:pt x="648256" y="16262"/>
                    </a:cubicBezTo>
                    <a:lnTo>
                      <a:pt x="648256" y="4245"/>
                    </a:lnTo>
                    <a:cubicBezTo>
                      <a:pt x="648256" y="1901"/>
                      <a:pt x="650157" y="0"/>
                      <a:pt x="652501" y="0"/>
                    </a:cubicBezTo>
                    <a:close/>
                    <a:moveTo>
                      <a:pt x="502887" y="0"/>
                    </a:moveTo>
                    <a:lnTo>
                      <a:pt x="613150" y="0"/>
                    </a:lnTo>
                    <a:cubicBezTo>
                      <a:pt x="615494" y="0"/>
                      <a:pt x="617395" y="1901"/>
                      <a:pt x="617395" y="4245"/>
                    </a:cubicBezTo>
                    <a:lnTo>
                      <a:pt x="617395" y="16262"/>
                    </a:lnTo>
                    <a:cubicBezTo>
                      <a:pt x="617395" y="18606"/>
                      <a:pt x="615494" y="20507"/>
                      <a:pt x="613150" y="20507"/>
                    </a:cubicBezTo>
                    <a:lnTo>
                      <a:pt x="502887" y="20507"/>
                    </a:lnTo>
                    <a:cubicBezTo>
                      <a:pt x="500543" y="20507"/>
                      <a:pt x="498642" y="18606"/>
                      <a:pt x="498642" y="16262"/>
                    </a:cubicBezTo>
                    <a:lnTo>
                      <a:pt x="498642" y="4245"/>
                    </a:lnTo>
                    <a:cubicBezTo>
                      <a:pt x="498642" y="1901"/>
                      <a:pt x="500543" y="0"/>
                      <a:pt x="502887"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8" name="Freeform: Shape 17">
              <a:extLst>
                <a:ext uri="{FF2B5EF4-FFF2-40B4-BE49-F238E27FC236}">
                  <a16:creationId xmlns:a16="http://schemas.microsoft.com/office/drawing/2014/main" xmlns="" id="{5F71D2DA-EB3F-46FD-BF6B-BC53C649569F}"/>
                </a:ext>
              </a:extLst>
            </p:cNvPr>
            <p:cNvSpPr/>
            <p:nvPr/>
          </p:nvSpPr>
          <p:spPr>
            <a:xfrm rot="18902941">
              <a:off x="10242661" y="3983156"/>
              <a:ext cx="1144096" cy="1352486"/>
            </a:xfrm>
            <a:custGeom>
              <a:avLst/>
              <a:gdLst>
                <a:gd name="connsiteX0" fmla="*/ 1697155 w 3375646"/>
                <a:gd name="connsiteY0" fmla="*/ 0 h 3990500"/>
                <a:gd name="connsiteX1" fmla="*/ 3236340 w 3375646"/>
                <a:gd name="connsiteY1" fmla="*/ 0 h 3990500"/>
                <a:gd name="connsiteX2" fmla="*/ 3375646 w 3375646"/>
                <a:gd name="connsiteY2" fmla="*/ 184244 h 3990500"/>
                <a:gd name="connsiteX3" fmla="*/ 3375646 w 3375646"/>
                <a:gd name="connsiteY3" fmla="*/ 3806252 h 3990500"/>
                <a:gd name="connsiteX4" fmla="*/ 3236340 w 3375646"/>
                <a:gd name="connsiteY4" fmla="*/ 3990500 h 3990500"/>
                <a:gd name="connsiteX5" fmla="*/ 0 w 3375646"/>
                <a:gd name="connsiteY5" fmla="*/ 3990500 h 39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5646" h="3990500">
                  <a:moveTo>
                    <a:pt x="1697155" y="0"/>
                  </a:moveTo>
                  <a:lnTo>
                    <a:pt x="3236340" y="0"/>
                  </a:lnTo>
                  <a:cubicBezTo>
                    <a:pt x="3312732" y="0"/>
                    <a:pt x="3375646" y="80888"/>
                    <a:pt x="3375646" y="184244"/>
                  </a:cubicBezTo>
                  <a:lnTo>
                    <a:pt x="3375646" y="3806252"/>
                  </a:lnTo>
                  <a:cubicBezTo>
                    <a:pt x="3375646" y="3905115"/>
                    <a:pt x="3312732" y="3990500"/>
                    <a:pt x="3236340" y="3990500"/>
                  </a:cubicBezTo>
                  <a:lnTo>
                    <a:pt x="0" y="3990500"/>
                  </a:lnTo>
                  <a:close/>
                </a:path>
              </a:pathLst>
            </a:custGeom>
            <a:solidFill>
              <a:schemeClr val="bg1">
                <a:alpha val="10000"/>
              </a:schemeClr>
            </a:solidFill>
            <a:ln w="9525" cap="flat">
              <a:noFill/>
              <a:prstDash val="solid"/>
              <a:miter/>
            </a:ln>
          </p:spPr>
          <p:txBody>
            <a:bodyPr wrap="square" rtlCol="0" anchor="ctr">
              <a:noAutofit/>
            </a:bodyPr>
            <a:lstStyle/>
            <a:p>
              <a:endParaRPr lang="en-US"/>
            </a:p>
          </p:txBody>
        </p:sp>
        <p:grpSp>
          <p:nvGrpSpPr>
            <p:cNvPr id="19" name="Group 18">
              <a:extLst>
                <a:ext uri="{FF2B5EF4-FFF2-40B4-BE49-F238E27FC236}">
                  <a16:creationId xmlns:a16="http://schemas.microsoft.com/office/drawing/2014/main" xmlns="" id="{B1B54784-56B9-4584-8F9D-C7ABA098BDCC}"/>
                </a:ext>
              </a:extLst>
            </p:cNvPr>
            <p:cNvGrpSpPr/>
            <p:nvPr/>
          </p:nvGrpSpPr>
          <p:grpSpPr>
            <a:xfrm rot="18902941">
              <a:off x="9825321" y="5247373"/>
              <a:ext cx="109147" cy="109147"/>
              <a:chOff x="8118251" y="2289511"/>
              <a:chExt cx="453435" cy="453435"/>
            </a:xfrm>
            <a:solidFill>
              <a:schemeClr val="accent1">
                <a:alpha val="40000"/>
              </a:schemeClr>
            </a:solidFill>
          </p:grpSpPr>
          <p:sp>
            <p:nvSpPr>
              <p:cNvPr id="20" name="Oval 19">
                <a:extLst>
                  <a:ext uri="{FF2B5EF4-FFF2-40B4-BE49-F238E27FC236}">
                    <a16:creationId xmlns:a16="http://schemas.microsoft.com/office/drawing/2014/main" xmlns="" id="{271CF1EF-90A8-49E7-ABCF-36EAC2ED661B}"/>
                  </a:ext>
                </a:extLst>
              </p:cNvPr>
              <p:cNvSpPr/>
              <p:nvPr/>
            </p:nvSpPr>
            <p:spPr>
              <a:xfrm>
                <a:off x="8118251" y="2289511"/>
                <a:ext cx="453435" cy="4534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45778F9B-E623-4BD2-ACC5-475E8BCD7AD8}"/>
                  </a:ext>
                </a:extLst>
              </p:cNvPr>
              <p:cNvSpPr/>
              <p:nvPr/>
            </p:nvSpPr>
            <p:spPr>
              <a:xfrm>
                <a:off x="8160877" y="2332137"/>
                <a:ext cx="368182" cy="368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734495CB-3C2E-4033-A915-1253F01D7F6B}"/>
                  </a:ext>
                </a:extLst>
              </p:cNvPr>
              <p:cNvSpPr/>
              <p:nvPr/>
            </p:nvSpPr>
            <p:spPr>
              <a:xfrm>
                <a:off x="8207808" y="2379068"/>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E5954EB3-8071-414D-9B45-7B15C269B4DD}"/>
                  </a:ext>
                </a:extLst>
              </p:cNvPr>
              <p:cNvSpPr/>
              <p:nvPr/>
            </p:nvSpPr>
            <p:spPr>
              <a:xfrm>
                <a:off x="8253528" y="2424788"/>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6" name="Freeform: Shape 195">
            <a:extLst>
              <a:ext uri="{FF2B5EF4-FFF2-40B4-BE49-F238E27FC236}">
                <a16:creationId xmlns:a16="http://schemas.microsoft.com/office/drawing/2014/main" xmlns="" id="{A9A8349A-7EFB-47E6-9E3E-C42717EE861F}"/>
              </a:ext>
            </a:extLst>
          </p:cNvPr>
          <p:cNvSpPr/>
          <p:nvPr/>
        </p:nvSpPr>
        <p:spPr>
          <a:xfrm rot="19146890">
            <a:off x="9497118" y="4865112"/>
            <a:ext cx="2647906" cy="2053702"/>
          </a:xfrm>
          <a:custGeom>
            <a:avLst/>
            <a:gdLst>
              <a:gd name="connsiteX0" fmla="*/ 802501 w 2647906"/>
              <a:gd name="connsiteY0" fmla="*/ 64780 h 2053702"/>
              <a:gd name="connsiteX1" fmla="*/ 824412 w 2647906"/>
              <a:gd name="connsiteY1" fmla="*/ 137612 h 2053702"/>
              <a:gd name="connsiteX2" fmla="*/ 735907 w 2647906"/>
              <a:gd name="connsiteY2" fmla="*/ 300638 h 2053702"/>
              <a:gd name="connsiteX3" fmla="*/ 672970 w 2647906"/>
              <a:gd name="connsiteY3" fmla="*/ 375812 h 2053702"/>
              <a:gd name="connsiteX4" fmla="*/ 644123 w 2647906"/>
              <a:gd name="connsiteY4" fmla="*/ 429134 h 2053702"/>
              <a:gd name="connsiteX5" fmla="*/ 630356 w 2647906"/>
              <a:gd name="connsiteY5" fmla="*/ 546704 h 2053702"/>
              <a:gd name="connsiteX6" fmla="*/ 618992 w 2647906"/>
              <a:gd name="connsiteY6" fmla="*/ 620349 h 2053702"/>
              <a:gd name="connsiteX7" fmla="*/ 576379 w 2647906"/>
              <a:gd name="connsiteY7" fmla="*/ 714318 h 2053702"/>
              <a:gd name="connsiteX8" fmla="*/ 559114 w 2647906"/>
              <a:gd name="connsiteY8" fmla="*/ 771355 h 2053702"/>
              <a:gd name="connsiteX9" fmla="*/ 507760 w 2647906"/>
              <a:gd name="connsiteY9" fmla="*/ 891329 h 2053702"/>
              <a:gd name="connsiteX10" fmla="*/ 462960 w 2647906"/>
              <a:gd name="connsiteY10" fmla="*/ 948802 h 2053702"/>
              <a:gd name="connsiteX11" fmla="*/ 412480 w 2647906"/>
              <a:gd name="connsiteY11" fmla="*/ 1078829 h 2053702"/>
              <a:gd name="connsiteX12" fmla="*/ 403301 w 2647906"/>
              <a:gd name="connsiteY12" fmla="*/ 1333200 h 2053702"/>
              <a:gd name="connsiteX13" fmla="*/ 421058 w 2647906"/>
              <a:gd name="connsiteY13" fmla="*/ 1503955 h 2053702"/>
              <a:gd name="connsiteX14" fmla="*/ 425443 w 2647906"/>
              <a:gd name="connsiteY14" fmla="*/ 1540797 h 2053702"/>
              <a:gd name="connsiteX15" fmla="*/ 0 w 2647906"/>
              <a:gd name="connsiteY15" fmla="*/ 1172459 h 2053702"/>
              <a:gd name="connsiteX16" fmla="*/ 16659 w 2647906"/>
              <a:gd name="connsiteY16" fmla="*/ 1116181 h 2053702"/>
              <a:gd name="connsiteX17" fmla="*/ 118337 w 2647906"/>
              <a:gd name="connsiteY17" fmla="*/ 780533 h 2053702"/>
              <a:gd name="connsiteX18" fmla="*/ 209683 w 2647906"/>
              <a:gd name="connsiteY18" fmla="*/ 463662 h 2053702"/>
              <a:gd name="connsiteX19" fmla="*/ 259071 w 2647906"/>
              <a:gd name="connsiteY19" fmla="*/ 293425 h 2053702"/>
              <a:gd name="connsiteX20" fmla="*/ 276772 w 2647906"/>
              <a:gd name="connsiteY20" fmla="*/ 205139 h 2053702"/>
              <a:gd name="connsiteX21" fmla="*/ 329219 w 2647906"/>
              <a:gd name="connsiteY21" fmla="*/ 137394 h 2053702"/>
              <a:gd name="connsiteX22" fmla="*/ 512349 w 2647906"/>
              <a:gd name="connsiteY22" fmla="*/ 41458 h 2053702"/>
              <a:gd name="connsiteX23" fmla="*/ 578564 w 2647906"/>
              <a:gd name="connsiteY23" fmla="*/ 3434 h 2053702"/>
              <a:gd name="connsiteX24" fmla="*/ 598232 w 2647906"/>
              <a:gd name="connsiteY24" fmla="*/ 2123 h 2053702"/>
              <a:gd name="connsiteX25" fmla="*/ 603914 w 2647906"/>
              <a:gd name="connsiteY25" fmla="*/ 16546 h 2053702"/>
              <a:gd name="connsiteX26" fmla="*/ 614402 w 2647906"/>
              <a:gd name="connsiteY26" fmla="*/ 153128 h 2053702"/>
              <a:gd name="connsiteX27" fmla="*/ 624237 w 2647906"/>
              <a:gd name="connsiteY27" fmla="*/ 147446 h 2053702"/>
              <a:gd name="connsiteX28" fmla="*/ 710120 w 2647906"/>
              <a:gd name="connsiteY28" fmla="*/ 63749 h 2053702"/>
              <a:gd name="connsiteX29" fmla="*/ 779832 w 2647906"/>
              <a:gd name="connsiteY29" fmla="*/ 50418 h 2053702"/>
              <a:gd name="connsiteX30" fmla="*/ 802501 w 2647906"/>
              <a:gd name="connsiteY30" fmla="*/ 64780 h 2053702"/>
              <a:gd name="connsiteX31" fmla="*/ 2419034 w 2647906"/>
              <a:gd name="connsiteY31" fmla="*/ 721093 h 2053702"/>
              <a:gd name="connsiteX32" fmla="*/ 2504043 w 2647906"/>
              <a:gd name="connsiteY32" fmla="*/ 904441 h 2053702"/>
              <a:gd name="connsiteX33" fmla="*/ 2545782 w 2647906"/>
              <a:gd name="connsiteY33" fmla="*/ 1068995 h 2053702"/>
              <a:gd name="connsiteX34" fmla="*/ 2540975 w 2647906"/>
              <a:gd name="connsiteY34" fmla="*/ 1200552 h 2053702"/>
              <a:gd name="connsiteX35" fmla="*/ 2527207 w 2647906"/>
              <a:gd name="connsiteY35" fmla="*/ 1309818 h 2053702"/>
              <a:gd name="connsiteX36" fmla="*/ 2533108 w 2647906"/>
              <a:gd name="connsiteY36" fmla="*/ 1417991 h 2053702"/>
              <a:gd name="connsiteX37" fmla="*/ 2647906 w 2647906"/>
              <a:gd name="connsiteY37" fmla="*/ 1623311 h 2053702"/>
              <a:gd name="connsiteX38" fmla="*/ 2238821 w 2647906"/>
              <a:gd name="connsiteY38" fmla="*/ 2053445 h 2053702"/>
              <a:gd name="connsiteX39" fmla="*/ 2107487 w 2647906"/>
              <a:gd name="connsiteY39" fmla="*/ 1625728 h 2053702"/>
              <a:gd name="connsiteX40" fmla="*/ 1832058 w 2647906"/>
              <a:gd name="connsiteY40" fmla="*/ 1241636 h 2053702"/>
              <a:gd name="connsiteX41" fmla="*/ 1746394 w 2647906"/>
              <a:gd name="connsiteY41" fmla="*/ 1095656 h 2053702"/>
              <a:gd name="connsiteX42" fmla="*/ 1701159 w 2647906"/>
              <a:gd name="connsiteY42" fmla="*/ 1015237 h 2053702"/>
              <a:gd name="connsiteX43" fmla="*/ 1666849 w 2647906"/>
              <a:gd name="connsiteY43" fmla="*/ 935910 h 2053702"/>
              <a:gd name="connsiteX44" fmla="*/ 1618990 w 2647906"/>
              <a:gd name="connsiteY44" fmla="*/ 854398 h 2053702"/>
              <a:gd name="connsiteX45" fmla="*/ 1588178 w 2647906"/>
              <a:gd name="connsiteY45" fmla="*/ 825770 h 2053702"/>
              <a:gd name="connsiteX46" fmla="*/ 1612435 w 2647906"/>
              <a:gd name="connsiteY46" fmla="*/ 764145 h 2053702"/>
              <a:gd name="connsiteX47" fmla="*/ 1642592 w 2647906"/>
              <a:gd name="connsiteY47" fmla="*/ 763488 h 2053702"/>
              <a:gd name="connsiteX48" fmla="*/ 1691106 w 2647906"/>
              <a:gd name="connsiteY48" fmla="*/ 775726 h 2053702"/>
              <a:gd name="connsiteX49" fmla="*/ 1749017 w 2647906"/>
              <a:gd name="connsiteY49" fmla="*/ 812658 h 2053702"/>
              <a:gd name="connsiteX50" fmla="*/ 1751420 w 2647906"/>
              <a:gd name="connsiteY50" fmla="*/ 814843 h 2053702"/>
              <a:gd name="connsiteX51" fmla="*/ 1755354 w 2647906"/>
              <a:gd name="connsiteY51" fmla="*/ 815280 h 2053702"/>
              <a:gd name="connsiteX52" fmla="*/ 1638003 w 2647906"/>
              <a:gd name="connsiteY52" fmla="*/ 354397 h 2053702"/>
              <a:gd name="connsiteX53" fmla="*/ 1635598 w 2647906"/>
              <a:gd name="connsiteY53" fmla="*/ 303261 h 2053702"/>
              <a:gd name="connsiteX54" fmla="*/ 1657234 w 2647906"/>
              <a:gd name="connsiteY54" fmla="*/ 263925 h 2053702"/>
              <a:gd name="connsiteX55" fmla="*/ 1707714 w 2647906"/>
              <a:gd name="connsiteY55" fmla="*/ 258243 h 2053702"/>
              <a:gd name="connsiteX56" fmla="*/ 1784419 w 2647906"/>
              <a:gd name="connsiteY56" fmla="*/ 306538 h 2053702"/>
              <a:gd name="connsiteX57" fmla="*/ 1823973 w 2647906"/>
              <a:gd name="connsiteY57" fmla="*/ 408592 h 2053702"/>
              <a:gd name="connsiteX58" fmla="*/ 1907234 w 2647906"/>
              <a:gd name="connsiteY58" fmla="*/ 690280 h 2053702"/>
              <a:gd name="connsiteX59" fmla="*/ 1926465 w 2647906"/>
              <a:gd name="connsiteY59" fmla="*/ 698148 h 2053702"/>
              <a:gd name="connsiteX60" fmla="*/ 2046438 w 2647906"/>
              <a:gd name="connsiteY60" fmla="*/ 694651 h 2053702"/>
              <a:gd name="connsiteX61" fmla="*/ 2065013 w 2647906"/>
              <a:gd name="connsiteY61" fmla="*/ 706014 h 2053702"/>
              <a:gd name="connsiteX62" fmla="*/ 2076595 w 2647906"/>
              <a:gd name="connsiteY62" fmla="*/ 703392 h 2053702"/>
              <a:gd name="connsiteX63" fmla="*/ 2142155 w 2647906"/>
              <a:gd name="connsiteY63" fmla="*/ 667553 h 2053702"/>
              <a:gd name="connsiteX64" fmla="*/ 2230442 w 2647906"/>
              <a:gd name="connsiteY64" fmla="*/ 696399 h 2053702"/>
              <a:gd name="connsiteX65" fmla="*/ 2279612 w 2647906"/>
              <a:gd name="connsiteY65" fmla="*/ 706670 h 2053702"/>
              <a:gd name="connsiteX66" fmla="*/ 2328562 w 2647906"/>
              <a:gd name="connsiteY66" fmla="*/ 691592 h 2053702"/>
              <a:gd name="connsiteX67" fmla="*/ 2419034 w 2647906"/>
              <a:gd name="connsiteY67" fmla="*/ 721093 h 205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47906" h="2053702">
                <a:moveTo>
                  <a:pt x="802501" y="64780"/>
                </a:moveTo>
                <a:cubicBezTo>
                  <a:pt x="822159" y="83035"/>
                  <a:pt x="831951" y="111553"/>
                  <a:pt x="824412" y="137612"/>
                </a:cubicBezTo>
                <a:cubicBezTo>
                  <a:pt x="813704" y="174981"/>
                  <a:pt x="750767" y="282281"/>
                  <a:pt x="735907" y="300638"/>
                </a:cubicBezTo>
                <a:cubicBezTo>
                  <a:pt x="715146" y="325768"/>
                  <a:pt x="691108" y="348277"/>
                  <a:pt x="672970" y="375812"/>
                </a:cubicBezTo>
                <a:cubicBezTo>
                  <a:pt x="665758" y="386739"/>
                  <a:pt x="658546" y="395480"/>
                  <a:pt x="644123" y="429134"/>
                </a:cubicBezTo>
                <a:cubicBezTo>
                  <a:pt x="629045" y="467158"/>
                  <a:pt x="625330" y="506275"/>
                  <a:pt x="630356" y="546704"/>
                </a:cubicBezTo>
                <a:cubicBezTo>
                  <a:pt x="633634" y="572054"/>
                  <a:pt x="626641" y="596310"/>
                  <a:pt x="618992" y="620349"/>
                </a:cubicBezTo>
                <a:cubicBezTo>
                  <a:pt x="608285" y="653348"/>
                  <a:pt x="595391" y="685035"/>
                  <a:pt x="576379" y="714318"/>
                </a:cubicBezTo>
                <a:cubicBezTo>
                  <a:pt x="565452" y="731363"/>
                  <a:pt x="563704" y="752124"/>
                  <a:pt x="559114" y="771355"/>
                </a:cubicBezTo>
                <a:cubicBezTo>
                  <a:pt x="548625" y="814187"/>
                  <a:pt x="536387" y="856145"/>
                  <a:pt x="507760" y="891329"/>
                </a:cubicBezTo>
                <a:cubicBezTo>
                  <a:pt x="492462" y="910122"/>
                  <a:pt x="476947" y="929135"/>
                  <a:pt x="462960" y="948802"/>
                </a:cubicBezTo>
                <a:cubicBezTo>
                  <a:pt x="435426" y="987919"/>
                  <a:pt x="422751" y="1032937"/>
                  <a:pt x="412480" y="1078829"/>
                </a:cubicBezTo>
                <a:cubicBezTo>
                  <a:pt x="404395" y="1115761"/>
                  <a:pt x="399150" y="1285779"/>
                  <a:pt x="403301" y="1333200"/>
                </a:cubicBezTo>
                <a:cubicBezTo>
                  <a:pt x="407890" y="1384883"/>
                  <a:pt x="414447" y="1446399"/>
                  <a:pt x="421058" y="1503955"/>
                </a:cubicBezTo>
                <a:lnTo>
                  <a:pt x="425443" y="1540797"/>
                </a:lnTo>
                <a:lnTo>
                  <a:pt x="0" y="1172459"/>
                </a:lnTo>
                <a:lnTo>
                  <a:pt x="16659" y="1116181"/>
                </a:lnTo>
                <a:cubicBezTo>
                  <a:pt x="58412" y="975757"/>
                  <a:pt x="97686" y="845601"/>
                  <a:pt x="118337" y="780533"/>
                </a:cubicBezTo>
                <a:cubicBezTo>
                  <a:pt x="151553" y="675857"/>
                  <a:pt x="183240" y="570524"/>
                  <a:pt x="209683" y="463662"/>
                </a:cubicBezTo>
                <a:cubicBezTo>
                  <a:pt x="223888" y="406188"/>
                  <a:pt x="240714" y="349588"/>
                  <a:pt x="259071" y="293425"/>
                </a:cubicBezTo>
                <a:cubicBezTo>
                  <a:pt x="268467" y="264798"/>
                  <a:pt x="273276" y="234859"/>
                  <a:pt x="276772" y="205139"/>
                </a:cubicBezTo>
                <a:cubicBezTo>
                  <a:pt x="280924" y="171922"/>
                  <a:pt x="298407" y="147883"/>
                  <a:pt x="329219" y="137394"/>
                </a:cubicBezTo>
                <a:cubicBezTo>
                  <a:pt x="395216" y="114667"/>
                  <a:pt x="452472" y="75550"/>
                  <a:pt x="512349" y="41458"/>
                </a:cubicBezTo>
                <a:cubicBezTo>
                  <a:pt x="534421" y="28784"/>
                  <a:pt x="556492" y="16109"/>
                  <a:pt x="578564" y="3434"/>
                </a:cubicBezTo>
                <a:cubicBezTo>
                  <a:pt x="584901" y="-282"/>
                  <a:pt x="591457" y="-1374"/>
                  <a:pt x="598232" y="2123"/>
                </a:cubicBezTo>
                <a:cubicBezTo>
                  <a:pt x="603477" y="5620"/>
                  <a:pt x="603258" y="11082"/>
                  <a:pt x="603914" y="16546"/>
                </a:cubicBezTo>
                <a:cubicBezTo>
                  <a:pt x="605880" y="34466"/>
                  <a:pt x="609159" y="149195"/>
                  <a:pt x="614402" y="153128"/>
                </a:cubicBezTo>
                <a:cubicBezTo>
                  <a:pt x="618774" y="152910"/>
                  <a:pt x="621177" y="149413"/>
                  <a:pt x="624237" y="147446"/>
                </a:cubicBezTo>
                <a:cubicBezTo>
                  <a:pt x="646309" y="129745"/>
                  <a:pt x="701160" y="71616"/>
                  <a:pt x="710120" y="63749"/>
                </a:cubicBezTo>
                <a:cubicBezTo>
                  <a:pt x="730881" y="45829"/>
                  <a:pt x="753827" y="40147"/>
                  <a:pt x="779832" y="50418"/>
                </a:cubicBezTo>
                <a:cubicBezTo>
                  <a:pt x="788300" y="53751"/>
                  <a:pt x="795948" y="58695"/>
                  <a:pt x="802501" y="64780"/>
                </a:cubicBezTo>
                <a:close/>
                <a:moveTo>
                  <a:pt x="2419034" y="721093"/>
                </a:moveTo>
                <a:cubicBezTo>
                  <a:pt x="2425371" y="728523"/>
                  <a:pt x="2486342" y="856583"/>
                  <a:pt x="2504043" y="904441"/>
                </a:cubicBezTo>
                <a:cubicBezTo>
                  <a:pt x="2523711" y="957763"/>
                  <a:pt x="2539227" y="1012396"/>
                  <a:pt x="2545782" y="1068995"/>
                </a:cubicBezTo>
                <a:cubicBezTo>
                  <a:pt x="2550809" y="1113139"/>
                  <a:pt x="2547749" y="1156846"/>
                  <a:pt x="2540975" y="1200552"/>
                </a:cubicBezTo>
                <a:cubicBezTo>
                  <a:pt x="2535512" y="1236828"/>
                  <a:pt x="2528737" y="1273104"/>
                  <a:pt x="2527207" y="1309818"/>
                </a:cubicBezTo>
                <a:cubicBezTo>
                  <a:pt x="2525678" y="1346531"/>
                  <a:pt x="2522181" y="1383026"/>
                  <a:pt x="2533108" y="1417991"/>
                </a:cubicBezTo>
                <a:cubicBezTo>
                  <a:pt x="2547750" y="1465631"/>
                  <a:pt x="2626271" y="1578730"/>
                  <a:pt x="2647906" y="1623311"/>
                </a:cubicBezTo>
                <a:cubicBezTo>
                  <a:pt x="2530422" y="1724748"/>
                  <a:pt x="2319956" y="2043116"/>
                  <a:pt x="2238821" y="2053445"/>
                </a:cubicBezTo>
                <a:cubicBezTo>
                  <a:pt x="2157686" y="2063775"/>
                  <a:pt x="2175281" y="1761030"/>
                  <a:pt x="2107487" y="1625728"/>
                </a:cubicBezTo>
                <a:cubicBezTo>
                  <a:pt x="2039693" y="1490426"/>
                  <a:pt x="1892241" y="1329981"/>
                  <a:pt x="1832058" y="1241636"/>
                </a:cubicBezTo>
                <a:cubicBezTo>
                  <a:pt x="1771877" y="1153291"/>
                  <a:pt x="1768248" y="1148541"/>
                  <a:pt x="1746394" y="1095656"/>
                </a:cubicBezTo>
                <a:cubicBezTo>
                  <a:pt x="1734812" y="1067248"/>
                  <a:pt x="1721044" y="1039494"/>
                  <a:pt x="1701159" y="1015237"/>
                </a:cubicBezTo>
                <a:cubicBezTo>
                  <a:pt x="1682365" y="992291"/>
                  <a:pt x="1674716" y="964100"/>
                  <a:pt x="1666849" y="935910"/>
                </a:cubicBezTo>
                <a:cubicBezTo>
                  <a:pt x="1658108" y="904878"/>
                  <a:pt x="1643904" y="876251"/>
                  <a:pt x="1618990" y="854398"/>
                </a:cubicBezTo>
                <a:cubicBezTo>
                  <a:pt x="1611342" y="850027"/>
                  <a:pt x="1591237" y="830578"/>
                  <a:pt x="1588178" y="825770"/>
                </a:cubicBezTo>
                <a:cubicBezTo>
                  <a:pt x="1570913" y="800202"/>
                  <a:pt x="1582277" y="771355"/>
                  <a:pt x="1612435" y="764145"/>
                </a:cubicBezTo>
                <a:cubicBezTo>
                  <a:pt x="1622487" y="761740"/>
                  <a:pt x="1632321" y="761303"/>
                  <a:pt x="1642592" y="763488"/>
                </a:cubicBezTo>
                <a:cubicBezTo>
                  <a:pt x="1658982" y="766985"/>
                  <a:pt x="1675153" y="770481"/>
                  <a:pt x="1691106" y="775726"/>
                </a:cubicBezTo>
                <a:cubicBezTo>
                  <a:pt x="1713614" y="783156"/>
                  <a:pt x="1733719" y="793864"/>
                  <a:pt x="1749017" y="812658"/>
                </a:cubicBezTo>
                <a:cubicBezTo>
                  <a:pt x="1749672" y="813532"/>
                  <a:pt x="1750546" y="814188"/>
                  <a:pt x="1751420" y="814843"/>
                </a:cubicBezTo>
                <a:cubicBezTo>
                  <a:pt x="1752076" y="815281"/>
                  <a:pt x="1752732" y="815499"/>
                  <a:pt x="1755354" y="815280"/>
                </a:cubicBezTo>
                <a:cubicBezTo>
                  <a:pt x="1742242" y="765455"/>
                  <a:pt x="1644559" y="387177"/>
                  <a:pt x="1638003" y="354397"/>
                </a:cubicBezTo>
                <a:cubicBezTo>
                  <a:pt x="1637129" y="346749"/>
                  <a:pt x="1635162" y="310909"/>
                  <a:pt x="1635598" y="303261"/>
                </a:cubicBezTo>
                <a:cubicBezTo>
                  <a:pt x="1636691" y="286652"/>
                  <a:pt x="1642810" y="273103"/>
                  <a:pt x="1657234" y="263925"/>
                </a:cubicBezTo>
                <a:cubicBezTo>
                  <a:pt x="1673186" y="255184"/>
                  <a:pt x="1690451" y="255839"/>
                  <a:pt x="1707714" y="258243"/>
                </a:cubicBezTo>
                <a:cubicBezTo>
                  <a:pt x="1739401" y="264580"/>
                  <a:pt x="1764314" y="281845"/>
                  <a:pt x="1784419" y="306538"/>
                </a:cubicBezTo>
                <a:cubicBezTo>
                  <a:pt x="1802339" y="328610"/>
                  <a:pt x="1813921" y="382369"/>
                  <a:pt x="1823973" y="408592"/>
                </a:cubicBezTo>
                <a:cubicBezTo>
                  <a:pt x="1827469" y="417771"/>
                  <a:pt x="1906797" y="688095"/>
                  <a:pt x="1907234" y="690280"/>
                </a:cubicBezTo>
                <a:cubicBezTo>
                  <a:pt x="1911386" y="705140"/>
                  <a:pt x="1912915" y="704266"/>
                  <a:pt x="1926465" y="698148"/>
                </a:cubicBezTo>
                <a:cubicBezTo>
                  <a:pt x="1965581" y="680010"/>
                  <a:pt x="2005791" y="670613"/>
                  <a:pt x="2046438" y="694651"/>
                </a:cubicBezTo>
                <a:cubicBezTo>
                  <a:pt x="2052776" y="698366"/>
                  <a:pt x="2059113" y="702081"/>
                  <a:pt x="2065013" y="706014"/>
                </a:cubicBezTo>
                <a:cubicBezTo>
                  <a:pt x="2069820" y="709293"/>
                  <a:pt x="2073536" y="709074"/>
                  <a:pt x="2076595" y="703392"/>
                </a:cubicBezTo>
                <a:cubicBezTo>
                  <a:pt x="2090581" y="677168"/>
                  <a:pt x="2114401" y="669082"/>
                  <a:pt x="2142155" y="667553"/>
                </a:cubicBezTo>
                <a:cubicBezTo>
                  <a:pt x="2175371" y="665804"/>
                  <a:pt x="2204873" y="675420"/>
                  <a:pt x="2230442" y="696399"/>
                </a:cubicBezTo>
                <a:cubicBezTo>
                  <a:pt x="2245302" y="708637"/>
                  <a:pt x="2261255" y="711259"/>
                  <a:pt x="2279612" y="706670"/>
                </a:cubicBezTo>
                <a:cubicBezTo>
                  <a:pt x="2296220" y="702518"/>
                  <a:pt x="2312391" y="696399"/>
                  <a:pt x="2328562" y="691592"/>
                </a:cubicBezTo>
                <a:cubicBezTo>
                  <a:pt x="2365712" y="680446"/>
                  <a:pt x="2394996" y="692903"/>
                  <a:pt x="2419034" y="721093"/>
                </a:cubicBezTo>
                <a:close/>
              </a:path>
            </a:pathLst>
          </a:custGeom>
          <a:solidFill>
            <a:srgbClr val="FCD9C1"/>
          </a:solidFill>
          <a:ln w="2539" cap="flat">
            <a:noFill/>
            <a:prstDash val="solid"/>
            <a:miter/>
          </a:ln>
        </p:spPr>
        <p:txBody>
          <a:bodyPr rtlCol="0" anchor="ctr"/>
          <a:lstStyle/>
          <a:p>
            <a:endParaRPr lang="en-US"/>
          </a:p>
        </p:txBody>
      </p:sp>
      <p:grpSp>
        <p:nvGrpSpPr>
          <p:cNvPr id="75" name="Group 74">
            <a:extLst>
              <a:ext uri="{FF2B5EF4-FFF2-40B4-BE49-F238E27FC236}">
                <a16:creationId xmlns:a16="http://schemas.microsoft.com/office/drawing/2014/main" xmlns="" id="{76B06473-3B8F-4E79-A2CA-FE5AA14E6B10}"/>
              </a:ext>
            </a:extLst>
          </p:cNvPr>
          <p:cNvGrpSpPr/>
          <p:nvPr/>
        </p:nvGrpSpPr>
        <p:grpSpPr>
          <a:xfrm rot="1587316">
            <a:off x="909065" y="3818987"/>
            <a:ext cx="1555538" cy="2302642"/>
            <a:chOff x="6477000" y="3016250"/>
            <a:chExt cx="1328738" cy="1966913"/>
          </a:xfrm>
        </p:grpSpPr>
        <p:sp>
          <p:nvSpPr>
            <p:cNvPr id="85" name="Freeform 21">
              <a:extLst>
                <a:ext uri="{FF2B5EF4-FFF2-40B4-BE49-F238E27FC236}">
                  <a16:creationId xmlns:a16="http://schemas.microsoft.com/office/drawing/2014/main" xmlns="" id="{B4FA53BD-6B07-46FB-8E73-F1977477D66B}"/>
                </a:ext>
              </a:extLst>
            </p:cNvPr>
            <p:cNvSpPr>
              <a:spLocks/>
            </p:cNvSpPr>
            <p:nvPr/>
          </p:nvSpPr>
          <p:spPr bwMode="auto">
            <a:xfrm>
              <a:off x="6477000" y="3162300"/>
              <a:ext cx="1328738" cy="1820863"/>
            </a:xfrm>
            <a:custGeom>
              <a:avLst/>
              <a:gdLst>
                <a:gd name="T0" fmla="*/ 353 w 353"/>
                <a:gd name="T1" fmla="*/ 461 h 485"/>
                <a:gd name="T2" fmla="*/ 329 w 353"/>
                <a:gd name="T3" fmla="*/ 485 h 485"/>
                <a:gd name="T4" fmla="*/ 24 w 353"/>
                <a:gd name="T5" fmla="*/ 485 h 485"/>
                <a:gd name="T6" fmla="*/ 0 w 353"/>
                <a:gd name="T7" fmla="*/ 461 h 485"/>
                <a:gd name="T8" fmla="*/ 0 w 353"/>
                <a:gd name="T9" fmla="*/ 24 h 485"/>
                <a:gd name="T10" fmla="*/ 24 w 353"/>
                <a:gd name="T11" fmla="*/ 0 h 485"/>
                <a:gd name="T12" fmla="*/ 329 w 353"/>
                <a:gd name="T13" fmla="*/ 0 h 485"/>
                <a:gd name="T14" fmla="*/ 353 w 353"/>
                <a:gd name="T15" fmla="*/ 24 h 485"/>
                <a:gd name="T16" fmla="*/ 353 w 353"/>
                <a:gd name="T17" fmla="*/ 46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485">
                  <a:moveTo>
                    <a:pt x="353" y="461"/>
                  </a:moveTo>
                  <a:cubicBezTo>
                    <a:pt x="353" y="475"/>
                    <a:pt x="343" y="485"/>
                    <a:pt x="329" y="485"/>
                  </a:cubicBezTo>
                  <a:cubicBezTo>
                    <a:pt x="24" y="485"/>
                    <a:pt x="24" y="485"/>
                    <a:pt x="24" y="485"/>
                  </a:cubicBezTo>
                  <a:cubicBezTo>
                    <a:pt x="11" y="485"/>
                    <a:pt x="0" y="475"/>
                    <a:pt x="0" y="461"/>
                  </a:cubicBezTo>
                  <a:cubicBezTo>
                    <a:pt x="0" y="24"/>
                    <a:pt x="0" y="24"/>
                    <a:pt x="0" y="24"/>
                  </a:cubicBezTo>
                  <a:cubicBezTo>
                    <a:pt x="0" y="11"/>
                    <a:pt x="11" y="0"/>
                    <a:pt x="24" y="0"/>
                  </a:cubicBezTo>
                  <a:cubicBezTo>
                    <a:pt x="329" y="0"/>
                    <a:pt x="329" y="0"/>
                    <a:pt x="329" y="0"/>
                  </a:cubicBezTo>
                  <a:cubicBezTo>
                    <a:pt x="343" y="0"/>
                    <a:pt x="353" y="11"/>
                    <a:pt x="353" y="24"/>
                  </a:cubicBezTo>
                  <a:lnTo>
                    <a:pt x="353" y="46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22">
              <a:extLst>
                <a:ext uri="{FF2B5EF4-FFF2-40B4-BE49-F238E27FC236}">
                  <a16:creationId xmlns:a16="http://schemas.microsoft.com/office/drawing/2014/main" xmlns="" id="{7DDC5813-58D8-4CB9-9061-D2321039535C}"/>
                </a:ext>
              </a:extLst>
            </p:cNvPr>
            <p:cNvSpPr>
              <a:spLocks noChangeArrowheads="1"/>
            </p:cNvSpPr>
            <p:nvPr/>
          </p:nvSpPr>
          <p:spPr bwMode="auto">
            <a:xfrm>
              <a:off x="6597650" y="3302000"/>
              <a:ext cx="1087438" cy="1504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3">
              <a:extLst>
                <a:ext uri="{FF2B5EF4-FFF2-40B4-BE49-F238E27FC236}">
                  <a16:creationId xmlns:a16="http://schemas.microsoft.com/office/drawing/2014/main" xmlns="" id="{BE959B4F-7DAB-4E34-981E-329FB1AFA854}"/>
                </a:ext>
              </a:extLst>
            </p:cNvPr>
            <p:cNvSpPr>
              <a:spLocks/>
            </p:cNvSpPr>
            <p:nvPr/>
          </p:nvSpPr>
          <p:spPr bwMode="auto">
            <a:xfrm>
              <a:off x="6591300" y="3294062"/>
              <a:ext cx="1101725" cy="1520825"/>
            </a:xfrm>
            <a:custGeom>
              <a:avLst/>
              <a:gdLst>
                <a:gd name="T0" fmla="*/ 689 w 694"/>
                <a:gd name="T1" fmla="*/ 953 h 958"/>
                <a:gd name="T2" fmla="*/ 689 w 694"/>
                <a:gd name="T3" fmla="*/ 948 h 958"/>
                <a:gd name="T4" fmla="*/ 9 w 694"/>
                <a:gd name="T5" fmla="*/ 948 h 958"/>
                <a:gd name="T6" fmla="*/ 9 w 694"/>
                <a:gd name="T7" fmla="*/ 9 h 958"/>
                <a:gd name="T8" fmla="*/ 684 w 694"/>
                <a:gd name="T9" fmla="*/ 9 h 958"/>
                <a:gd name="T10" fmla="*/ 684 w 694"/>
                <a:gd name="T11" fmla="*/ 953 h 958"/>
                <a:gd name="T12" fmla="*/ 689 w 694"/>
                <a:gd name="T13" fmla="*/ 953 h 958"/>
                <a:gd name="T14" fmla="*/ 689 w 694"/>
                <a:gd name="T15" fmla="*/ 948 h 958"/>
                <a:gd name="T16" fmla="*/ 689 w 694"/>
                <a:gd name="T17" fmla="*/ 953 h 958"/>
                <a:gd name="T18" fmla="*/ 694 w 694"/>
                <a:gd name="T19" fmla="*/ 953 h 958"/>
                <a:gd name="T20" fmla="*/ 694 w 694"/>
                <a:gd name="T21" fmla="*/ 0 h 958"/>
                <a:gd name="T22" fmla="*/ 0 w 694"/>
                <a:gd name="T23" fmla="*/ 0 h 958"/>
                <a:gd name="T24" fmla="*/ 0 w 694"/>
                <a:gd name="T25" fmla="*/ 958 h 958"/>
                <a:gd name="T26" fmla="*/ 694 w 694"/>
                <a:gd name="T27" fmla="*/ 958 h 958"/>
                <a:gd name="T28" fmla="*/ 694 w 694"/>
                <a:gd name="T29" fmla="*/ 953 h 958"/>
                <a:gd name="T30" fmla="*/ 689 w 694"/>
                <a:gd name="T31" fmla="*/ 95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958">
                  <a:moveTo>
                    <a:pt x="689" y="953"/>
                  </a:moveTo>
                  <a:lnTo>
                    <a:pt x="689" y="948"/>
                  </a:lnTo>
                  <a:lnTo>
                    <a:pt x="9" y="948"/>
                  </a:lnTo>
                  <a:lnTo>
                    <a:pt x="9" y="9"/>
                  </a:lnTo>
                  <a:lnTo>
                    <a:pt x="684" y="9"/>
                  </a:lnTo>
                  <a:lnTo>
                    <a:pt x="684" y="953"/>
                  </a:lnTo>
                  <a:lnTo>
                    <a:pt x="689" y="953"/>
                  </a:lnTo>
                  <a:lnTo>
                    <a:pt x="689" y="948"/>
                  </a:lnTo>
                  <a:lnTo>
                    <a:pt x="689" y="953"/>
                  </a:lnTo>
                  <a:lnTo>
                    <a:pt x="694" y="953"/>
                  </a:lnTo>
                  <a:lnTo>
                    <a:pt x="694" y="0"/>
                  </a:lnTo>
                  <a:lnTo>
                    <a:pt x="0" y="0"/>
                  </a:lnTo>
                  <a:lnTo>
                    <a:pt x="0" y="958"/>
                  </a:lnTo>
                  <a:lnTo>
                    <a:pt x="694" y="958"/>
                  </a:lnTo>
                  <a:lnTo>
                    <a:pt x="694" y="953"/>
                  </a:lnTo>
                  <a:lnTo>
                    <a:pt x="689" y="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4">
              <a:extLst>
                <a:ext uri="{FF2B5EF4-FFF2-40B4-BE49-F238E27FC236}">
                  <a16:creationId xmlns:a16="http://schemas.microsoft.com/office/drawing/2014/main" xmlns="" id="{3C666D1B-AC85-4D2A-99E2-A162377C88E7}"/>
                </a:ext>
              </a:extLst>
            </p:cNvPr>
            <p:cNvSpPr>
              <a:spLocks/>
            </p:cNvSpPr>
            <p:nvPr/>
          </p:nvSpPr>
          <p:spPr bwMode="auto">
            <a:xfrm>
              <a:off x="6786563" y="3609975"/>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Line 25">
              <a:extLst>
                <a:ext uri="{FF2B5EF4-FFF2-40B4-BE49-F238E27FC236}">
                  <a16:creationId xmlns:a16="http://schemas.microsoft.com/office/drawing/2014/main" xmlns="" id="{D04960E5-FE25-4A27-91D8-4279B67D5F31}"/>
                </a:ext>
              </a:extLst>
            </p:cNvPr>
            <p:cNvSpPr>
              <a:spLocks noChangeShapeType="1"/>
            </p:cNvSpPr>
            <p:nvPr/>
          </p:nvSpPr>
          <p:spPr bwMode="auto">
            <a:xfrm>
              <a:off x="6786563" y="3609975"/>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6">
              <a:extLst>
                <a:ext uri="{FF2B5EF4-FFF2-40B4-BE49-F238E27FC236}">
                  <a16:creationId xmlns:a16="http://schemas.microsoft.com/office/drawing/2014/main" xmlns="" id="{C0C3797F-AD4E-4A8B-87FF-60021E76BA40}"/>
                </a:ext>
              </a:extLst>
            </p:cNvPr>
            <p:cNvSpPr>
              <a:spLocks/>
            </p:cNvSpPr>
            <p:nvPr/>
          </p:nvSpPr>
          <p:spPr bwMode="auto">
            <a:xfrm>
              <a:off x="6764338" y="3586163"/>
              <a:ext cx="755650" cy="46038"/>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2"/>
                    <a:pt x="199" y="0"/>
                    <a:pt x="195" y="0"/>
                  </a:cubicBezTo>
                  <a:cubicBezTo>
                    <a:pt x="6" y="0"/>
                    <a:pt x="6" y="0"/>
                    <a:pt x="6" y="0"/>
                  </a:cubicBezTo>
                  <a:cubicBezTo>
                    <a:pt x="3" y="0"/>
                    <a:pt x="0" y="2"/>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7">
              <a:extLst>
                <a:ext uri="{FF2B5EF4-FFF2-40B4-BE49-F238E27FC236}">
                  <a16:creationId xmlns:a16="http://schemas.microsoft.com/office/drawing/2014/main" xmlns="" id="{ADF59732-B6E8-4602-9579-66A28CF2373A}"/>
                </a:ext>
              </a:extLst>
            </p:cNvPr>
            <p:cNvSpPr>
              <a:spLocks/>
            </p:cNvSpPr>
            <p:nvPr/>
          </p:nvSpPr>
          <p:spPr bwMode="auto">
            <a:xfrm>
              <a:off x="6721475" y="3759200"/>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Line 28">
              <a:extLst>
                <a:ext uri="{FF2B5EF4-FFF2-40B4-BE49-F238E27FC236}">
                  <a16:creationId xmlns:a16="http://schemas.microsoft.com/office/drawing/2014/main" xmlns="" id="{64144774-FF37-417B-926B-E037159D78C1}"/>
                </a:ext>
              </a:extLst>
            </p:cNvPr>
            <p:cNvSpPr>
              <a:spLocks noChangeShapeType="1"/>
            </p:cNvSpPr>
            <p:nvPr/>
          </p:nvSpPr>
          <p:spPr bwMode="auto">
            <a:xfrm>
              <a:off x="6721475" y="3759200"/>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9">
              <a:extLst>
                <a:ext uri="{FF2B5EF4-FFF2-40B4-BE49-F238E27FC236}">
                  <a16:creationId xmlns:a16="http://schemas.microsoft.com/office/drawing/2014/main" xmlns="" id="{AA6FAF1A-F505-471C-885C-E205BA6CD276}"/>
                </a:ext>
              </a:extLst>
            </p:cNvPr>
            <p:cNvSpPr>
              <a:spLocks/>
            </p:cNvSpPr>
            <p:nvPr/>
          </p:nvSpPr>
          <p:spPr bwMode="auto">
            <a:xfrm>
              <a:off x="6699250" y="3736975"/>
              <a:ext cx="884238" cy="44450"/>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10"/>
                    <a:pt x="235" y="6"/>
                  </a:cubicBezTo>
                  <a:cubicBezTo>
                    <a:pt x="235" y="3"/>
                    <a:pt x="232" y="0"/>
                    <a:pt x="229"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0">
              <a:extLst>
                <a:ext uri="{FF2B5EF4-FFF2-40B4-BE49-F238E27FC236}">
                  <a16:creationId xmlns:a16="http://schemas.microsoft.com/office/drawing/2014/main" xmlns="" id="{B32C509F-3E31-41D9-8AC4-92E902539EC3}"/>
                </a:ext>
              </a:extLst>
            </p:cNvPr>
            <p:cNvSpPr>
              <a:spLocks/>
            </p:cNvSpPr>
            <p:nvPr/>
          </p:nvSpPr>
          <p:spPr bwMode="auto">
            <a:xfrm>
              <a:off x="6786563" y="3913188"/>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Line 31">
              <a:extLst>
                <a:ext uri="{FF2B5EF4-FFF2-40B4-BE49-F238E27FC236}">
                  <a16:creationId xmlns:a16="http://schemas.microsoft.com/office/drawing/2014/main" xmlns="" id="{AEA69708-0D7D-4AB0-8116-382721B8A608}"/>
                </a:ext>
              </a:extLst>
            </p:cNvPr>
            <p:cNvSpPr>
              <a:spLocks noChangeShapeType="1"/>
            </p:cNvSpPr>
            <p:nvPr/>
          </p:nvSpPr>
          <p:spPr bwMode="auto">
            <a:xfrm>
              <a:off x="6786563" y="3913188"/>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2">
              <a:extLst>
                <a:ext uri="{FF2B5EF4-FFF2-40B4-BE49-F238E27FC236}">
                  <a16:creationId xmlns:a16="http://schemas.microsoft.com/office/drawing/2014/main" xmlns="" id="{76CC40C8-185D-41E9-BD75-38FD74201910}"/>
                </a:ext>
              </a:extLst>
            </p:cNvPr>
            <p:cNvSpPr>
              <a:spLocks/>
            </p:cNvSpPr>
            <p:nvPr/>
          </p:nvSpPr>
          <p:spPr bwMode="auto">
            <a:xfrm>
              <a:off x="6764338" y="3890963"/>
              <a:ext cx="755650" cy="44450"/>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10"/>
                    <a:pt x="201" y="6"/>
                  </a:cubicBezTo>
                  <a:cubicBezTo>
                    <a:pt x="201" y="3"/>
                    <a:pt x="199" y="0"/>
                    <a:pt x="195"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
              <a:extLst>
                <a:ext uri="{FF2B5EF4-FFF2-40B4-BE49-F238E27FC236}">
                  <a16:creationId xmlns:a16="http://schemas.microsoft.com/office/drawing/2014/main" xmlns="" id="{56204A8E-422B-4477-AA71-084ACD5AF247}"/>
                </a:ext>
              </a:extLst>
            </p:cNvPr>
            <p:cNvSpPr>
              <a:spLocks/>
            </p:cNvSpPr>
            <p:nvPr/>
          </p:nvSpPr>
          <p:spPr bwMode="auto">
            <a:xfrm>
              <a:off x="6721475" y="4067175"/>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Line 34">
              <a:extLst>
                <a:ext uri="{FF2B5EF4-FFF2-40B4-BE49-F238E27FC236}">
                  <a16:creationId xmlns:a16="http://schemas.microsoft.com/office/drawing/2014/main" xmlns="" id="{589F9D0F-6288-4CE6-9036-D12F6D9D3820}"/>
                </a:ext>
              </a:extLst>
            </p:cNvPr>
            <p:cNvSpPr>
              <a:spLocks noChangeShapeType="1"/>
            </p:cNvSpPr>
            <p:nvPr/>
          </p:nvSpPr>
          <p:spPr bwMode="auto">
            <a:xfrm>
              <a:off x="6721475" y="4067175"/>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5">
              <a:extLst>
                <a:ext uri="{FF2B5EF4-FFF2-40B4-BE49-F238E27FC236}">
                  <a16:creationId xmlns:a16="http://schemas.microsoft.com/office/drawing/2014/main" xmlns="" id="{817E8965-0391-4E7D-92E5-241CD66A4FB6}"/>
                </a:ext>
              </a:extLst>
            </p:cNvPr>
            <p:cNvSpPr>
              <a:spLocks/>
            </p:cNvSpPr>
            <p:nvPr/>
          </p:nvSpPr>
          <p:spPr bwMode="auto">
            <a:xfrm>
              <a:off x="6699250" y="4044950"/>
              <a:ext cx="884238" cy="44450"/>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9"/>
                    <a:pt x="235" y="6"/>
                  </a:cubicBezTo>
                  <a:cubicBezTo>
                    <a:pt x="235" y="3"/>
                    <a:pt x="232" y="0"/>
                    <a:pt x="229" y="0"/>
                  </a:cubicBezTo>
                  <a:cubicBezTo>
                    <a:pt x="6" y="0"/>
                    <a:pt x="6" y="0"/>
                    <a:pt x="6" y="0"/>
                  </a:cubicBezTo>
                  <a:cubicBezTo>
                    <a:pt x="3" y="0"/>
                    <a:pt x="0" y="3"/>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6">
              <a:extLst>
                <a:ext uri="{FF2B5EF4-FFF2-40B4-BE49-F238E27FC236}">
                  <a16:creationId xmlns:a16="http://schemas.microsoft.com/office/drawing/2014/main" xmlns="" id="{76E7CEDE-A339-4E90-8389-F88BD1922687}"/>
                </a:ext>
              </a:extLst>
            </p:cNvPr>
            <p:cNvSpPr>
              <a:spLocks/>
            </p:cNvSpPr>
            <p:nvPr/>
          </p:nvSpPr>
          <p:spPr bwMode="auto">
            <a:xfrm>
              <a:off x="6786563" y="4221163"/>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Line 37">
              <a:extLst>
                <a:ext uri="{FF2B5EF4-FFF2-40B4-BE49-F238E27FC236}">
                  <a16:creationId xmlns:a16="http://schemas.microsoft.com/office/drawing/2014/main" xmlns="" id="{1ED853F1-FF35-4615-8CFA-ABD102A77399}"/>
                </a:ext>
              </a:extLst>
            </p:cNvPr>
            <p:cNvSpPr>
              <a:spLocks noChangeShapeType="1"/>
            </p:cNvSpPr>
            <p:nvPr/>
          </p:nvSpPr>
          <p:spPr bwMode="auto">
            <a:xfrm>
              <a:off x="6786563" y="4221163"/>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8">
              <a:extLst>
                <a:ext uri="{FF2B5EF4-FFF2-40B4-BE49-F238E27FC236}">
                  <a16:creationId xmlns:a16="http://schemas.microsoft.com/office/drawing/2014/main" xmlns="" id="{2B9B17A9-5A00-4431-AFFD-7FC4B6096132}"/>
                </a:ext>
              </a:extLst>
            </p:cNvPr>
            <p:cNvSpPr>
              <a:spLocks/>
            </p:cNvSpPr>
            <p:nvPr/>
          </p:nvSpPr>
          <p:spPr bwMode="auto">
            <a:xfrm>
              <a:off x="6764338" y="4198938"/>
              <a:ext cx="755650" cy="44450"/>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2"/>
                    <a:pt x="199" y="0"/>
                    <a:pt x="195" y="0"/>
                  </a:cubicBezTo>
                  <a:cubicBezTo>
                    <a:pt x="6" y="0"/>
                    <a:pt x="6" y="0"/>
                    <a:pt x="6" y="0"/>
                  </a:cubicBezTo>
                  <a:cubicBezTo>
                    <a:pt x="3" y="0"/>
                    <a:pt x="0" y="2"/>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9">
              <a:extLst>
                <a:ext uri="{FF2B5EF4-FFF2-40B4-BE49-F238E27FC236}">
                  <a16:creationId xmlns:a16="http://schemas.microsoft.com/office/drawing/2014/main" xmlns="" id="{8B0B5EE5-0686-498F-AD62-FCBA67B62F5B}"/>
                </a:ext>
              </a:extLst>
            </p:cNvPr>
            <p:cNvSpPr>
              <a:spLocks/>
            </p:cNvSpPr>
            <p:nvPr/>
          </p:nvSpPr>
          <p:spPr bwMode="auto">
            <a:xfrm>
              <a:off x="6786563" y="4525963"/>
              <a:ext cx="711200" cy="0"/>
            </a:xfrm>
            <a:custGeom>
              <a:avLst/>
              <a:gdLst>
                <a:gd name="T0" fmla="*/ 0 w 448"/>
                <a:gd name="T1" fmla="*/ 448 w 448"/>
                <a:gd name="T2" fmla="*/ 0 w 448"/>
              </a:gdLst>
              <a:ahLst/>
              <a:cxnLst>
                <a:cxn ang="0">
                  <a:pos x="T0" y="0"/>
                </a:cxn>
                <a:cxn ang="0">
                  <a:pos x="T1" y="0"/>
                </a:cxn>
                <a:cxn ang="0">
                  <a:pos x="T2" y="0"/>
                </a:cxn>
              </a:cxnLst>
              <a:rect l="0" t="0" r="r" b="b"/>
              <a:pathLst>
                <a:path w="448">
                  <a:moveTo>
                    <a:pt x="0" y="0"/>
                  </a:moveTo>
                  <a:lnTo>
                    <a:pt x="4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Line 40">
              <a:extLst>
                <a:ext uri="{FF2B5EF4-FFF2-40B4-BE49-F238E27FC236}">
                  <a16:creationId xmlns:a16="http://schemas.microsoft.com/office/drawing/2014/main" xmlns="" id="{24F55C4E-2F21-4459-8B45-F1B95591DC56}"/>
                </a:ext>
              </a:extLst>
            </p:cNvPr>
            <p:cNvSpPr>
              <a:spLocks noChangeShapeType="1"/>
            </p:cNvSpPr>
            <p:nvPr/>
          </p:nvSpPr>
          <p:spPr bwMode="auto">
            <a:xfrm>
              <a:off x="6786563" y="4525963"/>
              <a:ext cx="711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1">
              <a:extLst>
                <a:ext uri="{FF2B5EF4-FFF2-40B4-BE49-F238E27FC236}">
                  <a16:creationId xmlns:a16="http://schemas.microsoft.com/office/drawing/2014/main" xmlns="" id="{74254297-B497-44A4-ACA8-D16D76865B94}"/>
                </a:ext>
              </a:extLst>
            </p:cNvPr>
            <p:cNvSpPr>
              <a:spLocks/>
            </p:cNvSpPr>
            <p:nvPr/>
          </p:nvSpPr>
          <p:spPr bwMode="auto">
            <a:xfrm>
              <a:off x="6764338" y="4502150"/>
              <a:ext cx="755650" cy="46038"/>
            </a:xfrm>
            <a:custGeom>
              <a:avLst/>
              <a:gdLst>
                <a:gd name="T0" fmla="*/ 6 w 201"/>
                <a:gd name="T1" fmla="*/ 12 h 12"/>
                <a:gd name="T2" fmla="*/ 195 w 201"/>
                <a:gd name="T3" fmla="*/ 12 h 12"/>
                <a:gd name="T4" fmla="*/ 201 w 201"/>
                <a:gd name="T5" fmla="*/ 6 h 12"/>
                <a:gd name="T6" fmla="*/ 195 w 201"/>
                <a:gd name="T7" fmla="*/ 0 h 12"/>
                <a:gd name="T8" fmla="*/ 6 w 201"/>
                <a:gd name="T9" fmla="*/ 0 h 12"/>
                <a:gd name="T10" fmla="*/ 0 w 201"/>
                <a:gd name="T11" fmla="*/ 6 h 12"/>
                <a:gd name="T12" fmla="*/ 6 w 20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 h="12">
                  <a:moveTo>
                    <a:pt x="6" y="12"/>
                  </a:moveTo>
                  <a:cubicBezTo>
                    <a:pt x="195" y="12"/>
                    <a:pt x="195" y="12"/>
                    <a:pt x="195" y="12"/>
                  </a:cubicBezTo>
                  <a:cubicBezTo>
                    <a:pt x="199" y="12"/>
                    <a:pt x="201" y="9"/>
                    <a:pt x="201" y="6"/>
                  </a:cubicBezTo>
                  <a:cubicBezTo>
                    <a:pt x="201" y="3"/>
                    <a:pt x="199" y="0"/>
                    <a:pt x="195" y="0"/>
                  </a:cubicBezTo>
                  <a:cubicBezTo>
                    <a:pt x="6" y="0"/>
                    <a:pt x="6" y="0"/>
                    <a:pt x="6" y="0"/>
                  </a:cubicBezTo>
                  <a:cubicBezTo>
                    <a:pt x="3" y="0"/>
                    <a:pt x="0" y="3"/>
                    <a:pt x="0" y="6"/>
                  </a:cubicBezTo>
                  <a:cubicBezTo>
                    <a:pt x="0" y="9"/>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2">
              <a:extLst>
                <a:ext uri="{FF2B5EF4-FFF2-40B4-BE49-F238E27FC236}">
                  <a16:creationId xmlns:a16="http://schemas.microsoft.com/office/drawing/2014/main" xmlns="" id="{DF6E09B7-4F04-4CFE-B4E3-707733FFBB9E}"/>
                </a:ext>
              </a:extLst>
            </p:cNvPr>
            <p:cNvSpPr>
              <a:spLocks/>
            </p:cNvSpPr>
            <p:nvPr/>
          </p:nvSpPr>
          <p:spPr bwMode="auto">
            <a:xfrm>
              <a:off x="6721475" y="4371975"/>
              <a:ext cx="839788" cy="0"/>
            </a:xfrm>
            <a:custGeom>
              <a:avLst/>
              <a:gdLst>
                <a:gd name="T0" fmla="*/ 0 w 529"/>
                <a:gd name="T1" fmla="*/ 529 w 529"/>
                <a:gd name="T2" fmla="*/ 0 w 529"/>
              </a:gdLst>
              <a:ahLst/>
              <a:cxnLst>
                <a:cxn ang="0">
                  <a:pos x="T0" y="0"/>
                </a:cxn>
                <a:cxn ang="0">
                  <a:pos x="T1" y="0"/>
                </a:cxn>
                <a:cxn ang="0">
                  <a:pos x="T2" y="0"/>
                </a:cxn>
              </a:cxnLst>
              <a:rect l="0" t="0" r="r" b="b"/>
              <a:pathLst>
                <a:path w="529">
                  <a:moveTo>
                    <a:pt x="0" y="0"/>
                  </a:moveTo>
                  <a:lnTo>
                    <a:pt x="5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Line 43">
              <a:extLst>
                <a:ext uri="{FF2B5EF4-FFF2-40B4-BE49-F238E27FC236}">
                  <a16:creationId xmlns:a16="http://schemas.microsoft.com/office/drawing/2014/main" xmlns="" id="{C6A6EF8B-04A3-42B0-A128-BAAD811E33CE}"/>
                </a:ext>
              </a:extLst>
            </p:cNvPr>
            <p:cNvSpPr>
              <a:spLocks noChangeShapeType="1"/>
            </p:cNvSpPr>
            <p:nvPr/>
          </p:nvSpPr>
          <p:spPr bwMode="auto">
            <a:xfrm>
              <a:off x="6721475" y="4371975"/>
              <a:ext cx="8397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4">
              <a:extLst>
                <a:ext uri="{FF2B5EF4-FFF2-40B4-BE49-F238E27FC236}">
                  <a16:creationId xmlns:a16="http://schemas.microsoft.com/office/drawing/2014/main" xmlns="" id="{59371498-43FE-405F-AFFE-2CB2BD4FF4A2}"/>
                </a:ext>
              </a:extLst>
            </p:cNvPr>
            <p:cNvSpPr>
              <a:spLocks/>
            </p:cNvSpPr>
            <p:nvPr/>
          </p:nvSpPr>
          <p:spPr bwMode="auto">
            <a:xfrm>
              <a:off x="6699250" y="4348163"/>
              <a:ext cx="884238" cy="46038"/>
            </a:xfrm>
            <a:custGeom>
              <a:avLst/>
              <a:gdLst>
                <a:gd name="T0" fmla="*/ 6 w 235"/>
                <a:gd name="T1" fmla="*/ 12 h 12"/>
                <a:gd name="T2" fmla="*/ 229 w 235"/>
                <a:gd name="T3" fmla="*/ 12 h 12"/>
                <a:gd name="T4" fmla="*/ 235 w 235"/>
                <a:gd name="T5" fmla="*/ 6 h 12"/>
                <a:gd name="T6" fmla="*/ 229 w 235"/>
                <a:gd name="T7" fmla="*/ 0 h 12"/>
                <a:gd name="T8" fmla="*/ 6 w 235"/>
                <a:gd name="T9" fmla="*/ 0 h 12"/>
                <a:gd name="T10" fmla="*/ 0 w 235"/>
                <a:gd name="T11" fmla="*/ 6 h 12"/>
                <a:gd name="T12" fmla="*/ 6 w 2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35" h="12">
                  <a:moveTo>
                    <a:pt x="6" y="12"/>
                  </a:moveTo>
                  <a:cubicBezTo>
                    <a:pt x="229" y="12"/>
                    <a:pt x="229" y="12"/>
                    <a:pt x="229" y="12"/>
                  </a:cubicBezTo>
                  <a:cubicBezTo>
                    <a:pt x="232" y="12"/>
                    <a:pt x="235" y="10"/>
                    <a:pt x="235" y="6"/>
                  </a:cubicBezTo>
                  <a:cubicBezTo>
                    <a:pt x="235" y="3"/>
                    <a:pt x="232" y="0"/>
                    <a:pt x="229" y="0"/>
                  </a:cubicBezTo>
                  <a:cubicBezTo>
                    <a:pt x="6" y="0"/>
                    <a:pt x="6" y="0"/>
                    <a:pt x="6" y="0"/>
                  </a:cubicBezTo>
                  <a:cubicBezTo>
                    <a:pt x="3" y="0"/>
                    <a:pt x="0" y="3"/>
                    <a:pt x="0" y="6"/>
                  </a:cubicBezTo>
                  <a:cubicBezTo>
                    <a:pt x="0" y="10"/>
                    <a:pt x="3" y="12"/>
                    <a:pt x="6" y="1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5">
              <a:extLst>
                <a:ext uri="{FF2B5EF4-FFF2-40B4-BE49-F238E27FC236}">
                  <a16:creationId xmlns:a16="http://schemas.microsoft.com/office/drawing/2014/main" xmlns="" id="{A33F882E-EBD8-4491-87C2-0196547FA465}"/>
                </a:ext>
              </a:extLst>
            </p:cNvPr>
            <p:cNvSpPr>
              <a:spLocks/>
            </p:cNvSpPr>
            <p:nvPr/>
          </p:nvSpPr>
          <p:spPr bwMode="auto">
            <a:xfrm>
              <a:off x="6838950" y="3200400"/>
              <a:ext cx="604838" cy="184150"/>
            </a:xfrm>
            <a:custGeom>
              <a:avLst/>
              <a:gdLst>
                <a:gd name="T0" fmla="*/ 161 w 161"/>
                <a:gd name="T1" fmla="*/ 36 h 49"/>
                <a:gd name="T2" fmla="*/ 126 w 161"/>
                <a:gd name="T3" fmla="*/ 0 h 49"/>
                <a:gd name="T4" fmla="*/ 36 w 161"/>
                <a:gd name="T5" fmla="*/ 0 h 49"/>
                <a:gd name="T6" fmla="*/ 0 w 161"/>
                <a:gd name="T7" fmla="*/ 36 h 49"/>
                <a:gd name="T8" fmla="*/ 0 w 161"/>
                <a:gd name="T9" fmla="*/ 36 h 49"/>
                <a:gd name="T10" fmla="*/ 13 w 161"/>
                <a:gd name="T11" fmla="*/ 49 h 49"/>
                <a:gd name="T12" fmla="*/ 148 w 161"/>
                <a:gd name="T13" fmla="*/ 49 h 49"/>
                <a:gd name="T14" fmla="*/ 161 w 161"/>
                <a:gd name="T15" fmla="*/ 36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49">
                  <a:moveTo>
                    <a:pt x="161" y="36"/>
                  </a:moveTo>
                  <a:cubicBezTo>
                    <a:pt x="161" y="16"/>
                    <a:pt x="146" y="0"/>
                    <a:pt x="126" y="0"/>
                  </a:cubicBezTo>
                  <a:cubicBezTo>
                    <a:pt x="36" y="0"/>
                    <a:pt x="36" y="0"/>
                    <a:pt x="36" y="0"/>
                  </a:cubicBezTo>
                  <a:cubicBezTo>
                    <a:pt x="16" y="0"/>
                    <a:pt x="0" y="16"/>
                    <a:pt x="0" y="36"/>
                  </a:cubicBezTo>
                  <a:cubicBezTo>
                    <a:pt x="0" y="36"/>
                    <a:pt x="0" y="36"/>
                    <a:pt x="0" y="36"/>
                  </a:cubicBezTo>
                  <a:cubicBezTo>
                    <a:pt x="0" y="43"/>
                    <a:pt x="6" y="49"/>
                    <a:pt x="13" y="49"/>
                  </a:cubicBezTo>
                  <a:cubicBezTo>
                    <a:pt x="148" y="49"/>
                    <a:pt x="148" y="49"/>
                    <a:pt x="148" y="49"/>
                  </a:cubicBezTo>
                  <a:cubicBezTo>
                    <a:pt x="155" y="49"/>
                    <a:pt x="161" y="43"/>
                    <a:pt x="161" y="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46">
              <a:extLst>
                <a:ext uri="{FF2B5EF4-FFF2-40B4-BE49-F238E27FC236}">
                  <a16:creationId xmlns:a16="http://schemas.microsoft.com/office/drawing/2014/main" xmlns="" id="{1AE29EF4-21FB-419D-BDCA-98B66E0DE38E}"/>
                </a:ext>
              </a:extLst>
            </p:cNvPr>
            <p:cNvSpPr>
              <a:spLocks noEditPoints="1"/>
            </p:cNvSpPr>
            <p:nvPr/>
          </p:nvSpPr>
          <p:spPr bwMode="auto">
            <a:xfrm>
              <a:off x="6989763" y="3016250"/>
              <a:ext cx="304800" cy="303213"/>
            </a:xfrm>
            <a:custGeom>
              <a:avLst/>
              <a:gdLst>
                <a:gd name="T0" fmla="*/ 41 w 81"/>
                <a:gd name="T1" fmla="*/ 0 h 81"/>
                <a:gd name="T2" fmla="*/ 0 w 81"/>
                <a:gd name="T3" fmla="*/ 40 h 81"/>
                <a:gd name="T4" fmla="*/ 41 w 81"/>
                <a:gd name="T5" fmla="*/ 81 h 81"/>
                <a:gd name="T6" fmla="*/ 81 w 81"/>
                <a:gd name="T7" fmla="*/ 40 h 81"/>
                <a:gd name="T8" fmla="*/ 41 w 81"/>
                <a:gd name="T9" fmla="*/ 0 h 81"/>
                <a:gd name="T10" fmla="*/ 41 w 81"/>
                <a:gd name="T11" fmla="*/ 69 h 81"/>
                <a:gd name="T12" fmla="*/ 12 w 81"/>
                <a:gd name="T13" fmla="*/ 40 h 81"/>
                <a:gd name="T14" fmla="*/ 41 w 81"/>
                <a:gd name="T15" fmla="*/ 12 h 81"/>
                <a:gd name="T16" fmla="*/ 69 w 81"/>
                <a:gd name="T17" fmla="*/ 40 h 81"/>
                <a:gd name="T18" fmla="*/ 41 w 81"/>
                <a:gd name="T1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1" y="0"/>
                  </a:moveTo>
                  <a:cubicBezTo>
                    <a:pt x="18" y="0"/>
                    <a:pt x="0" y="18"/>
                    <a:pt x="0" y="40"/>
                  </a:cubicBezTo>
                  <a:cubicBezTo>
                    <a:pt x="0" y="63"/>
                    <a:pt x="18" y="81"/>
                    <a:pt x="41" y="81"/>
                  </a:cubicBezTo>
                  <a:cubicBezTo>
                    <a:pt x="63" y="81"/>
                    <a:pt x="81" y="63"/>
                    <a:pt x="81" y="40"/>
                  </a:cubicBezTo>
                  <a:cubicBezTo>
                    <a:pt x="81" y="18"/>
                    <a:pt x="63" y="0"/>
                    <a:pt x="41" y="0"/>
                  </a:cubicBezTo>
                  <a:close/>
                  <a:moveTo>
                    <a:pt x="41" y="69"/>
                  </a:moveTo>
                  <a:cubicBezTo>
                    <a:pt x="25" y="69"/>
                    <a:pt x="12" y="56"/>
                    <a:pt x="12" y="40"/>
                  </a:cubicBezTo>
                  <a:cubicBezTo>
                    <a:pt x="12" y="24"/>
                    <a:pt x="25" y="12"/>
                    <a:pt x="41" y="12"/>
                  </a:cubicBezTo>
                  <a:cubicBezTo>
                    <a:pt x="56" y="12"/>
                    <a:pt x="69" y="24"/>
                    <a:pt x="69" y="40"/>
                  </a:cubicBezTo>
                  <a:cubicBezTo>
                    <a:pt x="69" y="56"/>
                    <a:pt x="56" y="69"/>
                    <a:pt x="41"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8" name="Freeform: Shape 157">
            <a:extLst>
              <a:ext uri="{FF2B5EF4-FFF2-40B4-BE49-F238E27FC236}">
                <a16:creationId xmlns:a16="http://schemas.microsoft.com/office/drawing/2014/main" xmlns="" id="{15C310A7-401F-423F-8320-EEB523B9B3B5}"/>
              </a:ext>
            </a:extLst>
          </p:cNvPr>
          <p:cNvSpPr/>
          <p:nvPr/>
        </p:nvSpPr>
        <p:spPr>
          <a:xfrm rot="2717603">
            <a:off x="-173015" y="4960000"/>
            <a:ext cx="751360" cy="834887"/>
          </a:xfrm>
          <a:custGeom>
            <a:avLst/>
            <a:gdLst>
              <a:gd name="connsiteX0" fmla="*/ 184970 w 751360"/>
              <a:gd name="connsiteY0" fmla="*/ 3969 h 834887"/>
              <a:gd name="connsiteX1" fmla="*/ 218776 w 751360"/>
              <a:gd name="connsiteY1" fmla="*/ 9240 h 834887"/>
              <a:gd name="connsiteX2" fmla="*/ 474653 w 751360"/>
              <a:gd name="connsiteY2" fmla="*/ 128216 h 834887"/>
              <a:gd name="connsiteX3" fmla="*/ 680823 w 751360"/>
              <a:gd name="connsiteY3" fmla="*/ 223558 h 834887"/>
              <a:gd name="connsiteX4" fmla="*/ 701195 w 751360"/>
              <a:gd name="connsiteY4" fmla="*/ 239449 h 834887"/>
              <a:gd name="connsiteX5" fmla="*/ 737865 w 751360"/>
              <a:gd name="connsiteY5" fmla="*/ 255339 h 834887"/>
              <a:gd name="connsiteX6" fmla="*/ 746829 w 751360"/>
              <a:gd name="connsiteY6" fmla="*/ 282230 h 834887"/>
              <a:gd name="connsiteX7" fmla="*/ 562663 w 751360"/>
              <a:gd name="connsiteY7" fmla="*/ 670937 h 834887"/>
              <a:gd name="connsiteX8" fmla="*/ 485328 w 751360"/>
              <a:gd name="connsiteY8" fmla="*/ 834887 h 834887"/>
              <a:gd name="connsiteX9" fmla="*/ 0 w 751360"/>
              <a:gd name="connsiteY9" fmla="*/ 354504 h 834887"/>
              <a:gd name="connsiteX10" fmla="*/ 101839 w 751360"/>
              <a:gd name="connsiteY10" fmla="*/ 158774 h 834887"/>
              <a:gd name="connsiteX11" fmla="*/ 176401 w 751360"/>
              <a:gd name="connsiteY11" fmla="*/ 14130 h 834887"/>
              <a:gd name="connsiteX12" fmla="*/ 184970 w 751360"/>
              <a:gd name="connsiteY12" fmla="*/ 3969 h 8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360" h="834887">
                <a:moveTo>
                  <a:pt x="184970" y="3969"/>
                </a:moveTo>
                <a:cubicBezTo>
                  <a:pt x="192343" y="-2983"/>
                  <a:pt x="197996" y="-539"/>
                  <a:pt x="218776" y="9240"/>
                </a:cubicBezTo>
                <a:lnTo>
                  <a:pt x="474653" y="128216"/>
                </a:lnTo>
                <a:lnTo>
                  <a:pt x="680823" y="223558"/>
                </a:lnTo>
                <a:cubicBezTo>
                  <a:pt x="689379" y="227225"/>
                  <a:pt x="698343" y="229670"/>
                  <a:pt x="701195" y="239449"/>
                </a:cubicBezTo>
                <a:cubicBezTo>
                  <a:pt x="713419" y="244745"/>
                  <a:pt x="725234" y="251265"/>
                  <a:pt x="737865" y="255339"/>
                </a:cubicBezTo>
                <a:cubicBezTo>
                  <a:pt x="754163" y="260636"/>
                  <a:pt x="753756" y="268377"/>
                  <a:pt x="746829" y="282230"/>
                </a:cubicBezTo>
                <a:cubicBezTo>
                  <a:pt x="684896" y="411799"/>
                  <a:pt x="623780" y="541368"/>
                  <a:pt x="562663" y="670937"/>
                </a:cubicBezTo>
                <a:lnTo>
                  <a:pt x="485328" y="834887"/>
                </a:lnTo>
                <a:lnTo>
                  <a:pt x="0" y="354504"/>
                </a:lnTo>
                <a:lnTo>
                  <a:pt x="101839" y="158774"/>
                </a:lnTo>
                <a:cubicBezTo>
                  <a:pt x="127100" y="110694"/>
                  <a:pt x="152361" y="62616"/>
                  <a:pt x="176401" y="14130"/>
                </a:cubicBezTo>
                <a:cubicBezTo>
                  <a:pt x="179864" y="9648"/>
                  <a:pt x="182513" y="6286"/>
                  <a:pt x="184970" y="3969"/>
                </a:cubicBezTo>
                <a:close/>
              </a:path>
            </a:pathLst>
          </a:custGeom>
          <a:solidFill>
            <a:schemeClr val="bg1"/>
          </a:solidFill>
          <a:ln w="4251" cap="flat">
            <a:noFill/>
            <a:prstDash val="solid"/>
            <a:miter/>
          </a:ln>
        </p:spPr>
        <p:txBody>
          <a:bodyPr wrap="square" rtlCol="0" anchor="ctr">
            <a:noAutofit/>
          </a:bodyPr>
          <a:lstStyle/>
          <a:p>
            <a:endParaRPr lang="en-US" dirty="0"/>
          </a:p>
        </p:txBody>
      </p:sp>
      <p:sp>
        <p:nvSpPr>
          <p:cNvPr id="148" name="Freeform: Shape 147">
            <a:extLst>
              <a:ext uri="{FF2B5EF4-FFF2-40B4-BE49-F238E27FC236}">
                <a16:creationId xmlns:a16="http://schemas.microsoft.com/office/drawing/2014/main" xmlns="" id="{769BEC89-BFE1-480F-BA4F-C7B0C9FABF72}"/>
              </a:ext>
            </a:extLst>
          </p:cNvPr>
          <p:cNvSpPr/>
          <p:nvPr/>
        </p:nvSpPr>
        <p:spPr>
          <a:xfrm rot="578905">
            <a:off x="1255322" y="5572258"/>
            <a:ext cx="1098009" cy="279768"/>
          </a:xfrm>
          <a:custGeom>
            <a:avLst/>
            <a:gdLst>
              <a:gd name="connsiteX0" fmla="*/ 58249 w 1098009"/>
              <a:gd name="connsiteY0" fmla="*/ 232663 h 279768"/>
              <a:gd name="connsiteX1" fmla="*/ 125616 w 1098009"/>
              <a:gd name="connsiteY1" fmla="*/ 279768 h 279768"/>
              <a:gd name="connsiteX2" fmla="*/ 0 w 1098009"/>
              <a:gd name="connsiteY2" fmla="*/ 268625 h 279768"/>
              <a:gd name="connsiteX3" fmla="*/ 58249 w 1098009"/>
              <a:gd name="connsiteY3" fmla="*/ 232663 h 279768"/>
              <a:gd name="connsiteX4" fmla="*/ 1066212 w 1098009"/>
              <a:gd name="connsiteY4" fmla="*/ 1186 h 279768"/>
              <a:gd name="connsiteX5" fmla="*/ 1083940 w 1098009"/>
              <a:gd name="connsiteY5" fmla="*/ 11822 h 279768"/>
              <a:gd name="connsiteX6" fmla="*/ 1097110 w 1098009"/>
              <a:gd name="connsiteY6" fmla="*/ 72604 h 279768"/>
              <a:gd name="connsiteX7" fmla="*/ 1087992 w 1098009"/>
              <a:gd name="connsiteY7" fmla="*/ 86280 h 279768"/>
              <a:gd name="connsiteX8" fmla="*/ 348989 w 1098009"/>
              <a:gd name="connsiteY8" fmla="*/ 236208 h 279768"/>
              <a:gd name="connsiteX9" fmla="*/ 317079 w 1098009"/>
              <a:gd name="connsiteY9" fmla="*/ 228104 h 279768"/>
              <a:gd name="connsiteX10" fmla="*/ 248699 w 1098009"/>
              <a:gd name="connsiteY10" fmla="*/ 165296 h 279768"/>
              <a:gd name="connsiteX11" fmla="*/ 1066212 w 1098009"/>
              <a:gd name="connsiteY11" fmla="*/ 1186 h 27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8009" h="279768">
                <a:moveTo>
                  <a:pt x="58249" y="232663"/>
                </a:moveTo>
                <a:cubicBezTo>
                  <a:pt x="82562" y="245832"/>
                  <a:pt x="103836" y="263560"/>
                  <a:pt x="125616" y="279768"/>
                </a:cubicBezTo>
                <a:cubicBezTo>
                  <a:pt x="85094" y="276223"/>
                  <a:pt x="44573" y="272677"/>
                  <a:pt x="0" y="268625"/>
                </a:cubicBezTo>
                <a:cubicBezTo>
                  <a:pt x="20767" y="255456"/>
                  <a:pt x="39508" y="243806"/>
                  <a:pt x="58249" y="232663"/>
                </a:cubicBezTo>
                <a:close/>
                <a:moveTo>
                  <a:pt x="1066212" y="1186"/>
                </a:moveTo>
                <a:cubicBezTo>
                  <a:pt x="1075836" y="-841"/>
                  <a:pt x="1081914" y="-1854"/>
                  <a:pt x="1083940" y="11822"/>
                </a:cubicBezTo>
                <a:cubicBezTo>
                  <a:pt x="1086473" y="32083"/>
                  <a:pt x="1091538" y="52850"/>
                  <a:pt x="1097110" y="72604"/>
                </a:cubicBezTo>
                <a:cubicBezTo>
                  <a:pt x="1100149" y="83241"/>
                  <a:pt x="1095084" y="84760"/>
                  <a:pt x="1087992" y="86280"/>
                </a:cubicBezTo>
                <a:cubicBezTo>
                  <a:pt x="1075836" y="88812"/>
                  <a:pt x="381406" y="229117"/>
                  <a:pt x="348989" y="236208"/>
                </a:cubicBezTo>
                <a:cubicBezTo>
                  <a:pt x="336832" y="238740"/>
                  <a:pt x="327208" y="238234"/>
                  <a:pt x="317079" y="228104"/>
                </a:cubicBezTo>
                <a:cubicBezTo>
                  <a:pt x="296311" y="206830"/>
                  <a:pt x="273518" y="187583"/>
                  <a:pt x="248699" y="165296"/>
                </a:cubicBezTo>
                <a:cubicBezTo>
                  <a:pt x="278583" y="159724"/>
                  <a:pt x="1046458" y="5238"/>
                  <a:pt x="1066212" y="1186"/>
                </a:cubicBezTo>
                <a:close/>
              </a:path>
            </a:pathLst>
          </a:custGeom>
          <a:solidFill>
            <a:schemeClr val="accent1"/>
          </a:solidFill>
          <a:ln w="9525" cap="flat">
            <a:noFill/>
            <a:prstDash val="solid"/>
            <a:miter/>
          </a:ln>
        </p:spPr>
        <p:txBody>
          <a:bodyPr wrap="square" rtlCol="0" anchor="ctr">
            <a:noAutofit/>
          </a:bodyPr>
          <a:lstStyle/>
          <a:p>
            <a:endParaRPr lang="en-US"/>
          </a:p>
        </p:txBody>
      </p:sp>
      <p:sp>
        <p:nvSpPr>
          <p:cNvPr id="197" name="Freeform: Shape 196">
            <a:extLst>
              <a:ext uri="{FF2B5EF4-FFF2-40B4-BE49-F238E27FC236}">
                <a16:creationId xmlns:a16="http://schemas.microsoft.com/office/drawing/2014/main" xmlns="" id="{F5E746BC-3350-41F9-84C5-CA7FC663E46B}"/>
              </a:ext>
            </a:extLst>
          </p:cNvPr>
          <p:cNvSpPr/>
          <p:nvPr/>
        </p:nvSpPr>
        <p:spPr>
          <a:xfrm rot="578905">
            <a:off x="327149" y="4514057"/>
            <a:ext cx="2328005" cy="1837744"/>
          </a:xfrm>
          <a:custGeom>
            <a:avLst/>
            <a:gdLst>
              <a:gd name="connsiteX0" fmla="*/ 1352938 w 2328005"/>
              <a:gd name="connsiteY0" fmla="*/ 868370 h 1837744"/>
              <a:gd name="connsiteX1" fmla="*/ 1475452 w 2328005"/>
              <a:gd name="connsiteY1" fmla="*/ 875207 h 1837744"/>
              <a:gd name="connsiteX2" fmla="*/ 1492673 w 2328005"/>
              <a:gd name="connsiteY2" fmla="*/ 879766 h 1837744"/>
              <a:gd name="connsiteX3" fmla="*/ 1564091 w 2328005"/>
              <a:gd name="connsiteY3" fmla="*/ 901040 h 1837744"/>
              <a:gd name="connsiteX4" fmla="*/ 1586885 w 2328005"/>
              <a:gd name="connsiteY4" fmla="*/ 904078 h 1837744"/>
              <a:gd name="connsiteX5" fmla="*/ 1724656 w 2328005"/>
              <a:gd name="connsiteY5" fmla="*/ 886857 h 1837744"/>
              <a:gd name="connsiteX6" fmla="*/ 1822413 w 2328005"/>
              <a:gd name="connsiteY6" fmla="*/ 889389 h 1837744"/>
              <a:gd name="connsiteX7" fmla="*/ 1886234 w 2328005"/>
              <a:gd name="connsiteY7" fmla="*/ 930924 h 1837744"/>
              <a:gd name="connsiteX8" fmla="*/ 1917132 w 2328005"/>
              <a:gd name="connsiteY8" fmla="*/ 951691 h 1837744"/>
              <a:gd name="connsiteX9" fmla="*/ 1962718 w 2328005"/>
              <a:gd name="connsiteY9" fmla="*/ 983601 h 1837744"/>
              <a:gd name="connsiteX10" fmla="*/ 1987537 w 2328005"/>
              <a:gd name="connsiteY10" fmla="*/ 1011459 h 1837744"/>
              <a:gd name="connsiteX11" fmla="*/ 1251066 w 2328005"/>
              <a:gd name="connsiteY11" fmla="*/ 1165945 h 1837744"/>
              <a:gd name="connsiteX12" fmla="*/ 1248027 w 2328005"/>
              <a:gd name="connsiteY12" fmla="*/ 1175569 h 1837744"/>
              <a:gd name="connsiteX13" fmla="*/ 1308302 w 2328005"/>
              <a:gd name="connsiteY13" fmla="*/ 1228753 h 1837744"/>
              <a:gd name="connsiteX14" fmla="*/ 1334134 w 2328005"/>
              <a:gd name="connsiteY14" fmla="*/ 1229260 h 1837744"/>
              <a:gd name="connsiteX15" fmla="*/ 2030591 w 2328005"/>
              <a:gd name="connsiteY15" fmla="*/ 1090982 h 1837744"/>
              <a:gd name="connsiteX16" fmla="*/ 2054903 w 2328005"/>
              <a:gd name="connsiteY16" fmla="*/ 1123398 h 1837744"/>
              <a:gd name="connsiteX17" fmla="*/ 2328005 w 2328005"/>
              <a:gd name="connsiteY17" fmla="*/ 1509212 h 1837744"/>
              <a:gd name="connsiteX18" fmla="*/ 1890846 w 2328005"/>
              <a:gd name="connsiteY18" fmla="*/ 1837539 h 1837744"/>
              <a:gd name="connsiteX19" fmla="*/ 1695475 w 2328005"/>
              <a:gd name="connsiteY19" fmla="*/ 1616268 h 1837744"/>
              <a:gd name="connsiteX20" fmla="*/ 1461234 w 2328005"/>
              <a:gd name="connsiteY20" fmla="*/ 1539142 h 1837744"/>
              <a:gd name="connsiteX21" fmla="*/ 1230805 w 2328005"/>
              <a:gd name="connsiteY21" fmla="*/ 1421228 h 1837744"/>
              <a:gd name="connsiteX22" fmla="*/ 1137607 w 2328005"/>
              <a:gd name="connsiteY22" fmla="*/ 1336641 h 1837744"/>
              <a:gd name="connsiteX23" fmla="*/ 1105190 w 2328005"/>
              <a:gd name="connsiteY23" fmla="*/ 1279912 h 1837744"/>
              <a:gd name="connsiteX24" fmla="*/ 1037823 w 2328005"/>
              <a:gd name="connsiteY24" fmla="*/ 1232806 h 1837744"/>
              <a:gd name="connsiteX25" fmla="*/ 1012498 w 2328005"/>
              <a:gd name="connsiteY25" fmla="*/ 1191271 h 1837744"/>
              <a:gd name="connsiteX26" fmla="*/ 1075812 w 2328005"/>
              <a:gd name="connsiteY26" fmla="*/ 1123398 h 1837744"/>
              <a:gd name="connsiteX27" fmla="*/ 1122917 w 2328005"/>
              <a:gd name="connsiteY27" fmla="*/ 1098073 h 1837744"/>
              <a:gd name="connsiteX28" fmla="*/ 1244988 w 2328005"/>
              <a:gd name="connsiteY28" fmla="*/ 938521 h 1837744"/>
              <a:gd name="connsiteX29" fmla="*/ 1313367 w 2328005"/>
              <a:gd name="connsiteY29" fmla="*/ 884831 h 1837744"/>
              <a:gd name="connsiteX30" fmla="*/ 1352938 w 2328005"/>
              <a:gd name="connsiteY30" fmla="*/ 868370 h 1837744"/>
              <a:gd name="connsiteX31" fmla="*/ 624850 w 2328005"/>
              <a:gd name="connsiteY31" fmla="*/ 11 h 1837744"/>
              <a:gd name="connsiteX32" fmla="*/ 651531 w 2328005"/>
              <a:gd name="connsiteY32" fmla="*/ 10872 h 1837744"/>
              <a:gd name="connsiteX33" fmla="*/ 653875 w 2328005"/>
              <a:gd name="connsiteY33" fmla="*/ 74725 h 1837744"/>
              <a:gd name="connsiteX34" fmla="*/ 608687 w 2328005"/>
              <a:gd name="connsiteY34" fmla="*/ 126552 h 1837744"/>
              <a:gd name="connsiteX35" fmla="*/ 694621 w 2328005"/>
              <a:gd name="connsiteY35" fmla="*/ 93416 h 1837744"/>
              <a:gd name="connsiteX36" fmla="*/ 815750 w 2328005"/>
              <a:gd name="connsiteY36" fmla="*/ 59445 h 1837744"/>
              <a:gd name="connsiteX37" fmla="*/ 866339 w 2328005"/>
              <a:gd name="connsiteY37" fmla="*/ 58118 h 1837744"/>
              <a:gd name="connsiteX38" fmla="*/ 895795 w 2328005"/>
              <a:gd name="connsiteY38" fmla="*/ 135900 h 1837744"/>
              <a:gd name="connsiteX39" fmla="*/ 972751 w 2328005"/>
              <a:gd name="connsiteY39" fmla="*/ 117382 h 1837744"/>
              <a:gd name="connsiteX40" fmla="*/ 1013012 w 2328005"/>
              <a:gd name="connsiteY40" fmla="*/ 117174 h 1837744"/>
              <a:gd name="connsiteX41" fmla="*/ 1045375 w 2328005"/>
              <a:gd name="connsiteY41" fmla="*/ 186008 h 1837744"/>
              <a:gd name="connsiteX42" fmla="*/ 994321 w 2328005"/>
              <a:gd name="connsiteY42" fmla="*/ 234130 h 1837744"/>
              <a:gd name="connsiteX43" fmla="*/ 850090 w 2328005"/>
              <a:gd name="connsiteY43" fmla="*/ 312201 h 1837744"/>
              <a:gd name="connsiteX44" fmla="*/ 675866 w 2328005"/>
              <a:gd name="connsiteY44" fmla="*/ 497120 h 1837744"/>
              <a:gd name="connsiteX45" fmla="*/ 655208 w 2328005"/>
              <a:gd name="connsiteY45" fmla="*/ 525927 h 1837744"/>
              <a:gd name="connsiteX46" fmla="*/ 865231 w 2328005"/>
              <a:gd name="connsiteY46" fmla="*/ 421832 h 1837744"/>
              <a:gd name="connsiteX47" fmla="*/ 1021286 w 2328005"/>
              <a:gd name="connsiteY47" fmla="*/ 302101 h 1837744"/>
              <a:gd name="connsiteX48" fmla="*/ 1077606 w 2328005"/>
              <a:gd name="connsiteY48" fmla="*/ 275304 h 1837744"/>
              <a:gd name="connsiteX49" fmla="*/ 1135640 w 2328005"/>
              <a:gd name="connsiteY49" fmla="*/ 294358 h 1837744"/>
              <a:gd name="connsiteX50" fmla="*/ 1128862 w 2328005"/>
              <a:gd name="connsiteY50" fmla="*/ 347158 h 1837744"/>
              <a:gd name="connsiteX51" fmla="*/ 1028813 w 2328005"/>
              <a:gd name="connsiteY51" fmla="*/ 455910 h 1837744"/>
              <a:gd name="connsiteX52" fmla="*/ 800327 w 2328005"/>
              <a:gd name="connsiteY52" fmla="*/ 657068 h 1837744"/>
              <a:gd name="connsiteX53" fmla="*/ 576118 w 2328005"/>
              <a:gd name="connsiteY53" fmla="*/ 875332 h 1837744"/>
              <a:gd name="connsiteX54" fmla="*/ 571369 w 2328005"/>
              <a:gd name="connsiteY54" fmla="*/ 881954 h 1837744"/>
              <a:gd name="connsiteX55" fmla="*/ 583741 w 2328005"/>
              <a:gd name="connsiteY55" fmla="*/ 877289 h 1837744"/>
              <a:gd name="connsiteX56" fmla="*/ 826112 w 2328005"/>
              <a:gd name="connsiteY56" fmla="*/ 723190 h 1837744"/>
              <a:gd name="connsiteX57" fmla="*/ 977646 w 2328005"/>
              <a:gd name="connsiteY57" fmla="*/ 716038 h 1837744"/>
              <a:gd name="connsiteX58" fmla="*/ 1017891 w 2328005"/>
              <a:gd name="connsiteY58" fmla="*/ 749411 h 1837744"/>
              <a:gd name="connsiteX59" fmla="*/ 1013203 w 2328005"/>
              <a:gd name="connsiteY59" fmla="*/ 774126 h 1837744"/>
              <a:gd name="connsiteX60" fmla="*/ 737147 w 2328005"/>
              <a:gd name="connsiteY60" fmla="*/ 957718 h 1837744"/>
              <a:gd name="connsiteX61" fmla="*/ 480939 w 2328005"/>
              <a:gd name="connsiteY61" fmla="*/ 1089859 h 1837744"/>
              <a:gd name="connsiteX62" fmla="*/ 396830 w 2328005"/>
              <a:gd name="connsiteY62" fmla="*/ 1109264 h 1837744"/>
              <a:gd name="connsiteX63" fmla="*/ 287055 w 2328005"/>
              <a:gd name="connsiteY63" fmla="*/ 1125305 h 1837744"/>
              <a:gd name="connsiteX64" fmla="*/ 261671 w 2328005"/>
              <a:gd name="connsiteY64" fmla="*/ 1123646 h 1837744"/>
              <a:gd name="connsiteX65" fmla="*/ 10194 w 2328005"/>
              <a:gd name="connsiteY65" fmla="*/ 676571 h 1837744"/>
              <a:gd name="connsiteX66" fmla="*/ 0 w 2328005"/>
              <a:gd name="connsiteY66" fmla="*/ 657227 h 1837744"/>
              <a:gd name="connsiteX67" fmla="*/ 241867 w 2328005"/>
              <a:gd name="connsiteY67" fmla="*/ 342324 h 1837744"/>
              <a:gd name="connsiteX68" fmla="*/ 494032 w 2328005"/>
              <a:gd name="connsiteY68" fmla="*/ 66894 h 1837744"/>
              <a:gd name="connsiteX69" fmla="*/ 596077 w 2328005"/>
              <a:gd name="connsiteY69" fmla="*/ 5700 h 1837744"/>
              <a:gd name="connsiteX70" fmla="*/ 624850 w 2328005"/>
              <a:gd name="connsiteY70" fmla="*/ 11 h 18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28005" h="1837744">
                <a:moveTo>
                  <a:pt x="1352938" y="868370"/>
                </a:moveTo>
                <a:cubicBezTo>
                  <a:pt x="1392921" y="857827"/>
                  <a:pt x="1434044" y="863810"/>
                  <a:pt x="1475452" y="875207"/>
                </a:cubicBezTo>
                <a:lnTo>
                  <a:pt x="1492673" y="879766"/>
                </a:lnTo>
                <a:cubicBezTo>
                  <a:pt x="1517492" y="882805"/>
                  <a:pt x="1541298" y="890909"/>
                  <a:pt x="1564091" y="901040"/>
                </a:cubicBezTo>
                <a:cubicBezTo>
                  <a:pt x="1571689" y="904079"/>
                  <a:pt x="1578780" y="905092"/>
                  <a:pt x="1586885" y="904078"/>
                </a:cubicBezTo>
                <a:cubicBezTo>
                  <a:pt x="1632470" y="896987"/>
                  <a:pt x="1678563" y="890402"/>
                  <a:pt x="1724656" y="886857"/>
                </a:cubicBezTo>
                <a:cubicBezTo>
                  <a:pt x="1757580" y="884324"/>
                  <a:pt x="1789997" y="882805"/>
                  <a:pt x="1822413" y="889389"/>
                </a:cubicBezTo>
                <a:cubicBezTo>
                  <a:pt x="1848752" y="894961"/>
                  <a:pt x="1871545" y="907118"/>
                  <a:pt x="1886234" y="930924"/>
                </a:cubicBezTo>
                <a:cubicBezTo>
                  <a:pt x="1893325" y="942573"/>
                  <a:pt x="1901936" y="949664"/>
                  <a:pt x="1917132" y="951691"/>
                </a:cubicBezTo>
                <a:cubicBezTo>
                  <a:pt x="1936886" y="953717"/>
                  <a:pt x="1950561" y="968912"/>
                  <a:pt x="1962718" y="983601"/>
                </a:cubicBezTo>
                <a:cubicBezTo>
                  <a:pt x="1970315" y="993225"/>
                  <a:pt x="1978420" y="1002849"/>
                  <a:pt x="1987537" y="1011459"/>
                </a:cubicBezTo>
                <a:cubicBezTo>
                  <a:pt x="1982979" y="1023109"/>
                  <a:pt x="1255624" y="1164426"/>
                  <a:pt x="1251066" y="1165945"/>
                </a:cubicBezTo>
                <a:cubicBezTo>
                  <a:pt x="1244988" y="1167466"/>
                  <a:pt x="1241948" y="1171011"/>
                  <a:pt x="1248027" y="1175569"/>
                </a:cubicBezTo>
                <a:cubicBezTo>
                  <a:pt x="1268793" y="1192284"/>
                  <a:pt x="1286015" y="1213558"/>
                  <a:pt x="1308302" y="1228753"/>
                </a:cubicBezTo>
                <a:cubicBezTo>
                  <a:pt x="1316406" y="1234325"/>
                  <a:pt x="1325524" y="1231286"/>
                  <a:pt x="1334134" y="1229260"/>
                </a:cubicBezTo>
                <a:lnTo>
                  <a:pt x="2030591" y="1090982"/>
                </a:lnTo>
                <a:cubicBezTo>
                  <a:pt x="2043253" y="1098073"/>
                  <a:pt x="2047812" y="1112255"/>
                  <a:pt x="2054903" y="1123398"/>
                </a:cubicBezTo>
                <a:cubicBezTo>
                  <a:pt x="2059462" y="1137074"/>
                  <a:pt x="2267775" y="1373801"/>
                  <a:pt x="2328005" y="1509212"/>
                </a:cubicBezTo>
                <a:cubicBezTo>
                  <a:pt x="2203872" y="1632333"/>
                  <a:pt x="2050398" y="1700274"/>
                  <a:pt x="1890846" y="1837539"/>
                </a:cubicBezTo>
                <a:cubicBezTo>
                  <a:pt x="1882742" y="1844630"/>
                  <a:pt x="1767078" y="1666001"/>
                  <a:pt x="1695475" y="1616268"/>
                </a:cubicBezTo>
                <a:cubicBezTo>
                  <a:pt x="1623873" y="1566536"/>
                  <a:pt x="1538679" y="1571649"/>
                  <a:pt x="1461234" y="1539142"/>
                </a:cubicBezTo>
                <a:cubicBezTo>
                  <a:pt x="1383789" y="1506636"/>
                  <a:pt x="1284743" y="1454979"/>
                  <a:pt x="1230805" y="1421228"/>
                </a:cubicBezTo>
                <a:cubicBezTo>
                  <a:pt x="1176868" y="1387478"/>
                  <a:pt x="1160400" y="1373616"/>
                  <a:pt x="1137607" y="1336641"/>
                </a:cubicBezTo>
                <a:cubicBezTo>
                  <a:pt x="1126463" y="1317899"/>
                  <a:pt x="1116333" y="1298652"/>
                  <a:pt x="1105190" y="1279912"/>
                </a:cubicBezTo>
                <a:cubicBezTo>
                  <a:pt x="1079864" y="1268261"/>
                  <a:pt x="1057578" y="1252560"/>
                  <a:pt x="1037823" y="1232806"/>
                </a:cubicBezTo>
                <a:cubicBezTo>
                  <a:pt x="1026680" y="1220649"/>
                  <a:pt x="1013511" y="1209506"/>
                  <a:pt x="1012498" y="1191271"/>
                </a:cubicBezTo>
                <a:cubicBezTo>
                  <a:pt x="1009965" y="1153789"/>
                  <a:pt x="1037823" y="1122386"/>
                  <a:pt x="1075812" y="1123398"/>
                </a:cubicBezTo>
                <a:cubicBezTo>
                  <a:pt x="1098099" y="1123905"/>
                  <a:pt x="1110761" y="1117320"/>
                  <a:pt x="1122917" y="1098073"/>
                </a:cubicBezTo>
                <a:cubicBezTo>
                  <a:pt x="1158880" y="1041343"/>
                  <a:pt x="1198388" y="987653"/>
                  <a:pt x="1244988" y="938521"/>
                </a:cubicBezTo>
                <a:cubicBezTo>
                  <a:pt x="1265248" y="917248"/>
                  <a:pt x="1287028" y="898000"/>
                  <a:pt x="1313367" y="884831"/>
                </a:cubicBezTo>
                <a:cubicBezTo>
                  <a:pt x="1326410" y="877234"/>
                  <a:pt x="1339611" y="871884"/>
                  <a:pt x="1352938" y="868370"/>
                </a:cubicBezTo>
                <a:close/>
                <a:moveTo>
                  <a:pt x="624850" y="11"/>
                </a:moveTo>
                <a:cubicBezTo>
                  <a:pt x="634228" y="218"/>
                  <a:pt x="643257" y="3184"/>
                  <a:pt x="651531" y="10872"/>
                </a:cubicBezTo>
                <a:cubicBezTo>
                  <a:pt x="663589" y="22026"/>
                  <a:pt x="664048" y="54945"/>
                  <a:pt x="653875" y="74725"/>
                </a:cubicBezTo>
                <a:cubicBezTo>
                  <a:pt x="642989" y="95498"/>
                  <a:pt x="626288" y="111096"/>
                  <a:pt x="608687" y="126552"/>
                </a:cubicBezTo>
                <a:cubicBezTo>
                  <a:pt x="637221" y="115427"/>
                  <a:pt x="665993" y="103972"/>
                  <a:pt x="694621" y="93416"/>
                </a:cubicBezTo>
                <a:cubicBezTo>
                  <a:pt x="734246" y="78712"/>
                  <a:pt x="773914" y="66045"/>
                  <a:pt x="815750" y="59445"/>
                </a:cubicBezTo>
                <a:cubicBezTo>
                  <a:pt x="832806" y="56635"/>
                  <a:pt x="849670" y="56192"/>
                  <a:pt x="866339" y="58118"/>
                </a:cubicBezTo>
                <a:cubicBezTo>
                  <a:pt x="910235" y="64027"/>
                  <a:pt x="924189" y="99103"/>
                  <a:pt x="895795" y="135900"/>
                </a:cubicBezTo>
                <a:cubicBezTo>
                  <a:pt x="922805" y="129699"/>
                  <a:pt x="946979" y="120460"/>
                  <a:pt x="972751" y="117382"/>
                </a:cubicBezTo>
                <a:cubicBezTo>
                  <a:pt x="986252" y="116033"/>
                  <a:pt x="999754" y="114685"/>
                  <a:pt x="1013012" y="117174"/>
                </a:cubicBezTo>
                <a:cubicBezTo>
                  <a:pt x="1048854" y="123824"/>
                  <a:pt x="1062866" y="153927"/>
                  <a:pt x="1045375" y="186008"/>
                </a:cubicBezTo>
                <a:cubicBezTo>
                  <a:pt x="1033446" y="207536"/>
                  <a:pt x="1015183" y="222517"/>
                  <a:pt x="994321" y="234130"/>
                </a:cubicBezTo>
                <a:cubicBezTo>
                  <a:pt x="946386" y="260422"/>
                  <a:pt x="897270" y="284866"/>
                  <a:pt x="850090" y="312201"/>
                </a:cubicBezTo>
                <a:cubicBezTo>
                  <a:pt x="774506" y="356773"/>
                  <a:pt x="724312" y="426068"/>
                  <a:pt x="675866" y="497120"/>
                </a:cubicBezTo>
                <a:cubicBezTo>
                  <a:pt x="670499" y="505304"/>
                  <a:pt x="664231" y="513344"/>
                  <a:pt x="655208" y="525927"/>
                </a:cubicBezTo>
                <a:cubicBezTo>
                  <a:pt x="733364" y="498743"/>
                  <a:pt x="803380" y="468229"/>
                  <a:pt x="865231" y="421832"/>
                </a:cubicBezTo>
                <a:cubicBezTo>
                  <a:pt x="917691" y="382239"/>
                  <a:pt x="969158" y="341933"/>
                  <a:pt x="1021286" y="302101"/>
                </a:cubicBezTo>
                <a:cubicBezTo>
                  <a:pt x="1037888" y="289439"/>
                  <a:pt x="1056332" y="279101"/>
                  <a:pt x="1077606" y="275304"/>
                </a:cubicBezTo>
                <a:cubicBezTo>
                  <a:pt x="1100254" y="270989"/>
                  <a:pt x="1121515" y="274202"/>
                  <a:pt x="1135640" y="294358"/>
                </a:cubicBezTo>
                <a:cubicBezTo>
                  <a:pt x="1148677" y="313235"/>
                  <a:pt x="1138792" y="331215"/>
                  <a:pt x="1128862" y="347158"/>
                </a:cubicBezTo>
                <a:cubicBezTo>
                  <a:pt x="1102874" y="389690"/>
                  <a:pt x="1065772" y="423250"/>
                  <a:pt x="1028813" y="455910"/>
                </a:cubicBezTo>
                <a:cubicBezTo>
                  <a:pt x="952903" y="523310"/>
                  <a:pt x="875150" y="588387"/>
                  <a:pt x="800327" y="657068"/>
                </a:cubicBezTo>
                <a:cubicBezTo>
                  <a:pt x="723748" y="727499"/>
                  <a:pt x="649105" y="800822"/>
                  <a:pt x="576118" y="875332"/>
                </a:cubicBezTo>
                <a:cubicBezTo>
                  <a:pt x="574363" y="877082"/>
                  <a:pt x="573031" y="879636"/>
                  <a:pt x="571369" y="881954"/>
                </a:cubicBezTo>
                <a:cubicBezTo>
                  <a:pt x="577380" y="884760"/>
                  <a:pt x="580135" y="880218"/>
                  <a:pt x="583741" y="877289"/>
                </a:cubicBezTo>
                <a:cubicBezTo>
                  <a:pt x="661855" y="821496"/>
                  <a:pt x="737608" y="762006"/>
                  <a:pt x="826112" y="723190"/>
                </a:cubicBezTo>
                <a:cubicBezTo>
                  <a:pt x="875127" y="701683"/>
                  <a:pt x="925635" y="692779"/>
                  <a:pt x="977646" y="716038"/>
                </a:cubicBezTo>
                <a:cubicBezTo>
                  <a:pt x="994351" y="723505"/>
                  <a:pt x="1007402" y="735371"/>
                  <a:pt x="1017891" y="749411"/>
                </a:cubicBezTo>
                <a:cubicBezTo>
                  <a:pt x="1024269" y="757996"/>
                  <a:pt x="1027330" y="767711"/>
                  <a:pt x="1013203" y="774126"/>
                </a:cubicBezTo>
                <a:cubicBezTo>
                  <a:pt x="910242" y="819120"/>
                  <a:pt x="827071" y="893848"/>
                  <a:pt x="737147" y="957718"/>
                </a:cubicBezTo>
                <a:cubicBezTo>
                  <a:pt x="657989" y="1014265"/>
                  <a:pt x="575670" y="1064033"/>
                  <a:pt x="480939" y="1089859"/>
                </a:cubicBezTo>
                <a:cubicBezTo>
                  <a:pt x="452792" y="1096249"/>
                  <a:pt x="424977" y="1102874"/>
                  <a:pt x="396830" y="1109264"/>
                </a:cubicBezTo>
                <a:cubicBezTo>
                  <a:pt x="360349" y="1114689"/>
                  <a:pt x="323300" y="1120209"/>
                  <a:pt x="287055" y="1125305"/>
                </a:cubicBezTo>
                <a:cubicBezTo>
                  <a:pt x="278527" y="1126710"/>
                  <a:pt x="269618" y="1129345"/>
                  <a:pt x="261671" y="1123646"/>
                </a:cubicBezTo>
                <a:cubicBezTo>
                  <a:pt x="177876" y="974811"/>
                  <a:pt x="93751" y="825738"/>
                  <a:pt x="10194" y="676571"/>
                </a:cubicBezTo>
                <a:cubicBezTo>
                  <a:pt x="7127" y="670360"/>
                  <a:pt x="3398" y="663675"/>
                  <a:pt x="0" y="657227"/>
                </a:cubicBezTo>
                <a:cubicBezTo>
                  <a:pt x="79818" y="551515"/>
                  <a:pt x="158074" y="445186"/>
                  <a:pt x="241867" y="342324"/>
                </a:cubicBezTo>
                <a:cubicBezTo>
                  <a:pt x="320578" y="245846"/>
                  <a:pt x="397778" y="147282"/>
                  <a:pt x="494032" y="66894"/>
                </a:cubicBezTo>
                <a:cubicBezTo>
                  <a:pt x="524537" y="41137"/>
                  <a:pt x="557640" y="18749"/>
                  <a:pt x="596077" y="5700"/>
                </a:cubicBezTo>
                <a:cubicBezTo>
                  <a:pt x="605745" y="2355"/>
                  <a:pt x="615472" y="-196"/>
                  <a:pt x="624850" y="11"/>
                </a:cubicBezTo>
                <a:close/>
              </a:path>
            </a:pathLst>
          </a:custGeom>
          <a:solidFill>
            <a:srgbClr val="FCD9C1"/>
          </a:solidFill>
          <a:ln w="2539"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D07C8FF0-F737-485B-9503-9192581ACE69}"/>
              </a:ext>
            </a:extLst>
          </p:cNvPr>
          <p:cNvSpPr/>
          <p:nvPr/>
        </p:nvSpPr>
        <p:spPr>
          <a:xfrm rot="21479217" flipH="1">
            <a:off x="1937072" y="6023955"/>
            <a:ext cx="1006835" cy="848673"/>
          </a:xfrm>
          <a:custGeom>
            <a:avLst/>
            <a:gdLst>
              <a:gd name="connsiteX0" fmla="*/ 447868 w 1006835"/>
              <a:gd name="connsiteY0" fmla="*/ 72 h 848673"/>
              <a:gd name="connsiteX1" fmla="*/ 431875 w 1006835"/>
              <a:gd name="connsiteY1" fmla="*/ 14129 h 848673"/>
              <a:gd name="connsiteX2" fmla="*/ 357313 w 1006835"/>
              <a:gd name="connsiteY2" fmla="*/ 158774 h 848673"/>
              <a:gd name="connsiteX3" fmla="*/ 216335 w 1006835"/>
              <a:gd name="connsiteY3" fmla="*/ 429727 h 848673"/>
              <a:gd name="connsiteX4" fmla="*/ 58246 w 1006835"/>
              <a:gd name="connsiteY4" fmla="*/ 736943 h 848673"/>
              <a:gd name="connsiteX5" fmla="*/ 0 w 1006835"/>
              <a:gd name="connsiteY5" fmla="*/ 848673 h 848673"/>
              <a:gd name="connsiteX6" fmla="*/ 746679 w 1006835"/>
              <a:gd name="connsiteY6" fmla="*/ 822428 h 848673"/>
              <a:gd name="connsiteX7" fmla="*/ 818137 w 1006835"/>
              <a:gd name="connsiteY7" fmla="*/ 670937 h 848673"/>
              <a:gd name="connsiteX8" fmla="*/ 1002304 w 1006835"/>
              <a:gd name="connsiteY8" fmla="*/ 282230 h 848673"/>
              <a:gd name="connsiteX9" fmla="*/ 993340 w 1006835"/>
              <a:gd name="connsiteY9" fmla="*/ 255339 h 848673"/>
              <a:gd name="connsiteX10" fmla="*/ 474251 w 1006835"/>
              <a:gd name="connsiteY10" fmla="*/ 9240 h 848673"/>
              <a:gd name="connsiteX11" fmla="*/ 447868 w 1006835"/>
              <a:gd name="connsiteY11" fmla="*/ 72 h 84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835" h="848673">
                <a:moveTo>
                  <a:pt x="447868" y="72"/>
                </a:moveTo>
                <a:cubicBezTo>
                  <a:pt x="442470" y="683"/>
                  <a:pt x="438803" y="5165"/>
                  <a:pt x="431875" y="14129"/>
                </a:cubicBezTo>
                <a:cubicBezTo>
                  <a:pt x="407836" y="62616"/>
                  <a:pt x="382575" y="110695"/>
                  <a:pt x="357313" y="158774"/>
                </a:cubicBezTo>
                <a:cubicBezTo>
                  <a:pt x="310050" y="248820"/>
                  <a:pt x="261970" y="338866"/>
                  <a:pt x="216335" y="429727"/>
                </a:cubicBezTo>
                <a:cubicBezTo>
                  <a:pt x="164590" y="532812"/>
                  <a:pt x="108362" y="633043"/>
                  <a:pt x="58246" y="736943"/>
                </a:cubicBezTo>
                <a:lnTo>
                  <a:pt x="0" y="848673"/>
                </a:lnTo>
                <a:lnTo>
                  <a:pt x="746679" y="822428"/>
                </a:lnTo>
                <a:lnTo>
                  <a:pt x="818137" y="670937"/>
                </a:lnTo>
                <a:cubicBezTo>
                  <a:pt x="879254" y="541368"/>
                  <a:pt x="940372" y="411799"/>
                  <a:pt x="1002304" y="282230"/>
                </a:cubicBezTo>
                <a:cubicBezTo>
                  <a:pt x="1009231" y="268377"/>
                  <a:pt x="1009638" y="260636"/>
                  <a:pt x="993340" y="255339"/>
                </a:cubicBezTo>
                <a:lnTo>
                  <a:pt x="474251" y="9240"/>
                </a:lnTo>
                <a:cubicBezTo>
                  <a:pt x="460397" y="2721"/>
                  <a:pt x="453267" y="-539"/>
                  <a:pt x="447868" y="72"/>
                </a:cubicBezTo>
                <a:close/>
              </a:path>
            </a:pathLst>
          </a:custGeom>
          <a:solidFill>
            <a:schemeClr val="bg1"/>
          </a:solidFill>
          <a:ln w="4251" cap="flat">
            <a:noFill/>
            <a:prstDash val="solid"/>
            <a:miter/>
          </a:ln>
        </p:spPr>
        <p:txBody>
          <a:bodyPr wrap="square" rtlCol="0" anchor="ctr">
            <a:noAutofit/>
          </a:bodyPr>
          <a:lstStyle/>
          <a:p>
            <a:endParaRPr lang="en-US" dirty="0"/>
          </a:p>
        </p:txBody>
      </p:sp>
      <p:sp>
        <p:nvSpPr>
          <p:cNvPr id="6" name="TextBox 5">
            <a:extLst>
              <a:ext uri="{FF2B5EF4-FFF2-40B4-BE49-F238E27FC236}">
                <a16:creationId xmlns:a16="http://schemas.microsoft.com/office/drawing/2014/main" xmlns="" id="{F480A03F-50A4-41B8-8782-EB6B0EF85957}"/>
              </a:ext>
            </a:extLst>
          </p:cNvPr>
          <p:cNvSpPr txBox="1"/>
          <p:nvPr/>
        </p:nvSpPr>
        <p:spPr>
          <a:xfrm>
            <a:off x="0" y="1215783"/>
            <a:ext cx="12192000" cy="1107996"/>
          </a:xfrm>
          <a:prstGeom prst="rect">
            <a:avLst/>
          </a:prstGeom>
          <a:noFill/>
        </p:spPr>
        <p:txBody>
          <a:bodyPr wrap="square" rtlCol="0" anchor="ctr">
            <a:spAutoFit/>
          </a:bodyPr>
          <a:lstStyle/>
          <a:p>
            <a:pPr algn="ctr"/>
            <a:r>
              <a:rPr lang="en-US" altLang="ko-KR" sz="6600" b="1" dirty="0">
                <a:solidFill>
                  <a:schemeClr val="tx1">
                    <a:lumMod val="85000"/>
                    <a:lumOff val="15000"/>
                  </a:schemeClr>
                </a:solidFill>
                <a:latin typeface="+mj-lt"/>
                <a:cs typeface="Arial" pitchFamily="34" charset="0"/>
              </a:rPr>
              <a:t>The premenstrual syndrome (PMS)</a:t>
            </a:r>
            <a:endParaRPr lang="ko-KR" altLang="en-US" sz="6600" b="1" dirty="0">
              <a:solidFill>
                <a:schemeClr val="tx1">
                  <a:lumMod val="85000"/>
                  <a:lumOff val="15000"/>
                </a:schemeClr>
              </a:solidFill>
              <a:latin typeface="+mj-lt"/>
              <a:cs typeface="Arial" pitchFamily="34" charset="0"/>
            </a:endParaRPr>
          </a:p>
        </p:txBody>
      </p:sp>
      <p:sp>
        <p:nvSpPr>
          <p:cNvPr id="7" name="TextBox 6">
            <a:extLst>
              <a:ext uri="{FF2B5EF4-FFF2-40B4-BE49-F238E27FC236}">
                <a16:creationId xmlns:a16="http://schemas.microsoft.com/office/drawing/2014/main" xmlns="" id="{6C3D65AE-A17C-44F8-B5D1-BBFD21B3771A}"/>
              </a:ext>
            </a:extLst>
          </p:cNvPr>
          <p:cNvSpPr txBox="1"/>
          <p:nvPr/>
        </p:nvSpPr>
        <p:spPr>
          <a:xfrm>
            <a:off x="3795800" y="3075367"/>
            <a:ext cx="8520036" cy="646331"/>
          </a:xfrm>
          <a:prstGeom prst="rect">
            <a:avLst/>
          </a:prstGeom>
          <a:noFill/>
        </p:spPr>
        <p:txBody>
          <a:bodyPr wrap="square" rtlCol="0" anchor="ctr">
            <a:spAutoFit/>
          </a:bodyPr>
          <a:lstStyle/>
          <a:p>
            <a:pPr algn="ctr"/>
            <a:r>
              <a:rPr lang="en-US" altLang="ko-KR" sz="3600" dirty="0" smtClean="0">
                <a:solidFill>
                  <a:schemeClr val="tx1">
                    <a:lumMod val="85000"/>
                    <a:lumOff val="15000"/>
                  </a:schemeClr>
                </a:solidFill>
                <a:cs typeface="Arial" pitchFamily="34" charset="0"/>
              </a:rPr>
              <a:t>Taqwa mawajdeh</a:t>
            </a:r>
            <a:endParaRPr lang="ko-KR" altLang="en-US" sz="3600" dirty="0">
              <a:solidFill>
                <a:schemeClr val="tx1">
                  <a:lumMod val="85000"/>
                  <a:lumOff val="15000"/>
                </a:schemeClr>
              </a:solidFill>
              <a:cs typeface="Arial" pitchFamily="34" charset="0"/>
            </a:endParaRPr>
          </a:p>
        </p:txBody>
      </p:sp>
      <p:grpSp>
        <p:nvGrpSpPr>
          <p:cNvPr id="61" name="Group 60">
            <a:extLst>
              <a:ext uri="{FF2B5EF4-FFF2-40B4-BE49-F238E27FC236}">
                <a16:creationId xmlns:a16="http://schemas.microsoft.com/office/drawing/2014/main" xmlns="" id="{62657F83-321A-4381-AE2B-7DADEFC27EEF}"/>
              </a:ext>
            </a:extLst>
          </p:cNvPr>
          <p:cNvGrpSpPr/>
          <p:nvPr/>
        </p:nvGrpSpPr>
        <p:grpSpPr>
          <a:xfrm flipH="1">
            <a:off x="8350688" y="3844199"/>
            <a:ext cx="908498" cy="944789"/>
            <a:chOff x="3160515" y="4567864"/>
            <a:chExt cx="908498" cy="944789"/>
          </a:xfrm>
        </p:grpSpPr>
        <p:sp>
          <p:nvSpPr>
            <p:cNvPr id="62" name="Freeform: Shape 61">
              <a:extLst>
                <a:ext uri="{FF2B5EF4-FFF2-40B4-BE49-F238E27FC236}">
                  <a16:creationId xmlns:a16="http://schemas.microsoft.com/office/drawing/2014/main" xmlns="" id="{47F2F30F-9918-48E4-B2A8-FAD0813AA32D}"/>
                </a:ext>
              </a:extLst>
            </p:cNvPr>
            <p:cNvSpPr/>
            <p:nvPr/>
          </p:nvSpPr>
          <p:spPr>
            <a:xfrm>
              <a:off x="3160515" y="4567864"/>
              <a:ext cx="908498" cy="944789"/>
            </a:xfrm>
            <a:custGeom>
              <a:avLst/>
              <a:gdLst>
                <a:gd name="connsiteX0" fmla="*/ 145130 w 949555"/>
                <a:gd name="connsiteY0" fmla="*/ 136100 h 987486"/>
                <a:gd name="connsiteX1" fmla="*/ 394259 w 949555"/>
                <a:gd name="connsiteY1" fmla="*/ 7490 h 987486"/>
                <a:gd name="connsiteX2" fmla="*/ 935955 w 949555"/>
                <a:gd name="connsiteY2" fmla="*/ 359252 h 987486"/>
                <a:gd name="connsiteX3" fmla="*/ 706416 w 949555"/>
                <a:gd name="connsiteY3" fmla="*/ 882210 h 987486"/>
                <a:gd name="connsiteX4" fmla="*/ 688530 w 949555"/>
                <a:gd name="connsiteY4" fmla="*/ 893282 h 987486"/>
                <a:gd name="connsiteX5" fmla="*/ 658293 w 949555"/>
                <a:gd name="connsiteY5" fmla="*/ 912446 h 987486"/>
                <a:gd name="connsiteX6" fmla="*/ 274166 w 949555"/>
                <a:gd name="connsiteY6" fmla="*/ 900948 h 987486"/>
                <a:gd name="connsiteX7" fmla="*/ 230728 w 949555"/>
                <a:gd name="connsiteY7" fmla="*/ 878377 h 987486"/>
                <a:gd name="connsiteX8" fmla="*/ 196659 w 949555"/>
                <a:gd name="connsiteY8" fmla="*/ 883488 h 987486"/>
                <a:gd name="connsiteX9" fmla="*/ 143000 w 949555"/>
                <a:gd name="connsiteY9" fmla="*/ 940127 h 987486"/>
                <a:gd name="connsiteX10" fmla="*/ 115319 w 949555"/>
                <a:gd name="connsiteY10" fmla="*/ 971215 h 987486"/>
                <a:gd name="connsiteX11" fmla="*/ 75288 w 949555"/>
                <a:gd name="connsiteY11" fmla="*/ 974622 h 987486"/>
                <a:gd name="connsiteX12" fmla="*/ 4169 w 949555"/>
                <a:gd name="connsiteY12" fmla="*/ 919260 h 987486"/>
                <a:gd name="connsiteX13" fmla="*/ 9280 w 949555"/>
                <a:gd name="connsiteY13" fmla="*/ 892857 h 987486"/>
                <a:gd name="connsiteX14" fmla="*/ 91045 w 949555"/>
                <a:gd name="connsiteY14" fmla="*/ 795334 h 987486"/>
                <a:gd name="connsiteX15" fmla="*/ 92323 w 949555"/>
                <a:gd name="connsiteY15" fmla="*/ 750619 h 987486"/>
                <a:gd name="connsiteX16" fmla="*/ 42923 w 949555"/>
                <a:gd name="connsiteY16" fmla="*/ 277060 h 987486"/>
                <a:gd name="connsiteX17" fmla="*/ 126392 w 949555"/>
                <a:gd name="connsiteY17" fmla="*/ 150153 h 987486"/>
                <a:gd name="connsiteX18" fmla="*/ 145130 w 949555"/>
                <a:gd name="connsiteY18" fmla="*/ 136100 h 98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9555" h="987486">
                  <a:moveTo>
                    <a:pt x="145130" y="136100"/>
                  </a:moveTo>
                  <a:cubicBezTo>
                    <a:pt x="216249" y="70091"/>
                    <a:pt x="298014" y="24950"/>
                    <a:pt x="394259" y="7490"/>
                  </a:cubicBezTo>
                  <a:cubicBezTo>
                    <a:pt x="640407" y="-36374"/>
                    <a:pt x="875909" y="116510"/>
                    <a:pt x="935955" y="359252"/>
                  </a:cubicBezTo>
                  <a:cubicBezTo>
                    <a:pt x="986633" y="564943"/>
                    <a:pt x="892518" y="779577"/>
                    <a:pt x="706416" y="882210"/>
                  </a:cubicBezTo>
                  <a:cubicBezTo>
                    <a:pt x="700454" y="885617"/>
                    <a:pt x="694492" y="889450"/>
                    <a:pt x="688530" y="893282"/>
                  </a:cubicBezTo>
                  <a:cubicBezTo>
                    <a:pt x="680864" y="903077"/>
                    <a:pt x="669366" y="908188"/>
                    <a:pt x="658293" y="912446"/>
                  </a:cubicBezTo>
                  <a:cubicBezTo>
                    <a:pt x="528831" y="962698"/>
                    <a:pt x="400221" y="959717"/>
                    <a:pt x="274166" y="900948"/>
                  </a:cubicBezTo>
                  <a:cubicBezTo>
                    <a:pt x="259261" y="894134"/>
                    <a:pt x="244356" y="887320"/>
                    <a:pt x="230728" y="878377"/>
                  </a:cubicBezTo>
                  <a:cubicBezTo>
                    <a:pt x="217100" y="869008"/>
                    <a:pt x="207731" y="869860"/>
                    <a:pt x="196659" y="883488"/>
                  </a:cubicBezTo>
                  <a:cubicBezTo>
                    <a:pt x="180050" y="903503"/>
                    <a:pt x="165997" y="926074"/>
                    <a:pt x="143000" y="940127"/>
                  </a:cubicBezTo>
                  <a:cubicBezTo>
                    <a:pt x="133631" y="950348"/>
                    <a:pt x="124262" y="960569"/>
                    <a:pt x="115319" y="971215"/>
                  </a:cubicBezTo>
                  <a:cubicBezTo>
                    <a:pt x="97007" y="992082"/>
                    <a:pt x="97433" y="992508"/>
                    <a:pt x="75288" y="974622"/>
                  </a:cubicBezTo>
                  <a:cubicBezTo>
                    <a:pt x="46330" y="963124"/>
                    <a:pt x="25888" y="940127"/>
                    <a:pt x="4169" y="919260"/>
                  </a:cubicBezTo>
                  <a:cubicBezTo>
                    <a:pt x="-5200" y="910743"/>
                    <a:pt x="3318" y="900522"/>
                    <a:pt x="9280" y="892857"/>
                  </a:cubicBezTo>
                  <a:cubicBezTo>
                    <a:pt x="35683" y="859639"/>
                    <a:pt x="64216" y="827700"/>
                    <a:pt x="91045" y="795334"/>
                  </a:cubicBezTo>
                  <a:cubicBezTo>
                    <a:pt x="108931" y="773615"/>
                    <a:pt x="108506" y="774467"/>
                    <a:pt x="92323" y="750619"/>
                  </a:cubicBezTo>
                  <a:cubicBezTo>
                    <a:pt x="-10310" y="601993"/>
                    <a:pt x="-27770" y="443998"/>
                    <a:pt x="42923" y="277060"/>
                  </a:cubicBezTo>
                  <a:cubicBezTo>
                    <a:pt x="62938" y="229790"/>
                    <a:pt x="89768" y="186777"/>
                    <a:pt x="126392" y="150153"/>
                  </a:cubicBezTo>
                  <a:cubicBezTo>
                    <a:pt x="132354" y="144617"/>
                    <a:pt x="137038" y="138229"/>
                    <a:pt x="145130" y="136100"/>
                  </a:cubicBezTo>
                  <a:close/>
                </a:path>
              </a:pathLst>
            </a:custGeom>
            <a:solidFill>
              <a:srgbClr val="FDFDFD"/>
            </a:solidFill>
            <a:ln w="425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EB4907E3-C054-49E1-8159-008E6CA1929C}"/>
                </a:ext>
              </a:extLst>
            </p:cNvPr>
            <p:cNvSpPr/>
            <p:nvPr/>
          </p:nvSpPr>
          <p:spPr>
            <a:xfrm>
              <a:off x="3241906" y="4642259"/>
              <a:ext cx="752250" cy="752255"/>
            </a:xfrm>
            <a:custGeom>
              <a:avLst/>
              <a:gdLst>
                <a:gd name="connsiteX0" fmla="*/ 395213 w 786246"/>
                <a:gd name="connsiteY0" fmla="*/ 0 h 786251"/>
                <a:gd name="connsiteX1" fmla="*/ 786154 w 786246"/>
                <a:gd name="connsiteY1" fmla="*/ 400310 h 786251"/>
                <a:gd name="connsiteX2" fmla="*/ 385418 w 786246"/>
                <a:gd name="connsiteY2" fmla="*/ 786141 h 786251"/>
                <a:gd name="connsiteX3" fmla="*/ 13 w 786246"/>
                <a:gd name="connsiteY3" fmla="*/ 391793 h 786251"/>
                <a:gd name="connsiteX4" fmla="*/ 395213 w 786246"/>
                <a:gd name="connsiteY4" fmla="*/ 0 h 78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246" h="786251">
                  <a:moveTo>
                    <a:pt x="395213" y="0"/>
                  </a:moveTo>
                  <a:cubicBezTo>
                    <a:pt x="617087" y="4685"/>
                    <a:pt x="790839" y="182269"/>
                    <a:pt x="786154" y="400310"/>
                  </a:cubicBezTo>
                  <a:cubicBezTo>
                    <a:pt x="781470" y="617926"/>
                    <a:pt x="602182" y="791251"/>
                    <a:pt x="385418" y="786141"/>
                  </a:cubicBezTo>
                  <a:cubicBezTo>
                    <a:pt x="163970" y="781031"/>
                    <a:pt x="-1690" y="604298"/>
                    <a:pt x="13" y="391793"/>
                  </a:cubicBezTo>
                  <a:cubicBezTo>
                    <a:pt x="2568" y="162253"/>
                    <a:pt x="182282" y="1703"/>
                    <a:pt x="395213" y="0"/>
                  </a:cubicBezTo>
                  <a:close/>
                </a:path>
              </a:pathLst>
            </a:custGeom>
            <a:solidFill>
              <a:schemeClr val="accent3">
                <a:lumMod val="50000"/>
              </a:schemeClr>
            </a:solidFill>
            <a:ln w="4251" cap="flat">
              <a:noFill/>
              <a:prstDash val="solid"/>
              <a:miter/>
            </a:ln>
          </p:spPr>
          <p:txBody>
            <a:bodyPr rtlCol="0" anchor="ctr"/>
            <a:lstStyle/>
            <a:p>
              <a:endParaRPr lang="en-US"/>
            </a:p>
          </p:txBody>
        </p:sp>
      </p:grpSp>
      <p:sp>
        <p:nvSpPr>
          <p:cNvPr id="66" name="Freeform: Shape 65">
            <a:extLst>
              <a:ext uri="{FF2B5EF4-FFF2-40B4-BE49-F238E27FC236}">
                <a16:creationId xmlns:a16="http://schemas.microsoft.com/office/drawing/2014/main" xmlns="" id="{8FA8FA9B-9D2C-4297-A22F-E61782D61A42}"/>
              </a:ext>
            </a:extLst>
          </p:cNvPr>
          <p:cNvSpPr>
            <a:spLocks noChangeAspect="1"/>
          </p:cNvSpPr>
          <p:nvPr/>
        </p:nvSpPr>
        <p:spPr>
          <a:xfrm rot="21005696">
            <a:off x="7824613" y="5615183"/>
            <a:ext cx="508264" cy="809479"/>
          </a:xfrm>
          <a:custGeom>
            <a:avLst/>
            <a:gdLst>
              <a:gd name="connsiteX0" fmla="*/ 535055 w 1065905"/>
              <a:gd name="connsiteY0" fmla="*/ 156808 h 1697595"/>
              <a:gd name="connsiteX1" fmla="*/ 623457 w 1065905"/>
              <a:gd name="connsiteY1" fmla="*/ 310223 h 1697595"/>
              <a:gd name="connsiteX2" fmla="*/ 535055 w 1065905"/>
              <a:gd name="connsiteY2" fmla="*/ 463638 h 1697595"/>
              <a:gd name="connsiteX3" fmla="*/ 446652 w 1065905"/>
              <a:gd name="connsiteY3" fmla="*/ 310223 h 1697595"/>
              <a:gd name="connsiteX4" fmla="*/ 535055 w 1065905"/>
              <a:gd name="connsiteY4" fmla="*/ 156808 h 1697595"/>
              <a:gd name="connsiteX5" fmla="*/ 411386 w 1065905"/>
              <a:gd name="connsiteY5" fmla="*/ 0 h 1697595"/>
              <a:gd name="connsiteX6" fmla="*/ 411386 w 1065905"/>
              <a:gd name="connsiteY6" fmla="*/ 615052 h 1697595"/>
              <a:gd name="connsiteX7" fmla="*/ 488157 w 1065905"/>
              <a:gd name="connsiteY7" fmla="*/ 716376 h 1697595"/>
              <a:gd name="connsiteX8" fmla="*/ 488157 w 1065905"/>
              <a:gd name="connsiteY8" fmla="*/ 931518 h 1697595"/>
              <a:gd name="connsiteX9" fmla="*/ 534818 w 1065905"/>
              <a:gd name="connsiteY9" fmla="*/ 978179 h 1697595"/>
              <a:gd name="connsiteX10" fmla="*/ 581479 w 1065905"/>
              <a:gd name="connsiteY10" fmla="*/ 931518 h 1697595"/>
              <a:gd name="connsiteX11" fmla="*/ 581479 w 1065905"/>
              <a:gd name="connsiteY11" fmla="*/ 716523 h 1697595"/>
              <a:gd name="connsiteX12" fmla="*/ 658724 w 1065905"/>
              <a:gd name="connsiteY12" fmla="*/ 615052 h 1697595"/>
              <a:gd name="connsiteX13" fmla="*/ 658724 w 1065905"/>
              <a:gd name="connsiteY13" fmla="*/ 641 h 1697595"/>
              <a:gd name="connsiteX14" fmla="*/ 1065904 w 1065905"/>
              <a:gd name="connsiteY14" fmla="*/ 465924 h 1697595"/>
              <a:gd name="connsiteX15" fmla="*/ 1065904 w 1065905"/>
              <a:gd name="connsiteY15" fmla="*/ 760441 h 1697595"/>
              <a:gd name="connsiteX16" fmla="*/ 1065905 w 1065905"/>
              <a:gd name="connsiteY16" fmla="*/ 760441 h 1697595"/>
              <a:gd name="connsiteX17" fmla="*/ 1065905 w 1065905"/>
              <a:gd name="connsiteY17" fmla="*/ 1229018 h 1697595"/>
              <a:gd name="connsiteX18" fmla="*/ 597327 w 1065905"/>
              <a:gd name="connsiteY18" fmla="*/ 1697595 h 1697595"/>
              <a:gd name="connsiteX19" fmla="*/ 468579 w 1065905"/>
              <a:gd name="connsiteY19" fmla="*/ 1697595 h 1697595"/>
              <a:gd name="connsiteX20" fmla="*/ 1 w 1065905"/>
              <a:gd name="connsiteY20" fmla="*/ 1229018 h 1697595"/>
              <a:gd name="connsiteX21" fmla="*/ 1 w 1065905"/>
              <a:gd name="connsiteY21" fmla="*/ 767827 h 1697595"/>
              <a:gd name="connsiteX22" fmla="*/ 0 w 1065905"/>
              <a:gd name="connsiteY22" fmla="*/ 767827 h 1697595"/>
              <a:gd name="connsiteX23" fmla="*/ 0 w 1065905"/>
              <a:gd name="connsiteY23" fmla="*/ 465924 h 1697595"/>
              <a:gd name="connsiteX24" fmla="*/ 411386 w 1065905"/>
              <a:gd name="connsiteY24" fmla="*/ 0 h 169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5905" h="1697595">
                <a:moveTo>
                  <a:pt x="535055" y="156808"/>
                </a:moveTo>
                <a:cubicBezTo>
                  <a:pt x="583878" y="156808"/>
                  <a:pt x="623457" y="225494"/>
                  <a:pt x="623457" y="310223"/>
                </a:cubicBezTo>
                <a:cubicBezTo>
                  <a:pt x="623457" y="394952"/>
                  <a:pt x="583878" y="463638"/>
                  <a:pt x="535055" y="463638"/>
                </a:cubicBezTo>
                <a:cubicBezTo>
                  <a:pt x="486231" y="463638"/>
                  <a:pt x="446652" y="394952"/>
                  <a:pt x="446652" y="310223"/>
                </a:cubicBezTo>
                <a:cubicBezTo>
                  <a:pt x="446652" y="225494"/>
                  <a:pt x="486231" y="156808"/>
                  <a:pt x="535055" y="156808"/>
                </a:cubicBezTo>
                <a:close/>
                <a:moveTo>
                  <a:pt x="411386" y="0"/>
                </a:moveTo>
                <a:lnTo>
                  <a:pt x="411386" y="615052"/>
                </a:lnTo>
                <a:cubicBezTo>
                  <a:pt x="411386" y="663385"/>
                  <a:pt x="443769" y="704154"/>
                  <a:pt x="488157" y="716376"/>
                </a:cubicBezTo>
                <a:cubicBezTo>
                  <a:pt x="488157" y="788090"/>
                  <a:pt x="488157" y="859804"/>
                  <a:pt x="488157" y="931518"/>
                </a:cubicBezTo>
                <a:cubicBezTo>
                  <a:pt x="488157" y="957288"/>
                  <a:pt x="509048" y="978179"/>
                  <a:pt x="534818" y="978179"/>
                </a:cubicBezTo>
                <a:cubicBezTo>
                  <a:pt x="560588" y="978179"/>
                  <a:pt x="581479" y="957288"/>
                  <a:pt x="581479" y="931518"/>
                </a:cubicBezTo>
                <a:lnTo>
                  <a:pt x="581479" y="716523"/>
                </a:lnTo>
                <a:cubicBezTo>
                  <a:pt x="626107" y="704448"/>
                  <a:pt x="658724" y="663559"/>
                  <a:pt x="658724" y="615052"/>
                </a:cubicBezTo>
                <a:lnTo>
                  <a:pt x="658724" y="641"/>
                </a:lnTo>
                <a:cubicBezTo>
                  <a:pt x="888628" y="30848"/>
                  <a:pt x="1065904" y="227684"/>
                  <a:pt x="1065904" y="465924"/>
                </a:cubicBezTo>
                <a:lnTo>
                  <a:pt x="1065904" y="760441"/>
                </a:lnTo>
                <a:lnTo>
                  <a:pt x="1065905" y="760441"/>
                </a:lnTo>
                <a:lnTo>
                  <a:pt x="1065905" y="1229018"/>
                </a:lnTo>
                <a:cubicBezTo>
                  <a:pt x="1065905" y="1487806"/>
                  <a:pt x="856115" y="1697595"/>
                  <a:pt x="597327" y="1697595"/>
                </a:cubicBezTo>
                <a:lnTo>
                  <a:pt x="468579" y="1697595"/>
                </a:lnTo>
                <a:cubicBezTo>
                  <a:pt x="209790" y="1697595"/>
                  <a:pt x="1" y="1487806"/>
                  <a:pt x="1" y="1229018"/>
                </a:cubicBezTo>
                <a:lnTo>
                  <a:pt x="1" y="767827"/>
                </a:lnTo>
                <a:lnTo>
                  <a:pt x="0" y="767827"/>
                </a:lnTo>
                <a:lnTo>
                  <a:pt x="0" y="465924"/>
                </a:lnTo>
                <a:cubicBezTo>
                  <a:pt x="0" y="226227"/>
                  <a:pt x="179451" y="28442"/>
                  <a:pt x="4113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nvGrpSpPr>
          <p:cNvPr id="67" name="Group 66">
            <a:extLst>
              <a:ext uri="{FF2B5EF4-FFF2-40B4-BE49-F238E27FC236}">
                <a16:creationId xmlns:a16="http://schemas.microsoft.com/office/drawing/2014/main" xmlns="" id="{95EEA8FD-5294-436A-9083-B91E06E01770}"/>
              </a:ext>
            </a:extLst>
          </p:cNvPr>
          <p:cNvGrpSpPr/>
          <p:nvPr/>
        </p:nvGrpSpPr>
        <p:grpSpPr>
          <a:xfrm rot="7200000">
            <a:off x="8082304" y="4249978"/>
            <a:ext cx="303895" cy="1494472"/>
            <a:chOff x="9909547" y="3622831"/>
            <a:chExt cx="303895" cy="1494472"/>
          </a:xfrm>
        </p:grpSpPr>
        <p:sp>
          <p:nvSpPr>
            <p:cNvPr id="68" name="Freeform: Shape 67">
              <a:extLst>
                <a:ext uri="{FF2B5EF4-FFF2-40B4-BE49-F238E27FC236}">
                  <a16:creationId xmlns:a16="http://schemas.microsoft.com/office/drawing/2014/main" xmlns="" id="{8D28C0F1-C1C5-4023-89D6-EA7EB03504AE}"/>
                </a:ext>
              </a:extLst>
            </p:cNvPr>
            <p:cNvSpPr/>
            <p:nvPr/>
          </p:nvSpPr>
          <p:spPr>
            <a:xfrm>
              <a:off x="9909547" y="3622831"/>
              <a:ext cx="303895" cy="1494472"/>
            </a:xfrm>
            <a:custGeom>
              <a:avLst/>
              <a:gdLst>
                <a:gd name="connsiteX0" fmla="*/ 251008 w 303895"/>
                <a:gd name="connsiteY0" fmla="*/ 64770 h 1494472"/>
                <a:gd name="connsiteX1" fmla="*/ 152900 w 303895"/>
                <a:gd name="connsiteY1" fmla="*/ 0 h 1494472"/>
                <a:gd name="connsiteX2" fmla="*/ 151948 w 303895"/>
                <a:gd name="connsiteY2" fmla="*/ 0 h 1494472"/>
                <a:gd name="connsiteX3" fmla="*/ 150995 w 303895"/>
                <a:gd name="connsiteY3" fmla="*/ 0 h 1494472"/>
                <a:gd name="connsiteX4" fmla="*/ 52888 w 303895"/>
                <a:gd name="connsiteY4" fmla="*/ 64770 h 1494472"/>
                <a:gd name="connsiteX5" fmla="*/ 8120 w 303895"/>
                <a:gd name="connsiteY5" fmla="*/ 495300 h 1494472"/>
                <a:gd name="connsiteX6" fmla="*/ 30980 w 303895"/>
                <a:gd name="connsiteY6" fmla="*/ 645795 h 1494472"/>
                <a:gd name="connsiteX7" fmla="*/ 92893 w 303895"/>
                <a:gd name="connsiteY7" fmla="*/ 1082040 h 1494472"/>
                <a:gd name="connsiteX8" fmla="*/ 110990 w 303895"/>
                <a:gd name="connsiteY8" fmla="*/ 1440180 h 1494472"/>
                <a:gd name="connsiteX9" fmla="*/ 148138 w 303895"/>
                <a:gd name="connsiteY9" fmla="*/ 1494473 h 1494472"/>
                <a:gd name="connsiteX10" fmla="*/ 151948 w 303895"/>
                <a:gd name="connsiteY10" fmla="*/ 1494473 h 1494472"/>
                <a:gd name="connsiteX11" fmla="*/ 155758 w 303895"/>
                <a:gd name="connsiteY11" fmla="*/ 1494473 h 1494472"/>
                <a:gd name="connsiteX12" fmla="*/ 192905 w 303895"/>
                <a:gd name="connsiteY12" fmla="*/ 1440180 h 1494472"/>
                <a:gd name="connsiteX13" fmla="*/ 211003 w 303895"/>
                <a:gd name="connsiteY13" fmla="*/ 1082040 h 1494472"/>
                <a:gd name="connsiteX14" fmla="*/ 272915 w 303895"/>
                <a:gd name="connsiteY14" fmla="*/ 645795 h 1494472"/>
                <a:gd name="connsiteX15" fmla="*/ 295775 w 303895"/>
                <a:gd name="connsiteY15" fmla="*/ 495300 h 1494472"/>
                <a:gd name="connsiteX16" fmla="*/ 251008 w 303895"/>
                <a:gd name="connsiteY16" fmla="*/ 64770 h 149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895" h="1494472">
                  <a:moveTo>
                    <a:pt x="251008" y="64770"/>
                  </a:moveTo>
                  <a:cubicBezTo>
                    <a:pt x="234815" y="19050"/>
                    <a:pt x="203383" y="0"/>
                    <a:pt x="152900" y="0"/>
                  </a:cubicBezTo>
                  <a:cubicBezTo>
                    <a:pt x="152900" y="0"/>
                    <a:pt x="152900" y="0"/>
                    <a:pt x="151948" y="0"/>
                  </a:cubicBezTo>
                  <a:cubicBezTo>
                    <a:pt x="150995" y="0"/>
                    <a:pt x="151948" y="0"/>
                    <a:pt x="150995" y="0"/>
                  </a:cubicBezTo>
                  <a:cubicBezTo>
                    <a:pt x="101465" y="0"/>
                    <a:pt x="69080" y="19050"/>
                    <a:pt x="52888" y="64770"/>
                  </a:cubicBezTo>
                  <a:cubicBezTo>
                    <a:pt x="3358" y="205740"/>
                    <a:pt x="-10930" y="349568"/>
                    <a:pt x="8120" y="495300"/>
                  </a:cubicBezTo>
                  <a:cubicBezTo>
                    <a:pt x="14788" y="545783"/>
                    <a:pt x="23360" y="595313"/>
                    <a:pt x="30980" y="645795"/>
                  </a:cubicBezTo>
                  <a:cubicBezTo>
                    <a:pt x="30028" y="647700"/>
                    <a:pt x="73843" y="939165"/>
                    <a:pt x="92893" y="1082040"/>
                  </a:cubicBezTo>
                  <a:cubicBezTo>
                    <a:pt x="108133" y="1196340"/>
                    <a:pt x="110990" y="1433513"/>
                    <a:pt x="110990" y="1440180"/>
                  </a:cubicBezTo>
                  <a:cubicBezTo>
                    <a:pt x="110990" y="1462088"/>
                    <a:pt x="123373" y="1493520"/>
                    <a:pt x="148138" y="1494473"/>
                  </a:cubicBezTo>
                  <a:cubicBezTo>
                    <a:pt x="150043" y="1494473"/>
                    <a:pt x="150995" y="1494473"/>
                    <a:pt x="151948" y="1494473"/>
                  </a:cubicBezTo>
                  <a:cubicBezTo>
                    <a:pt x="152900" y="1494473"/>
                    <a:pt x="154805" y="1494473"/>
                    <a:pt x="155758" y="1494473"/>
                  </a:cubicBezTo>
                  <a:cubicBezTo>
                    <a:pt x="180523" y="1493520"/>
                    <a:pt x="192905" y="1462088"/>
                    <a:pt x="192905" y="1440180"/>
                  </a:cubicBezTo>
                  <a:cubicBezTo>
                    <a:pt x="192905" y="1433513"/>
                    <a:pt x="195763" y="1196340"/>
                    <a:pt x="211003" y="1082040"/>
                  </a:cubicBezTo>
                  <a:cubicBezTo>
                    <a:pt x="230053" y="939165"/>
                    <a:pt x="272915" y="648653"/>
                    <a:pt x="272915" y="645795"/>
                  </a:cubicBezTo>
                  <a:cubicBezTo>
                    <a:pt x="280535" y="595313"/>
                    <a:pt x="289108" y="545783"/>
                    <a:pt x="295775" y="495300"/>
                  </a:cubicBezTo>
                  <a:cubicBezTo>
                    <a:pt x="314825" y="349568"/>
                    <a:pt x="300538" y="205740"/>
                    <a:pt x="251008" y="64770"/>
                  </a:cubicBezTo>
                  <a:close/>
                </a:path>
              </a:pathLst>
            </a:custGeom>
            <a:solidFill>
              <a:schemeClr val="accent5"/>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9715C192-13CE-426F-9794-FEA75312BA06}"/>
                </a:ext>
              </a:extLst>
            </p:cNvPr>
            <p:cNvSpPr/>
            <p:nvPr/>
          </p:nvSpPr>
          <p:spPr>
            <a:xfrm>
              <a:off x="9939575" y="3655216"/>
              <a:ext cx="245745" cy="760094"/>
            </a:xfrm>
            <a:custGeom>
              <a:avLst/>
              <a:gdLst>
                <a:gd name="connsiteX0" fmla="*/ 245745 w 245745"/>
                <a:gd name="connsiteY0" fmla="*/ 380048 h 760094"/>
                <a:gd name="connsiteX1" fmla="*/ 122873 w 245745"/>
                <a:gd name="connsiteY1" fmla="*/ 760095 h 760094"/>
                <a:gd name="connsiteX2" fmla="*/ 0 w 245745"/>
                <a:gd name="connsiteY2" fmla="*/ 380047 h 760094"/>
                <a:gd name="connsiteX3" fmla="*/ 122873 w 245745"/>
                <a:gd name="connsiteY3" fmla="*/ 0 h 760094"/>
                <a:gd name="connsiteX4" fmla="*/ 245745 w 245745"/>
                <a:gd name="connsiteY4" fmla="*/ 380048 h 76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45" h="760094">
                  <a:moveTo>
                    <a:pt x="245745" y="380048"/>
                  </a:moveTo>
                  <a:cubicBezTo>
                    <a:pt x="245745" y="589942"/>
                    <a:pt x="190733" y="760095"/>
                    <a:pt x="122873" y="760095"/>
                  </a:cubicBezTo>
                  <a:cubicBezTo>
                    <a:pt x="55012" y="760095"/>
                    <a:pt x="0" y="589942"/>
                    <a:pt x="0" y="380047"/>
                  </a:cubicBezTo>
                  <a:cubicBezTo>
                    <a:pt x="0" y="170153"/>
                    <a:pt x="55012" y="0"/>
                    <a:pt x="122873" y="0"/>
                  </a:cubicBezTo>
                  <a:cubicBezTo>
                    <a:pt x="190733" y="0"/>
                    <a:pt x="245745" y="170153"/>
                    <a:pt x="245745" y="380048"/>
                  </a:cubicBezTo>
                  <a:close/>
                </a:path>
              </a:pathLst>
            </a:custGeom>
            <a:solidFill>
              <a:srgbClr val="F2F2F2"/>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1BB6CF68-4FA0-4E40-8C97-ACB9B4797516}"/>
                </a:ext>
              </a:extLst>
            </p:cNvPr>
            <p:cNvSpPr/>
            <p:nvPr/>
          </p:nvSpPr>
          <p:spPr>
            <a:xfrm>
              <a:off x="9991010" y="3977161"/>
              <a:ext cx="136207" cy="288607"/>
            </a:xfrm>
            <a:custGeom>
              <a:avLst/>
              <a:gdLst>
                <a:gd name="connsiteX0" fmla="*/ 94298 w 136207"/>
                <a:gd name="connsiteY0" fmla="*/ 288608 h 288607"/>
                <a:gd name="connsiteX1" fmla="*/ 41910 w 136207"/>
                <a:gd name="connsiteY1" fmla="*/ 288608 h 288607"/>
                <a:gd name="connsiteX2" fmla="*/ 0 w 136207"/>
                <a:gd name="connsiteY2" fmla="*/ 246697 h 288607"/>
                <a:gd name="connsiteX3" fmla="*/ 0 w 136207"/>
                <a:gd name="connsiteY3" fmla="*/ 41910 h 288607"/>
                <a:gd name="connsiteX4" fmla="*/ 41910 w 136207"/>
                <a:gd name="connsiteY4" fmla="*/ 0 h 288607"/>
                <a:gd name="connsiteX5" fmla="*/ 94298 w 136207"/>
                <a:gd name="connsiteY5" fmla="*/ 0 h 288607"/>
                <a:gd name="connsiteX6" fmla="*/ 136207 w 136207"/>
                <a:gd name="connsiteY6" fmla="*/ 41910 h 288607"/>
                <a:gd name="connsiteX7" fmla="*/ 136207 w 136207"/>
                <a:gd name="connsiteY7" fmla="*/ 247650 h 288607"/>
                <a:gd name="connsiteX8" fmla="*/ 94298 w 136207"/>
                <a:gd name="connsiteY8" fmla="*/ 288608 h 2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07" h="288607">
                  <a:moveTo>
                    <a:pt x="94298" y="288608"/>
                  </a:moveTo>
                  <a:lnTo>
                    <a:pt x="41910" y="288608"/>
                  </a:lnTo>
                  <a:cubicBezTo>
                    <a:pt x="19050" y="288608"/>
                    <a:pt x="0" y="269558"/>
                    <a:pt x="0" y="246697"/>
                  </a:cubicBezTo>
                  <a:lnTo>
                    <a:pt x="0" y="41910"/>
                  </a:lnTo>
                  <a:cubicBezTo>
                    <a:pt x="0" y="19050"/>
                    <a:pt x="19050" y="0"/>
                    <a:pt x="41910" y="0"/>
                  </a:cubicBezTo>
                  <a:lnTo>
                    <a:pt x="94298" y="0"/>
                  </a:lnTo>
                  <a:cubicBezTo>
                    <a:pt x="117157" y="0"/>
                    <a:pt x="136207" y="19050"/>
                    <a:pt x="136207" y="41910"/>
                  </a:cubicBezTo>
                  <a:lnTo>
                    <a:pt x="136207" y="247650"/>
                  </a:lnTo>
                  <a:cubicBezTo>
                    <a:pt x="136207" y="270510"/>
                    <a:pt x="117157" y="288608"/>
                    <a:pt x="94298" y="288608"/>
                  </a:cubicBezTo>
                  <a:close/>
                </a:path>
              </a:pathLst>
            </a:custGeom>
            <a:solidFill>
              <a:srgbClr val="333333"/>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556CB531-E055-47EB-B90E-7006F75BBC9A}"/>
                </a:ext>
              </a:extLst>
            </p:cNvPr>
            <p:cNvSpPr/>
            <p:nvPr/>
          </p:nvSpPr>
          <p:spPr>
            <a:xfrm>
              <a:off x="10010060" y="4003831"/>
              <a:ext cx="99060" cy="236220"/>
            </a:xfrm>
            <a:custGeom>
              <a:avLst/>
              <a:gdLst>
                <a:gd name="connsiteX0" fmla="*/ 72390 w 99060"/>
                <a:gd name="connsiteY0" fmla="*/ 236220 h 236220"/>
                <a:gd name="connsiteX1" fmla="*/ 26670 w 99060"/>
                <a:gd name="connsiteY1" fmla="*/ 236220 h 236220"/>
                <a:gd name="connsiteX2" fmla="*/ 0 w 99060"/>
                <a:gd name="connsiteY2" fmla="*/ 209550 h 236220"/>
                <a:gd name="connsiteX3" fmla="*/ 0 w 99060"/>
                <a:gd name="connsiteY3" fmla="*/ 26670 h 236220"/>
                <a:gd name="connsiteX4" fmla="*/ 26670 w 99060"/>
                <a:gd name="connsiteY4" fmla="*/ 0 h 236220"/>
                <a:gd name="connsiteX5" fmla="*/ 72390 w 99060"/>
                <a:gd name="connsiteY5" fmla="*/ 0 h 236220"/>
                <a:gd name="connsiteX6" fmla="*/ 99060 w 99060"/>
                <a:gd name="connsiteY6" fmla="*/ 26670 h 236220"/>
                <a:gd name="connsiteX7" fmla="*/ 99060 w 99060"/>
                <a:gd name="connsiteY7" fmla="*/ 209550 h 236220"/>
                <a:gd name="connsiteX8" fmla="*/ 72390 w 99060"/>
                <a:gd name="connsiteY8" fmla="*/ 23622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 h="236220">
                  <a:moveTo>
                    <a:pt x="72390" y="236220"/>
                  </a:moveTo>
                  <a:lnTo>
                    <a:pt x="26670" y="236220"/>
                  </a:lnTo>
                  <a:cubicBezTo>
                    <a:pt x="11430" y="236220"/>
                    <a:pt x="0" y="223838"/>
                    <a:pt x="0" y="209550"/>
                  </a:cubicBezTo>
                  <a:lnTo>
                    <a:pt x="0" y="26670"/>
                  </a:lnTo>
                  <a:cubicBezTo>
                    <a:pt x="0" y="11430"/>
                    <a:pt x="12382" y="0"/>
                    <a:pt x="26670" y="0"/>
                  </a:cubicBezTo>
                  <a:lnTo>
                    <a:pt x="72390" y="0"/>
                  </a:lnTo>
                  <a:cubicBezTo>
                    <a:pt x="87630" y="0"/>
                    <a:pt x="99060" y="12382"/>
                    <a:pt x="99060" y="26670"/>
                  </a:cubicBezTo>
                  <a:lnTo>
                    <a:pt x="99060" y="209550"/>
                  </a:lnTo>
                  <a:cubicBezTo>
                    <a:pt x="99060" y="224790"/>
                    <a:pt x="86677" y="236220"/>
                    <a:pt x="72390" y="236220"/>
                  </a:cubicBezTo>
                  <a:close/>
                </a:path>
              </a:pathLst>
            </a:custGeom>
            <a:solidFill>
              <a:srgbClr val="E6E6E6"/>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07331760-C6DF-4891-9AC1-4BEA8D581F04}"/>
                </a:ext>
              </a:extLst>
            </p:cNvPr>
            <p:cNvSpPr/>
            <p:nvPr/>
          </p:nvSpPr>
          <p:spPr>
            <a:xfrm>
              <a:off x="10009108" y="3809521"/>
              <a:ext cx="100964" cy="100965"/>
            </a:xfrm>
            <a:custGeom>
              <a:avLst/>
              <a:gdLst>
                <a:gd name="connsiteX0" fmla="*/ 100965 w 100964"/>
                <a:gd name="connsiteY0" fmla="*/ 50482 h 100965"/>
                <a:gd name="connsiteX1" fmla="*/ 50482 w 100964"/>
                <a:gd name="connsiteY1" fmla="*/ 100965 h 100965"/>
                <a:gd name="connsiteX2" fmla="*/ 0 w 100964"/>
                <a:gd name="connsiteY2" fmla="*/ 50482 h 100965"/>
                <a:gd name="connsiteX3" fmla="*/ 50482 w 100964"/>
                <a:gd name="connsiteY3" fmla="*/ 0 h 100965"/>
                <a:gd name="connsiteX4" fmla="*/ 100965 w 100964"/>
                <a:gd name="connsiteY4" fmla="*/ 50482 h 10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4" h="100965">
                  <a:moveTo>
                    <a:pt x="100965" y="50482"/>
                  </a:moveTo>
                  <a:cubicBezTo>
                    <a:pt x="100965" y="78363"/>
                    <a:pt x="78363" y="100965"/>
                    <a:pt x="50482" y="100965"/>
                  </a:cubicBezTo>
                  <a:cubicBezTo>
                    <a:pt x="22602" y="100965"/>
                    <a:pt x="0" y="78363"/>
                    <a:pt x="0" y="50482"/>
                  </a:cubicBezTo>
                  <a:cubicBezTo>
                    <a:pt x="0" y="22602"/>
                    <a:pt x="22602" y="0"/>
                    <a:pt x="50482" y="0"/>
                  </a:cubicBezTo>
                  <a:cubicBezTo>
                    <a:pt x="78363" y="0"/>
                    <a:pt x="100965" y="22602"/>
                    <a:pt x="100965" y="50482"/>
                  </a:cubicBezTo>
                  <a:close/>
                </a:path>
              </a:pathLst>
            </a:custGeom>
            <a:solidFill>
              <a:srgbClr val="181818"/>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FF56BB88-2C1E-47F5-AB02-13617AA1C235}"/>
                </a:ext>
              </a:extLst>
            </p:cNvPr>
            <p:cNvSpPr/>
            <p:nvPr/>
          </p:nvSpPr>
          <p:spPr>
            <a:xfrm>
              <a:off x="10018633" y="3819046"/>
              <a:ext cx="81914" cy="81915"/>
            </a:xfrm>
            <a:custGeom>
              <a:avLst/>
              <a:gdLst>
                <a:gd name="connsiteX0" fmla="*/ 81915 w 81914"/>
                <a:gd name="connsiteY0" fmla="*/ 40957 h 81915"/>
                <a:gd name="connsiteX1" fmla="*/ 40957 w 81914"/>
                <a:gd name="connsiteY1" fmla="*/ 81915 h 81915"/>
                <a:gd name="connsiteX2" fmla="*/ 0 w 81914"/>
                <a:gd name="connsiteY2" fmla="*/ 40957 h 81915"/>
                <a:gd name="connsiteX3" fmla="*/ 40957 w 81914"/>
                <a:gd name="connsiteY3" fmla="*/ 0 h 81915"/>
                <a:gd name="connsiteX4" fmla="*/ 81915 w 81914"/>
                <a:gd name="connsiteY4" fmla="*/ 40957 h 8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4" h="81915">
                  <a:moveTo>
                    <a:pt x="81915" y="40957"/>
                  </a:moveTo>
                  <a:cubicBezTo>
                    <a:pt x="81915" y="63578"/>
                    <a:pt x="63578" y="81915"/>
                    <a:pt x="40957" y="81915"/>
                  </a:cubicBezTo>
                  <a:cubicBezTo>
                    <a:pt x="18337" y="81915"/>
                    <a:pt x="0" y="63578"/>
                    <a:pt x="0" y="40957"/>
                  </a:cubicBezTo>
                  <a:cubicBezTo>
                    <a:pt x="0" y="18337"/>
                    <a:pt x="18337" y="0"/>
                    <a:pt x="40957" y="0"/>
                  </a:cubicBezTo>
                  <a:cubicBezTo>
                    <a:pt x="63578" y="0"/>
                    <a:pt x="81915" y="18337"/>
                    <a:pt x="81915" y="40957"/>
                  </a:cubicBezTo>
                  <a:close/>
                </a:path>
              </a:pathLst>
            </a:custGeom>
            <a:solidFill>
              <a:srgbClr val="F2F2F2"/>
            </a:solidFill>
            <a:ln w="9525" cap="flat">
              <a:noFill/>
              <a:prstDash val="solid"/>
              <a:miter/>
            </a:ln>
          </p:spPr>
          <p:txBody>
            <a:bodyPr rtlCol="0" anchor="ctr"/>
            <a:lstStyle/>
            <a:p>
              <a:endParaRPr lang="en-US"/>
            </a:p>
          </p:txBody>
        </p:sp>
      </p:grpSp>
      <p:grpSp>
        <p:nvGrpSpPr>
          <p:cNvPr id="111" name="Graphic 10">
            <a:extLst>
              <a:ext uri="{FF2B5EF4-FFF2-40B4-BE49-F238E27FC236}">
                <a16:creationId xmlns:a16="http://schemas.microsoft.com/office/drawing/2014/main" xmlns="" id="{7D07EDDD-E96F-45AD-ADF4-A522ABA89C78}"/>
              </a:ext>
            </a:extLst>
          </p:cNvPr>
          <p:cNvGrpSpPr/>
          <p:nvPr/>
        </p:nvGrpSpPr>
        <p:grpSpPr>
          <a:xfrm>
            <a:off x="2941813" y="2980119"/>
            <a:ext cx="1858687" cy="3146425"/>
            <a:chOff x="947897" y="1831704"/>
            <a:chExt cx="2670285" cy="4520317"/>
          </a:xfrm>
        </p:grpSpPr>
        <p:sp>
          <p:nvSpPr>
            <p:cNvPr id="112" name="Freeform: Shape 111">
              <a:extLst>
                <a:ext uri="{FF2B5EF4-FFF2-40B4-BE49-F238E27FC236}">
                  <a16:creationId xmlns:a16="http://schemas.microsoft.com/office/drawing/2014/main" xmlns="" id="{0A8BB503-95C5-42D4-A2BE-C791D43F903E}"/>
                </a:ext>
              </a:extLst>
            </p:cNvPr>
            <p:cNvSpPr/>
            <p:nvPr/>
          </p:nvSpPr>
          <p:spPr>
            <a:xfrm>
              <a:off x="3129268" y="5540427"/>
              <a:ext cx="488914" cy="502556"/>
            </a:xfrm>
            <a:custGeom>
              <a:avLst/>
              <a:gdLst>
                <a:gd name="connsiteX0" fmla="*/ 491422 w 488903"/>
                <a:gd name="connsiteY0" fmla="*/ 222634 h 498489"/>
                <a:gd name="connsiteX1" fmla="*/ 488546 w 488903"/>
                <a:gd name="connsiteY1" fmla="*/ 246600 h 498489"/>
                <a:gd name="connsiteX2" fmla="*/ 312157 w 488903"/>
                <a:gd name="connsiteY2" fmla="*/ 483862 h 498489"/>
                <a:gd name="connsiteX3" fmla="*/ 296819 w 488903"/>
                <a:gd name="connsiteY3" fmla="*/ 488175 h 498489"/>
                <a:gd name="connsiteX4" fmla="*/ 273812 w 488903"/>
                <a:gd name="connsiteY4" fmla="*/ 496324 h 498489"/>
                <a:gd name="connsiteX5" fmla="*/ 208625 w 488903"/>
                <a:gd name="connsiteY5" fmla="*/ 495365 h 498489"/>
                <a:gd name="connsiteX6" fmla="*/ 184180 w 488903"/>
                <a:gd name="connsiteY6" fmla="*/ 502555 h 498489"/>
                <a:gd name="connsiteX7" fmla="*/ 167883 w 488903"/>
                <a:gd name="connsiteY7" fmla="*/ 480506 h 498489"/>
                <a:gd name="connsiteX8" fmla="*/ 122 w 488903"/>
                <a:gd name="connsiteY8" fmla="*/ 239410 h 498489"/>
                <a:gd name="connsiteX9" fmla="*/ 205749 w 488903"/>
                <a:gd name="connsiteY9" fmla="*/ 3586 h 498489"/>
                <a:gd name="connsiteX10" fmla="*/ 487108 w 488903"/>
                <a:gd name="connsiteY10" fmla="*/ 192437 h 498489"/>
                <a:gd name="connsiteX11" fmla="*/ 490942 w 488903"/>
                <a:gd name="connsiteY11" fmla="*/ 202023 h 498489"/>
                <a:gd name="connsiteX12" fmla="*/ 491422 w 488903"/>
                <a:gd name="connsiteY12" fmla="*/ 222634 h 498489"/>
                <a:gd name="connsiteX0" fmla="*/ 491422 w 509389"/>
                <a:gd name="connsiteY0" fmla="*/ 222634 h 502555"/>
                <a:gd name="connsiteX1" fmla="*/ 488546 w 509389"/>
                <a:gd name="connsiteY1" fmla="*/ 246600 h 502555"/>
                <a:gd name="connsiteX2" fmla="*/ 312157 w 509389"/>
                <a:gd name="connsiteY2" fmla="*/ 483862 h 502555"/>
                <a:gd name="connsiteX3" fmla="*/ 296819 w 509389"/>
                <a:gd name="connsiteY3" fmla="*/ 488175 h 502555"/>
                <a:gd name="connsiteX4" fmla="*/ 273812 w 509389"/>
                <a:gd name="connsiteY4" fmla="*/ 496324 h 502555"/>
                <a:gd name="connsiteX5" fmla="*/ 208625 w 509389"/>
                <a:gd name="connsiteY5" fmla="*/ 495365 h 502555"/>
                <a:gd name="connsiteX6" fmla="*/ 184180 w 509389"/>
                <a:gd name="connsiteY6" fmla="*/ 502555 h 502555"/>
                <a:gd name="connsiteX7" fmla="*/ 167883 w 509389"/>
                <a:gd name="connsiteY7" fmla="*/ 480506 h 502555"/>
                <a:gd name="connsiteX8" fmla="*/ 122 w 509389"/>
                <a:gd name="connsiteY8" fmla="*/ 239410 h 502555"/>
                <a:gd name="connsiteX9" fmla="*/ 205749 w 509389"/>
                <a:gd name="connsiteY9" fmla="*/ 3586 h 502555"/>
                <a:gd name="connsiteX10" fmla="*/ 487108 w 509389"/>
                <a:gd name="connsiteY10" fmla="*/ 192437 h 502555"/>
                <a:gd name="connsiteX11" fmla="*/ 491422 w 509389"/>
                <a:gd name="connsiteY11" fmla="*/ 222634 h 502555"/>
                <a:gd name="connsiteX0" fmla="*/ 487108 w 516710"/>
                <a:gd name="connsiteY0" fmla="*/ 192437 h 502555"/>
                <a:gd name="connsiteX1" fmla="*/ 488546 w 516710"/>
                <a:gd name="connsiteY1" fmla="*/ 246600 h 502555"/>
                <a:gd name="connsiteX2" fmla="*/ 312157 w 516710"/>
                <a:gd name="connsiteY2" fmla="*/ 483862 h 502555"/>
                <a:gd name="connsiteX3" fmla="*/ 296819 w 516710"/>
                <a:gd name="connsiteY3" fmla="*/ 488175 h 502555"/>
                <a:gd name="connsiteX4" fmla="*/ 273812 w 516710"/>
                <a:gd name="connsiteY4" fmla="*/ 496324 h 502555"/>
                <a:gd name="connsiteX5" fmla="*/ 208625 w 516710"/>
                <a:gd name="connsiteY5" fmla="*/ 495365 h 502555"/>
                <a:gd name="connsiteX6" fmla="*/ 184180 w 516710"/>
                <a:gd name="connsiteY6" fmla="*/ 502555 h 502555"/>
                <a:gd name="connsiteX7" fmla="*/ 167883 w 516710"/>
                <a:gd name="connsiteY7" fmla="*/ 480506 h 502555"/>
                <a:gd name="connsiteX8" fmla="*/ 122 w 516710"/>
                <a:gd name="connsiteY8" fmla="*/ 239410 h 502555"/>
                <a:gd name="connsiteX9" fmla="*/ 205749 w 516710"/>
                <a:gd name="connsiteY9" fmla="*/ 3586 h 502555"/>
                <a:gd name="connsiteX10" fmla="*/ 487108 w 516710"/>
                <a:gd name="connsiteY10" fmla="*/ 192437 h 502555"/>
                <a:gd name="connsiteX0" fmla="*/ 487108 w 502324"/>
                <a:gd name="connsiteY0" fmla="*/ 192437 h 502555"/>
                <a:gd name="connsiteX1" fmla="*/ 488546 w 502324"/>
                <a:gd name="connsiteY1" fmla="*/ 246600 h 502555"/>
                <a:gd name="connsiteX2" fmla="*/ 312157 w 502324"/>
                <a:gd name="connsiteY2" fmla="*/ 483862 h 502555"/>
                <a:gd name="connsiteX3" fmla="*/ 296819 w 502324"/>
                <a:gd name="connsiteY3" fmla="*/ 488175 h 502555"/>
                <a:gd name="connsiteX4" fmla="*/ 273812 w 502324"/>
                <a:gd name="connsiteY4" fmla="*/ 496324 h 502555"/>
                <a:gd name="connsiteX5" fmla="*/ 208625 w 502324"/>
                <a:gd name="connsiteY5" fmla="*/ 495365 h 502555"/>
                <a:gd name="connsiteX6" fmla="*/ 184180 w 502324"/>
                <a:gd name="connsiteY6" fmla="*/ 502555 h 502555"/>
                <a:gd name="connsiteX7" fmla="*/ 167883 w 502324"/>
                <a:gd name="connsiteY7" fmla="*/ 480506 h 502555"/>
                <a:gd name="connsiteX8" fmla="*/ 122 w 502324"/>
                <a:gd name="connsiteY8" fmla="*/ 239410 h 502555"/>
                <a:gd name="connsiteX9" fmla="*/ 205749 w 502324"/>
                <a:gd name="connsiteY9" fmla="*/ 3586 h 502555"/>
                <a:gd name="connsiteX10" fmla="*/ 487108 w 502324"/>
                <a:gd name="connsiteY10" fmla="*/ 192437 h 502555"/>
                <a:gd name="connsiteX0" fmla="*/ 487108 w 489819"/>
                <a:gd name="connsiteY0" fmla="*/ 192437 h 502555"/>
                <a:gd name="connsiteX1" fmla="*/ 488546 w 489819"/>
                <a:gd name="connsiteY1" fmla="*/ 246600 h 502555"/>
                <a:gd name="connsiteX2" fmla="*/ 312157 w 489819"/>
                <a:gd name="connsiteY2" fmla="*/ 483862 h 502555"/>
                <a:gd name="connsiteX3" fmla="*/ 296819 w 489819"/>
                <a:gd name="connsiteY3" fmla="*/ 488175 h 502555"/>
                <a:gd name="connsiteX4" fmla="*/ 273812 w 489819"/>
                <a:gd name="connsiteY4" fmla="*/ 496324 h 502555"/>
                <a:gd name="connsiteX5" fmla="*/ 208625 w 489819"/>
                <a:gd name="connsiteY5" fmla="*/ 495365 h 502555"/>
                <a:gd name="connsiteX6" fmla="*/ 184180 w 489819"/>
                <a:gd name="connsiteY6" fmla="*/ 502555 h 502555"/>
                <a:gd name="connsiteX7" fmla="*/ 167883 w 489819"/>
                <a:gd name="connsiteY7" fmla="*/ 480506 h 502555"/>
                <a:gd name="connsiteX8" fmla="*/ 122 w 489819"/>
                <a:gd name="connsiteY8" fmla="*/ 239410 h 502555"/>
                <a:gd name="connsiteX9" fmla="*/ 205749 w 489819"/>
                <a:gd name="connsiteY9" fmla="*/ 3586 h 502555"/>
                <a:gd name="connsiteX10" fmla="*/ 487108 w 489819"/>
                <a:gd name="connsiteY10" fmla="*/ 192437 h 502555"/>
                <a:gd name="connsiteX0" fmla="*/ 487108 w 489819"/>
                <a:gd name="connsiteY0" fmla="*/ 192437 h 503175"/>
                <a:gd name="connsiteX1" fmla="*/ 488546 w 489819"/>
                <a:gd name="connsiteY1" fmla="*/ 246600 h 503175"/>
                <a:gd name="connsiteX2" fmla="*/ 312157 w 489819"/>
                <a:gd name="connsiteY2" fmla="*/ 483862 h 503175"/>
                <a:gd name="connsiteX3" fmla="*/ 296819 w 489819"/>
                <a:gd name="connsiteY3" fmla="*/ 488175 h 503175"/>
                <a:gd name="connsiteX4" fmla="*/ 273812 w 489819"/>
                <a:gd name="connsiteY4" fmla="*/ 496324 h 503175"/>
                <a:gd name="connsiteX5" fmla="*/ 184180 w 489819"/>
                <a:gd name="connsiteY5" fmla="*/ 502555 h 503175"/>
                <a:gd name="connsiteX6" fmla="*/ 167883 w 489819"/>
                <a:gd name="connsiteY6" fmla="*/ 480506 h 503175"/>
                <a:gd name="connsiteX7" fmla="*/ 122 w 489819"/>
                <a:gd name="connsiteY7" fmla="*/ 239410 h 503175"/>
                <a:gd name="connsiteX8" fmla="*/ 205749 w 489819"/>
                <a:gd name="connsiteY8" fmla="*/ 3586 h 503175"/>
                <a:gd name="connsiteX9" fmla="*/ 487108 w 489819"/>
                <a:gd name="connsiteY9" fmla="*/ 192437 h 503175"/>
                <a:gd name="connsiteX0" fmla="*/ 487108 w 489819"/>
                <a:gd name="connsiteY0" fmla="*/ 192437 h 502646"/>
                <a:gd name="connsiteX1" fmla="*/ 488546 w 489819"/>
                <a:gd name="connsiteY1" fmla="*/ 246600 h 502646"/>
                <a:gd name="connsiteX2" fmla="*/ 312157 w 489819"/>
                <a:gd name="connsiteY2" fmla="*/ 483862 h 502646"/>
                <a:gd name="connsiteX3" fmla="*/ 296819 w 489819"/>
                <a:gd name="connsiteY3" fmla="*/ 488175 h 502646"/>
                <a:gd name="connsiteX4" fmla="*/ 184180 w 489819"/>
                <a:gd name="connsiteY4" fmla="*/ 502555 h 502646"/>
                <a:gd name="connsiteX5" fmla="*/ 167883 w 489819"/>
                <a:gd name="connsiteY5" fmla="*/ 480506 h 502646"/>
                <a:gd name="connsiteX6" fmla="*/ 122 w 489819"/>
                <a:gd name="connsiteY6" fmla="*/ 239410 h 502646"/>
                <a:gd name="connsiteX7" fmla="*/ 205749 w 489819"/>
                <a:gd name="connsiteY7" fmla="*/ 3586 h 502646"/>
                <a:gd name="connsiteX8" fmla="*/ 487108 w 489819"/>
                <a:gd name="connsiteY8" fmla="*/ 192437 h 502646"/>
                <a:gd name="connsiteX0" fmla="*/ 487108 w 489819"/>
                <a:gd name="connsiteY0" fmla="*/ 192437 h 502555"/>
                <a:gd name="connsiteX1" fmla="*/ 488546 w 489819"/>
                <a:gd name="connsiteY1" fmla="*/ 246600 h 502555"/>
                <a:gd name="connsiteX2" fmla="*/ 312157 w 489819"/>
                <a:gd name="connsiteY2" fmla="*/ 483862 h 502555"/>
                <a:gd name="connsiteX3" fmla="*/ 184180 w 489819"/>
                <a:gd name="connsiteY3" fmla="*/ 502555 h 502555"/>
                <a:gd name="connsiteX4" fmla="*/ 167883 w 489819"/>
                <a:gd name="connsiteY4" fmla="*/ 480506 h 502555"/>
                <a:gd name="connsiteX5" fmla="*/ 122 w 489819"/>
                <a:gd name="connsiteY5" fmla="*/ 239410 h 502555"/>
                <a:gd name="connsiteX6" fmla="*/ 205749 w 489819"/>
                <a:gd name="connsiteY6" fmla="*/ 3586 h 502555"/>
                <a:gd name="connsiteX7" fmla="*/ 487108 w 489819"/>
                <a:gd name="connsiteY7" fmla="*/ 192437 h 502555"/>
                <a:gd name="connsiteX0" fmla="*/ 487108 w 488913"/>
                <a:gd name="connsiteY0" fmla="*/ 192437 h 502555"/>
                <a:gd name="connsiteX1" fmla="*/ 488546 w 488913"/>
                <a:gd name="connsiteY1" fmla="*/ 246600 h 502555"/>
                <a:gd name="connsiteX2" fmla="*/ 312157 w 488913"/>
                <a:gd name="connsiteY2" fmla="*/ 483862 h 502555"/>
                <a:gd name="connsiteX3" fmla="*/ 184180 w 488913"/>
                <a:gd name="connsiteY3" fmla="*/ 502555 h 502555"/>
                <a:gd name="connsiteX4" fmla="*/ 167883 w 488913"/>
                <a:gd name="connsiteY4" fmla="*/ 480506 h 502555"/>
                <a:gd name="connsiteX5" fmla="*/ 122 w 488913"/>
                <a:gd name="connsiteY5" fmla="*/ 239410 h 502555"/>
                <a:gd name="connsiteX6" fmla="*/ 205749 w 488913"/>
                <a:gd name="connsiteY6" fmla="*/ 3586 h 502555"/>
                <a:gd name="connsiteX7" fmla="*/ 487108 w 488913"/>
                <a:gd name="connsiteY7" fmla="*/ 192437 h 502555"/>
                <a:gd name="connsiteX0" fmla="*/ 487108 w 488913"/>
                <a:gd name="connsiteY0" fmla="*/ 192437 h 502555"/>
                <a:gd name="connsiteX1" fmla="*/ 488546 w 488913"/>
                <a:gd name="connsiteY1" fmla="*/ 246600 h 502555"/>
                <a:gd name="connsiteX2" fmla="*/ 312157 w 488913"/>
                <a:gd name="connsiteY2" fmla="*/ 483862 h 502555"/>
                <a:gd name="connsiteX3" fmla="*/ 184180 w 488913"/>
                <a:gd name="connsiteY3" fmla="*/ 502555 h 502555"/>
                <a:gd name="connsiteX4" fmla="*/ 167883 w 488913"/>
                <a:gd name="connsiteY4" fmla="*/ 480506 h 502555"/>
                <a:gd name="connsiteX5" fmla="*/ 122 w 488913"/>
                <a:gd name="connsiteY5" fmla="*/ 239410 h 502555"/>
                <a:gd name="connsiteX6" fmla="*/ 205749 w 488913"/>
                <a:gd name="connsiteY6" fmla="*/ 3586 h 502555"/>
                <a:gd name="connsiteX7" fmla="*/ 487108 w 488913"/>
                <a:gd name="connsiteY7" fmla="*/ 192437 h 50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913" h="502555">
                  <a:moveTo>
                    <a:pt x="487108" y="192437"/>
                  </a:moveTo>
                  <a:cubicBezTo>
                    <a:pt x="492332" y="226652"/>
                    <a:pt x="482083" y="229460"/>
                    <a:pt x="488546" y="246600"/>
                  </a:cubicBezTo>
                  <a:cubicBezTo>
                    <a:pt x="495256" y="362115"/>
                    <a:pt x="408979" y="457499"/>
                    <a:pt x="312157" y="483862"/>
                  </a:cubicBezTo>
                  <a:lnTo>
                    <a:pt x="184180" y="502555"/>
                  </a:lnTo>
                  <a:cubicBezTo>
                    <a:pt x="185138" y="490572"/>
                    <a:pt x="180345" y="484820"/>
                    <a:pt x="167883" y="480506"/>
                  </a:cubicBezTo>
                  <a:cubicBezTo>
                    <a:pt x="62912" y="444078"/>
                    <a:pt x="-3233" y="350612"/>
                    <a:pt x="122" y="239410"/>
                  </a:cubicBezTo>
                  <a:cubicBezTo>
                    <a:pt x="3956" y="116705"/>
                    <a:pt x="95985" y="22759"/>
                    <a:pt x="205749" y="3586"/>
                  </a:cubicBezTo>
                  <a:cubicBezTo>
                    <a:pt x="338040" y="-19421"/>
                    <a:pt x="460266" y="71170"/>
                    <a:pt x="487108" y="192437"/>
                  </a:cubicBezTo>
                  <a:close/>
                </a:path>
              </a:pathLst>
            </a:custGeom>
            <a:solidFill>
              <a:schemeClr val="accent5"/>
            </a:solidFill>
            <a:ln w="4780"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xmlns="" id="{F50ED870-3A45-4576-A49C-CEFCD25693D4}"/>
                </a:ext>
              </a:extLst>
            </p:cNvPr>
            <p:cNvSpPr/>
            <p:nvPr/>
          </p:nvSpPr>
          <p:spPr>
            <a:xfrm>
              <a:off x="1674333" y="1831704"/>
              <a:ext cx="273211" cy="158175"/>
            </a:xfrm>
            <a:custGeom>
              <a:avLst/>
              <a:gdLst>
                <a:gd name="connsiteX0" fmla="*/ 2247 w 273210"/>
                <a:gd name="connsiteY0" fmla="*/ 48890 h 158174"/>
                <a:gd name="connsiteX1" fmla="*/ 36278 w 273210"/>
                <a:gd name="connsiteY1" fmla="*/ 11504 h 158174"/>
                <a:gd name="connsiteX2" fmla="*/ 192536 w 273210"/>
                <a:gd name="connsiteY2" fmla="*/ 2876 h 158174"/>
                <a:gd name="connsiteX3" fmla="*/ 228005 w 273210"/>
                <a:gd name="connsiteY3" fmla="*/ 0 h 158174"/>
                <a:gd name="connsiteX4" fmla="*/ 263475 w 273210"/>
                <a:gd name="connsiteY4" fmla="*/ 0 h 158174"/>
                <a:gd name="connsiteX5" fmla="*/ 272102 w 273210"/>
                <a:gd name="connsiteY5" fmla="*/ 23966 h 158174"/>
                <a:gd name="connsiteX6" fmla="*/ 277854 w 273210"/>
                <a:gd name="connsiteY6" fmla="*/ 120309 h 158174"/>
                <a:gd name="connsiteX7" fmla="*/ 257723 w 273210"/>
                <a:gd name="connsiteY7" fmla="*/ 142836 h 158174"/>
                <a:gd name="connsiteX8" fmla="*/ 161380 w 273210"/>
                <a:gd name="connsiteY8" fmla="*/ 149068 h 158174"/>
                <a:gd name="connsiteX9" fmla="*/ 123514 w 273210"/>
                <a:gd name="connsiteY9" fmla="*/ 156257 h 158174"/>
                <a:gd name="connsiteX10" fmla="*/ 37237 w 273210"/>
                <a:gd name="connsiteY10" fmla="*/ 160571 h 158174"/>
                <a:gd name="connsiteX11" fmla="*/ 809 w 273210"/>
                <a:gd name="connsiteY11" fmla="*/ 123184 h 158174"/>
                <a:gd name="connsiteX12" fmla="*/ 809 w 273210"/>
                <a:gd name="connsiteY12" fmla="*/ 92987 h 158174"/>
                <a:gd name="connsiteX13" fmla="*/ 2247 w 273210"/>
                <a:gd name="connsiteY13" fmla="*/ 48890 h 15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3210" h="158174">
                  <a:moveTo>
                    <a:pt x="2247" y="48890"/>
                  </a:moveTo>
                  <a:cubicBezTo>
                    <a:pt x="330" y="15338"/>
                    <a:pt x="2726" y="12942"/>
                    <a:pt x="36278" y="11504"/>
                  </a:cubicBezTo>
                  <a:cubicBezTo>
                    <a:pt x="88524" y="8628"/>
                    <a:pt x="140290" y="5752"/>
                    <a:pt x="192536" y="2876"/>
                  </a:cubicBezTo>
                  <a:cubicBezTo>
                    <a:pt x="204039" y="-959"/>
                    <a:pt x="216501" y="4314"/>
                    <a:pt x="228005" y="0"/>
                  </a:cubicBezTo>
                  <a:cubicBezTo>
                    <a:pt x="239988" y="0"/>
                    <a:pt x="251492" y="0"/>
                    <a:pt x="263475" y="0"/>
                  </a:cubicBezTo>
                  <a:cubicBezTo>
                    <a:pt x="268747" y="7190"/>
                    <a:pt x="271623" y="14859"/>
                    <a:pt x="272102" y="23966"/>
                  </a:cubicBezTo>
                  <a:cubicBezTo>
                    <a:pt x="273540" y="56080"/>
                    <a:pt x="275457" y="88194"/>
                    <a:pt x="277854" y="120309"/>
                  </a:cubicBezTo>
                  <a:cubicBezTo>
                    <a:pt x="278813" y="135167"/>
                    <a:pt x="272102" y="141878"/>
                    <a:pt x="257723" y="142836"/>
                  </a:cubicBezTo>
                  <a:cubicBezTo>
                    <a:pt x="225609" y="144754"/>
                    <a:pt x="193494" y="147150"/>
                    <a:pt x="161380" y="149068"/>
                  </a:cubicBezTo>
                  <a:cubicBezTo>
                    <a:pt x="149876" y="156737"/>
                    <a:pt x="136456" y="155299"/>
                    <a:pt x="123514" y="156257"/>
                  </a:cubicBezTo>
                  <a:cubicBezTo>
                    <a:pt x="94755" y="158175"/>
                    <a:pt x="65996" y="160092"/>
                    <a:pt x="37237" y="160571"/>
                  </a:cubicBezTo>
                  <a:cubicBezTo>
                    <a:pt x="8957" y="161530"/>
                    <a:pt x="809" y="151943"/>
                    <a:pt x="809" y="123184"/>
                  </a:cubicBezTo>
                  <a:cubicBezTo>
                    <a:pt x="809" y="113119"/>
                    <a:pt x="809" y="103053"/>
                    <a:pt x="809" y="92987"/>
                  </a:cubicBezTo>
                  <a:cubicBezTo>
                    <a:pt x="-629" y="78608"/>
                    <a:pt x="-150" y="63749"/>
                    <a:pt x="2247" y="48890"/>
                  </a:cubicBezTo>
                  <a:close/>
                </a:path>
              </a:pathLst>
            </a:custGeom>
            <a:solidFill>
              <a:schemeClr val="tx1"/>
            </a:solidFill>
            <a:ln w="478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15ED6A34-2397-4C07-94FC-208AD290306B}"/>
                </a:ext>
              </a:extLst>
            </p:cNvPr>
            <p:cNvSpPr/>
            <p:nvPr/>
          </p:nvSpPr>
          <p:spPr>
            <a:xfrm>
              <a:off x="1866868" y="1831704"/>
              <a:ext cx="33552" cy="4793"/>
            </a:xfrm>
            <a:custGeom>
              <a:avLst/>
              <a:gdLst>
                <a:gd name="connsiteX0" fmla="*/ 35469 w 33552"/>
                <a:gd name="connsiteY0" fmla="*/ 0 h 0"/>
                <a:gd name="connsiteX1" fmla="*/ 0 w 33552"/>
                <a:gd name="connsiteY1" fmla="*/ 2876 h 0"/>
                <a:gd name="connsiteX2" fmla="*/ 479 w 33552"/>
                <a:gd name="connsiteY2" fmla="*/ 0 h 0"/>
                <a:gd name="connsiteX3" fmla="*/ 35469 w 33552"/>
                <a:gd name="connsiteY3" fmla="*/ 0 h 0"/>
              </a:gdLst>
              <a:ahLst/>
              <a:cxnLst>
                <a:cxn ang="0">
                  <a:pos x="connsiteX0" y="connsiteY0"/>
                </a:cxn>
                <a:cxn ang="0">
                  <a:pos x="connsiteX1" y="connsiteY1"/>
                </a:cxn>
                <a:cxn ang="0">
                  <a:pos x="connsiteX2" y="connsiteY2"/>
                </a:cxn>
                <a:cxn ang="0">
                  <a:pos x="connsiteX3" y="connsiteY3"/>
                </a:cxn>
              </a:cxnLst>
              <a:rect l="l" t="t" r="r" b="b"/>
              <a:pathLst>
                <a:path w="33552">
                  <a:moveTo>
                    <a:pt x="35469" y="0"/>
                  </a:moveTo>
                  <a:cubicBezTo>
                    <a:pt x="23966" y="5752"/>
                    <a:pt x="11983" y="3835"/>
                    <a:pt x="0" y="2876"/>
                  </a:cubicBezTo>
                  <a:cubicBezTo>
                    <a:pt x="479" y="1917"/>
                    <a:pt x="479" y="959"/>
                    <a:pt x="479" y="0"/>
                  </a:cubicBezTo>
                  <a:cubicBezTo>
                    <a:pt x="11983" y="0"/>
                    <a:pt x="23966" y="0"/>
                    <a:pt x="35469" y="0"/>
                  </a:cubicBezTo>
                  <a:close/>
                </a:path>
              </a:pathLst>
            </a:custGeom>
            <a:solidFill>
              <a:srgbClr val="888888"/>
            </a:solidFill>
            <a:ln w="478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A940AD7E-8ECC-4BB7-8A67-94E389B87780}"/>
                </a:ext>
              </a:extLst>
            </p:cNvPr>
            <p:cNvSpPr/>
            <p:nvPr/>
          </p:nvSpPr>
          <p:spPr>
            <a:xfrm>
              <a:off x="947897" y="2809870"/>
              <a:ext cx="2478068" cy="3542151"/>
            </a:xfrm>
            <a:custGeom>
              <a:avLst/>
              <a:gdLst>
                <a:gd name="connsiteX0" fmla="*/ 2365550 w 2478068"/>
                <a:gd name="connsiteY0" fmla="*/ 3232633 h 3542151"/>
                <a:gd name="connsiteX1" fmla="*/ 2388078 w 2478068"/>
                <a:gd name="connsiteY1" fmla="*/ 3219691 h 3542151"/>
                <a:gd name="connsiteX2" fmla="*/ 2478189 w 2478068"/>
                <a:gd name="connsiteY2" fmla="*/ 3217774 h 3542151"/>
                <a:gd name="connsiteX3" fmla="*/ 2355005 w 2478068"/>
                <a:gd name="connsiteY3" fmla="*/ 3476126 h 3542151"/>
                <a:gd name="connsiteX4" fmla="*/ 2072687 w 2478068"/>
                <a:gd name="connsiteY4" fmla="*/ 3510157 h 3542151"/>
                <a:gd name="connsiteX5" fmla="*/ 1861308 w 2478068"/>
                <a:gd name="connsiteY5" fmla="*/ 3353900 h 3542151"/>
                <a:gd name="connsiteX6" fmla="*/ 1673416 w 2478068"/>
                <a:gd name="connsiteY6" fmla="*/ 3133414 h 3542151"/>
                <a:gd name="connsiteX7" fmla="*/ 1531539 w 2478068"/>
                <a:gd name="connsiteY7" fmla="*/ 3003999 h 3542151"/>
                <a:gd name="connsiteX8" fmla="*/ 1192182 w 2478068"/>
                <a:gd name="connsiteY8" fmla="*/ 3018858 h 3542151"/>
                <a:gd name="connsiteX9" fmla="*/ 1014356 w 2478068"/>
                <a:gd name="connsiteY9" fmla="*/ 3204832 h 3542151"/>
                <a:gd name="connsiteX10" fmla="*/ 841322 w 2478068"/>
                <a:gd name="connsiteY10" fmla="*/ 3400873 h 3542151"/>
                <a:gd name="connsiteX11" fmla="*/ 549898 w 2478068"/>
                <a:gd name="connsiteY11" fmla="*/ 3543230 h 3542151"/>
                <a:gd name="connsiteX12" fmla="*/ 180824 w 2478068"/>
                <a:gd name="connsiteY12" fmla="*/ 3373552 h 3542151"/>
                <a:gd name="connsiteX13" fmla="*/ 63870 w 2478068"/>
                <a:gd name="connsiteY13" fmla="*/ 3055286 h 3542151"/>
                <a:gd name="connsiteX14" fmla="*/ 132413 w 2478068"/>
                <a:gd name="connsiteY14" fmla="*/ 2584596 h 3542151"/>
                <a:gd name="connsiteX15" fmla="*/ 387888 w 2478068"/>
                <a:gd name="connsiteY15" fmla="*/ 2089941 h 3542151"/>
                <a:gd name="connsiteX16" fmla="*/ 630902 w 2478068"/>
                <a:gd name="connsiteY16" fmla="*/ 1706488 h 3542151"/>
                <a:gd name="connsiteX17" fmla="*/ 804415 w 2478068"/>
                <a:gd name="connsiteY17" fmla="*/ 1289003 h 3542151"/>
                <a:gd name="connsiteX18" fmla="*/ 804894 w 2478068"/>
                <a:gd name="connsiteY18" fmla="*/ 1027296 h 3542151"/>
                <a:gd name="connsiteX19" fmla="*/ 13542 w 2478068"/>
                <a:gd name="connsiteY19" fmla="*/ 491899 h 3542151"/>
                <a:gd name="connsiteX20" fmla="*/ 31756 w 2478068"/>
                <a:gd name="connsiteY20" fmla="*/ 153501 h 3542151"/>
                <a:gd name="connsiteX21" fmla="*/ 73936 w 2478068"/>
                <a:gd name="connsiteY21" fmla="*/ 95983 h 3542151"/>
                <a:gd name="connsiteX22" fmla="*/ 151585 w 2478068"/>
                <a:gd name="connsiteY22" fmla="*/ 127139 h 3542151"/>
                <a:gd name="connsiteX23" fmla="*/ 151585 w 2478068"/>
                <a:gd name="connsiteY23" fmla="*/ 173633 h 3542151"/>
                <a:gd name="connsiteX24" fmla="*/ 124264 w 2478068"/>
                <a:gd name="connsiteY24" fmla="*/ 281479 h 3542151"/>
                <a:gd name="connsiteX25" fmla="*/ 238342 w 2478068"/>
                <a:gd name="connsiteY25" fmla="*/ 713343 h 3542151"/>
                <a:gd name="connsiteX26" fmla="*/ 612209 w 2478068"/>
                <a:gd name="connsiteY26" fmla="*/ 918970 h 3542151"/>
                <a:gd name="connsiteX27" fmla="*/ 1174927 w 2478068"/>
                <a:gd name="connsiteY27" fmla="*/ 839404 h 3542151"/>
                <a:gd name="connsiteX28" fmla="*/ 1440468 w 2478068"/>
                <a:gd name="connsiteY28" fmla="*/ 476561 h 3542151"/>
                <a:gd name="connsiteX29" fmla="*/ 1385826 w 2478068"/>
                <a:gd name="connsiteY29" fmla="*/ 113718 h 3542151"/>
                <a:gd name="connsiteX30" fmla="*/ 1371926 w 2478068"/>
                <a:gd name="connsiteY30" fmla="*/ 89273 h 3542151"/>
                <a:gd name="connsiteX31" fmla="*/ 1372405 w 2478068"/>
                <a:gd name="connsiteY31" fmla="*/ 35589 h 3542151"/>
                <a:gd name="connsiteX32" fmla="*/ 1403561 w 2478068"/>
                <a:gd name="connsiteY32" fmla="*/ 5392 h 3542151"/>
                <a:gd name="connsiteX33" fmla="*/ 1446220 w 2478068"/>
                <a:gd name="connsiteY33" fmla="*/ 8268 h 3542151"/>
                <a:gd name="connsiteX34" fmla="*/ 1500862 w 2478068"/>
                <a:gd name="connsiteY34" fmla="*/ 77290 h 3542151"/>
                <a:gd name="connsiteX35" fmla="*/ 1505655 w 2478068"/>
                <a:gd name="connsiteY35" fmla="*/ 647198 h 3542151"/>
                <a:gd name="connsiteX36" fmla="*/ 1166299 w 2478068"/>
                <a:gd name="connsiteY36" fmla="*/ 969778 h 3542151"/>
                <a:gd name="connsiteX37" fmla="*/ 929037 w 2478068"/>
                <a:gd name="connsiteY37" fmla="*/ 1021544 h 3542151"/>
                <a:gd name="connsiteX38" fmla="*/ 875354 w 2478068"/>
                <a:gd name="connsiteY38" fmla="*/ 1439508 h 3542151"/>
                <a:gd name="connsiteX39" fmla="*/ 663975 w 2478068"/>
                <a:gd name="connsiteY39" fmla="*/ 1870894 h 3542151"/>
                <a:gd name="connsiteX40" fmla="*/ 427672 w 2478068"/>
                <a:gd name="connsiteY40" fmla="*/ 2228943 h 3542151"/>
                <a:gd name="connsiteX41" fmla="*/ 186575 w 2478068"/>
                <a:gd name="connsiteY41" fmla="*/ 2759547 h 3542151"/>
                <a:gd name="connsiteX42" fmla="*/ 205269 w 2478068"/>
                <a:gd name="connsiteY42" fmla="*/ 3166008 h 3542151"/>
                <a:gd name="connsiteX43" fmla="*/ 376864 w 2478068"/>
                <a:gd name="connsiteY43" fmla="*/ 3386014 h 3542151"/>
                <a:gd name="connsiteX44" fmla="*/ 648158 w 2478068"/>
                <a:gd name="connsiteY44" fmla="*/ 3392725 h 3542151"/>
                <a:gd name="connsiteX45" fmla="*/ 824546 w 2478068"/>
                <a:gd name="connsiteY45" fmla="*/ 3237426 h 3542151"/>
                <a:gd name="connsiteX46" fmla="*/ 1007166 w 2478068"/>
                <a:gd name="connsiteY46" fmla="*/ 3022213 h 3542151"/>
                <a:gd name="connsiteX47" fmla="*/ 1211355 w 2478068"/>
                <a:gd name="connsiteY47" fmla="*/ 2864997 h 3542151"/>
                <a:gd name="connsiteX48" fmla="*/ 1563653 w 2478068"/>
                <a:gd name="connsiteY48" fmla="*/ 2888004 h 3542151"/>
                <a:gd name="connsiteX49" fmla="*/ 1733810 w 2478068"/>
                <a:gd name="connsiteY49" fmla="*/ 3029882 h 3542151"/>
                <a:gd name="connsiteX50" fmla="*/ 1896299 w 2478068"/>
                <a:gd name="connsiteY50" fmla="*/ 3227360 h 3542151"/>
                <a:gd name="connsiteX51" fmla="*/ 2089943 w 2478068"/>
                <a:gd name="connsiteY51" fmla="*/ 3395600 h 3542151"/>
                <a:gd name="connsiteX52" fmla="*/ 2168071 w 2478068"/>
                <a:gd name="connsiteY52" fmla="*/ 3421484 h 3542151"/>
                <a:gd name="connsiteX53" fmla="*/ 2314742 w 2478068"/>
                <a:gd name="connsiteY53" fmla="*/ 3358693 h 3542151"/>
                <a:gd name="connsiteX54" fmla="*/ 2365550 w 2478068"/>
                <a:gd name="connsiteY54" fmla="*/ 3232633 h 354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478068" h="3542151">
                  <a:moveTo>
                    <a:pt x="2365550" y="3232633"/>
                  </a:moveTo>
                  <a:cubicBezTo>
                    <a:pt x="2368905" y="3220650"/>
                    <a:pt x="2375136" y="3217774"/>
                    <a:pt x="2388078" y="3219691"/>
                  </a:cubicBezTo>
                  <a:cubicBezTo>
                    <a:pt x="2418275" y="3224484"/>
                    <a:pt x="2448472" y="3223046"/>
                    <a:pt x="2478189" y="3217774"/>
                  </a:cubicBezTo>
                  <a:cubicBezTo>
                    <a:pt x="2470520" y="3319868"/>
                    <a:pt x="2436489" y="3410939"/>
                    <a:pt x="2355005" y="3476126"/>
                  </a:cubicBezTo>
                  <a:cubicBezTo>
                    <a:pt x="2269687" y="3544189"/>
                    <a:pt x="2172385" y="3548982"/>
                    <a:pt x="2072687" y="3510157"/>
                  </a:cubicBezTo>
                  <a:cubicBezTo>
                    <a:pt x="1988327" y="3477084"/>
                    <a:pt x="1922661" y="3418128"/>
                    <a:pt x="1861308" y="3353900"/>
                  </a:cubicBezTo>
                  <a:cubicBezTo>
                    <a:pt x="1794683" y="3283920"/>
                    <a:pt x="1738124" y="3205312"/>
                    <a:pt x="1673416" y="3133414"/>
                  </a:cubicBezTo>
                  <a:cubicBezTo>
                    <a:pt x="1630278" y="3085482"/>
                    <a:pt x="1585701" y="3039468"/>
                    <a:pt x="1531539" y="3003999"/>
                  </a:cubicBezTo>
                  <a:cubicBezTo>
                    <a:pt x="1417940" y="2930184"/>
                    <a:pt x="1299070" y="2935456"/>
                    <a:pt x="1192182" y="3018858"/>
                  </a:cubicBezTo>
                  <a:cubicBezTo>
                    <a:pt x="1123640" y="3072062"/>
                    <a:pt x="1069477" y="3138687"/>
                    <a:pt x="1014356" y="3204832"/>
                  </a:cubicBezTo>
                  <a:cubicBezTo>
                    <a:pt x="958755" y="3271937"/>
                    <a:pt x="905551" y="3340958"/>
                    <a:pt x="841322" y="3400873"/>
                  </a:cubicBezTo>
                  <a:cubicBezTo>
                    <a:pt x="758880" y="3478043"/>
                    <a:pt x="663975" y="3531247"/>
                    <a:pt x="549898" y="3543230"/>
                  </a:cubicBezTo>
                  <a:cubicBezTo>
                    <a:pt x="394120" y="3559047"/>
                    <a:pt x="270935" y="3499133"/>
                    <a:pt x="180824" y="3373552"/>
                  </a:cubicBezTo>
                  <a:cubicBezTo>
                    <a:pt x="113240" y="3278647"/>
                    <a:pt x="78729" y="3169842"/>
                    <a:pt x="63870" y="3055286"/>
                  </a:cubicBezTo>
                  <a:cubicBezTo>
                    <a:pt x="42301" y="2892318"/>
                    <a:pt x="75853" y="2736540"/>
                    <a:pt x="132413" y="2584596"/>
                  </a:cubicBezTo>
                  <a:cubicBezTo>
                    <a:pt x="198079" y="2409646"/>
                    <a:pt x="286753" y="2246678"/>
                    <a:pt x="387888" y="2089941"/>
                  </a:cubicBezTo>
                  <a:cubicBezTo>
                    <a:pt x="469852" y="1962922"/>
                    <a:pt x="555170" y="1837821"/>
                    <a:pt x="630902" y="1706488"/>
                  </a:cubicBezTo>
                  <a:cubicBezTo>
                    <a:pt x="706634" y="1574676"/>
                    <a:pt x="770383" y="1438070"/>
                    <a:pt x="804415" y="1289003"/>
                  </a:cubicBezTo>
                  <a:cubicBezTo>
                    <a:pt x="823108" y="1207040"/>
                    <a:pt x="817356" y="1024899"/>
                    <a:pt x="804894" y="1027296"/>
                  </a:cubicBezTo>
                  <a:cubicBezTo>
                    <a:pt x="456910" y="1092004"/>
                    <a:pt x="87357" y="886377"/>
                    <a:pt x="13542" y="491899"/>
                  </a:cubicBezTo>
                  <a:cubicBezTo>
                    <a:pt x="-8027" y="377342"/>
                    <a:pt x="-5151" y="264703"/>
                    <a:pt x="31756" y="153501"/>
                  </a:cubicBezTo>
                  <a:cubicBezTo>
                    <a:pt x="39425" y="130015"/>
                    <a:pt x="47573" y="106049"/>
                    <a:pt x="73936" y="95983"/>
                  </a:cubicBezTo>
                  <a:cubicBezTo>
                    <a:pt x="110843" y="81124"/>
                    <a:pt x="131454" y="89273"/>
                    <a:pt x="151585" y="127139"/>
                  </a:cubicBezTo>
                  <a:cubicBezTo>
                    <a:pt x="158775" y="142477"/>
                    <a:pt x="157337" y="157815"/>
                    <a:pt x="151585" y="173633"/>
                  </a:cubicBezTo>
                  <a:cubicBezTo>
                    <a:pt x="139123" y="208623"/>
                    <a:pt x="128578" y="244092"/>
                    <a:pt x="124264" y="281479"/>
                  </a:cubicBezTo>
                  <a:cubicBezTo>
                    <a:pt x="103654" y="441091"/>
                    <a:pt x="139123" y="586324"/>
                    <a:pt x="238342" y="713343"/>
                  </a:cubicBezTo>
                  <a:cubicBezTo>
                    <a:pt x="332767" y="834611"/>
                    <a:pt x="460745" y="899318"/>
                    <a:pt x="612209" y="918970"/>
                  </a:cubicBezTo>
                  <a:cubicBezTo>
                    <a:pt x="687941" y="928557"/>
                    <a:pt x="1002373" y="925681"/>
                    <a:pt x="1174927" y="839404"/>
                  </a:cubicBezTo>
                  <a:cubicBezTo>
                    <a:pt x="1303863" y="754085"/>
                    <a:pt x="1405478" y="630422"/>
                    <a:pt x="1440468" y="476561"/>
                  </a:cubicBezTo>
                  <a:cubicBezTo>
                    <a:pt x="1469707" y="349062"/>
                    <a:pt x="1451013" y="227316"/>
                    <a:pt x="1385826" y="113718"/>
                  </a:cubicBezTo>
                  <a:cubicBezTo>
                    <a:pt x="1381033" y="105570"/>
                    <a:pt x="1376240" y="97421"/>
                    <a:pt x="1371926" y="89273"/>
                  </a:cubicBezTo>
                  <a:cubicBezTo>
                    <a:pt x="1362819" y="71059"/>
                    <a:pt x="1361860" y="53324"/>
                    <a:pt x="1372405" y="35589"/>
                  </a:cubicBezTo>
                  <a:cubicBezTo>
                    <a:pt x="1381033" y="23606"/>
                    <a:pt x="1389661" y="11623"/>
                    <a:pt x="1403561" y="5392"/>
                  </a:cubicBezTo>
                  <a:cubicBezTo>
                    <a:pt x="1417940" y="-839"/>
                    <a:pt x="1432799" y="-3715"/>
                    <a:pt x="1446220" y="8268"/>
                  </a:cubicBezTo>
                  <a:cubicBezTo>
                    <a:pt x="1476417" y="21689"/>
                    <a:pt x="1487441" y="50927"/>
                    <a:pt x="1500862" y="77290"/>
                  </a:cubicBezTo>
                  <a:cubicBezTo>
                    <a:pt x="1597205" y="266141"/>
                    <a:pt x="1598643" y="456909"/>
                    <a:pt x="1505655" y="647198"/>
                  </a:cubicBezTo>
                  <a:cubicBezTo>
                    <a:pt x="1433279" y="795786"/>
                    <a:pt x="1317284" y="900277"/>
                    <a:pt x="1166299" y="969778"/>
                  </a:cubicBezTo>
                  <a:cubicBezTo>
                    <a:pt x="1080981" y="1003330"/>
                    <a:pt x="929037" y="1021544"/>
                    <a:pt x="929037" y="1021544"/>
                  </a:cubicBezTo>
                  <a:cubicBezTo>
                    <a:pt x="929037" y="1021544"/>
                    <a:pt x="941020" y="1268392"/>
                    <a:pt x="875354" y="1439508"/>
                  </a:cubicBezTo>
                  <a:cubicBezTo>
                    <a:pt x="824546" y="1592890"/>
                    <a:pt x="750731" y="1735247"/>
                    <a:pt x="663975" y="1870894"/>
                  </a:cubicBezTo>
                  <a:cubicBezTo>
                    <a:pt x="586805" y="1991202"/>
                    <a:pt x="504842" y="2108635"/>
                    <a:pt x="427672" y="2228943"/>
                  </a:cubicBezTo>
                  <a:cubicBezTo>
                    <a:pt x="321743" y="2393828"/>
                    <a:pt x="230673" y="2566382"/>
                    <a:pt x="186575" y="2759547"/>
                  </a:cubicBezTo>
                  <a:cubicBezTo>
                    <a:pt x="155420" y="2896152"/>
                    <a:pt x="154940" y="3032758"/>
                    <a:pt x="205269" y="3166008"/>
                  </a:cubicBezTo>
                  <a:cubicBezTo>
                    <a:pt x="239780" y="3256599"/>
                    <a:pt x="292984" y="3333768"/>
                    <a:pt x="376864" y="3386014"/>
                  </a:cubicBezTo>
                  <a:cubicBezTo>
                    <a:pt x="466017" y="3441615"/>
                    <a:pt x="556129" y="3441615"/>
                    <a:pt x="648158" y="3392725"/>
                  </a:cubicBezTo>
                  <a:cubicBezTo>
                    <a:pt x="719576" y="3354859"/>
                    <a:pt x="772780" y="3296861"/>
                    <a:pt x="824546" y="3237426"/>
                  </a:cubicBezTo>
                  <a:cubicBezTo>
                    <a:pt x="886378" y="3166487"/>
                    <a:pt x="944855" y="3092672"/>
                    <a:pt x="1007166" y="3022213"/>
                  </a:cubicBezTo>
                  <a:cubicBezTo>
                    <a:pt x="1064684" y="2956546"/>
                    <a:pt x="1130830" y="2901425"/>
                    <a:pt x="1211355" y="2864997"/>
                  </a:cubicBezTo>
                  <a:cubicBezTo>
                    <a:pt x="1332622" y="2809875"/>
                    <a:pt x="1450055" y="2825693"/>
                    <a:pt x="1563653" y="2888004"/>
                  </a:cubicBezTo>
                  <a:cubicBezTo>
                    <a:pt x="1629319" y="2923953"/>
                    <a:pt x="1682523" y="2976198"/>
                    <a:pt x="1733810" y="3029882"/>
                  </a:cubicBezTo>
                  <a:cubicBezTo>
                    <a:pt x="1793246" y="3091713"/>
                    <a:pt x="1839260" y="3164091"/>
                    <a:pt x="1896299" y="3227360"/>
                  </a:cubicBezTo>
                  <a:cubicBezTo>
                    <a:pt x="1953817" y="3291109"/>
                    <a:pt x="2011335" y="3355338"/>
                    <a:pt x="2089943" y="3395600"/>
                  </a:cubicBezTo>
                  <a:cubicBezTo>
                    <a:pt x="2114867" y="3408542"/>
                    <a:pt x="2140750" y="3417649"/>
                    <a:pt x="2168071" y="3421484"/>
                  </a:cubicBezTo>
                  <a:cubicBezTo>
                    <a:pt x="2229424" y="3430111"/>
                    <a:pt x="2277835" y="3406146"/>
                    <a:pt x="2314742" y="3358693"/>
                  </a:cubicBezTo>
                  <a:cubicBezTo>
                    <a:pt x="2343501" y="3321786"/>
                    <a:pt x="2358360" y="3278647"/>
                    <a:pt x="2365550" y="3232633"/>
                  </a:cubicBezTo>
                  <a:close/>
                </a:path>
              </a:pathLst>
            </a:custGeom>
            <a:solidFill>
              <a:schemeClr val="tx1">
                <a:lumMod val="75000"/>
                <a:lumOff val="25000"/>
              </a:schemeClr>
            </a:solidFill>
            <a:ln w="4780"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xmlns="" id="{01FCA7CF-8DCD-4BD6-991B-69EF63B17D0E}"/>
                </a:ext>
              </a:extLst>
            </p:cNvPr>
            <p:cNvSpPr/>
            <p:nvPr/>
          </p:nvSpPr>
          <p:spPr>
            <a:xfrm>
              <a:off x="1601327" y="1922774"/>
              <a:ext cx="790873" cy="920288"/>
            </a:xfrm>
            <a:custGeom>
              <a:avLst/>
              <a:gdLst>
                <a:gd name="connsiteX0" fmla="*/ 792790 w 790872"/>
                <a:gd name="connsiteY0" fmla="*/ 894885 h 920288"/>
                <a:gd name="connsiteX1" fmla="*/ 722331 w 790872"/>
                <a:gd name="connsiteY1" fmla="*/ 923644 h 920288"/>
                <a:gd name="connsiteX2" fmla="*/ 707951 w 790872"/>
                <a:gd name="connsiteY2" fmla="*/ 904471 h 920288"/>
                <a:gd name="connsiteX3" fmla="*/ 583329 w 790872"/>
                <a:gd name="connsiteY3" fmla="*/ 645161 h 920288"/>
                <a:gd name="connsiteX4" fmla="*/ 425154 w 790872"/>
                <a:gd name="connsiteY4" fmla="*/ 363322 h 920288"/>
                <a:gd name="connsiteX5" fmla="*/ 307721 w 790872"/>
                <a:gd name="connsiteY5" fmla="*/ 220006 h 920288"/>
                <a:gd name="connsiteX6" fmla="*/ 15817 w 790872"/>
                <a:gd name="connsiteY6" fmla="*/ 65187 h 920288"/>
                <a:gd name="connsiteX7" fmla="*/ 0 w 790872"/>
                <a:gd name="connsiteY7" fmla="*/ 58956 h 920288"/>
                <a:gd name="connsiteX8" fmla="*/ 46973 w 790872"/>
                <a:gd name="connsiteY8" fmla="*/ 38345 h 920288"/>
                <a:gd name="connsiteX9" fmla="*/ 70939 w 790872"/>
                <a:gd name="connsiteY9" fmla="*/ 10066 h 920288"/>
                <a:gd name="connsiteX10" fmla="*/ 78129 w 790872"/>
                <a:gd name="connsiteY10" fmla="*/ 0 h 920288"/>
                <a:gd name="connsiteX11" fmla="*/ 79087 w 790872"/>
                <a:gd name="connsiteY11" fmla="*/ 33552 h 920288"/>
                <a:gd name="connsiteX12" fmla="*/ 107846 w 790872"/>
                <a:gd name="connsiteY12" fmla="*/ 63749 h 920288"/>
                <a:gd name="connsiteX13" fmla="*/ 234386 w 790872"/>
                <a:gd name="connsiteY13" fmla="*/ 57039 h 920288"/>
                <a:gd name="connsiteX14" fmla="*/ 249724 w 790872"/>
                <a:gd name="connsiteY14" fmla="*/ 72377 h 920288"/>
                <a:gd name="connsiteX15" fmla="*/ 464458 w 790872"/>
                <a:gd name="connsiteY15" fmla="*/ 278962 h 920288"/>
                <a:gd name="connsiteX16" fmla="*/ 621674 w 790872"/>
                <a:gd name="connsiteY16" fmla="*/ 544504 h 920288"/>
                <a:gd name="connsiteX17" fmla="*/ 784162 w 790872"/>
                <a:gd name="connsiteY17" fmla="*/ 869481 h 920288"/>
                <a:gd name="connsiteX18" fmla="*/ 792790 w 790872"/>
                <a:gd name="connsiteY18" fmla="*/ 894885 h 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0872" h="920288">
                  <a:moveTo>
                    <a:pt x="792790" y="894885"/>
                  </a:moveTo>
                  <a:cubicBezTo>
                    <a:pt x="760676" y="883860"/>
                    <a:pt x="739586" y="898240"/>
                    <a:pt x="722331" y="923644"/>
                  </a:cubicBezTo>
                  <a:cubicBezTo>
                    <a:pt x="713224" y="920768"/>
                    <a:pt x="711306" y="911661"/>
                    <a:pt x="707951" y="904471"/>
                  </a:cubicBezTo>
                  <a:cubicBezTo>
                    <a:pt x="668647" y="816756"/>
                    <a:pt x="626946" y="730479"/>
                    <a:pt x="583329" y="645161"/>
                  </a:cubicBezTo>
                  <a:cubicBezTo>
                    <a:pt x="533959" y="549297"/>
                    <a:pt x="485548" y="452954"/>
                    <a:pt x="425154" y="363322"/>
                  </a:cubicBezTo>
                  <a:cubicBezTo>
                    <a:pt x="390164" y="312035"/>
                    <a:pt x="352777" y="262666"/>
                    <a:pt x="307721" y="220006"/>
                  </a:cubicBezTo>
                  <a:cubicBezTo>
                    <a:pt x="224800" y="141398"/>
                    <a:pt x="130374" y="84360"/>
                    <a:pt x="15817" y="65187"/>
                  </a:cubicBezTo>
                  <a:cubicBezTo>
                    <a:pt x="10066" y="64228"/>
                    <a:pt x="3835" y="65187"/>
                    <a:pt x="0" y="58956"/>
                  </a:cubicBezTo>
                  <a:cubicBezTo>
                    <a:pt x="12942" y="45535"/>
                    <a:pt x="30676" y="43139"/>
                    <a:pt x="46973" y="38345"/>
                  </a:cubicBezTo>
                  <a:cubicBezTo>
                    <a:pt x="61832" y="33552"/>
                    <a:pt x="72856" y="28280"/>
                    <a:pt x="70939" y="10066"/>
                  </a:cubicBezTo>
                  <a:cubicBezTo>
                    <a:pt x="70460" y="6231"/>
                    <a:pt x="71418" y="479"/>
                    <a:pt x="78129" y="0"/>
                  </a:cubicBezTo>
                  <a:cubicBezTo>
                    <a:pt x="79087" y="11024"/>
                    <a:pt x="80046" y="22049"/>
                    <a:pt x="79087" y="33552"/>
                  </a:cubicBezTo>
                  <a:cubicBezTo>
                    <a:pt x="77170" y="57518"/>
                    <a:pt x="83880" y="64708"/>
                    <a:pt x="107846" y="63749"/>
                  </a:cubicBezTo>
                  <a:cubicBezTo>
                    <a:pt x="150026" y="61832"/>
                    <a:pt x="192206" y="59435"/>
                    <a:pt x="234386" y="57039"/>
                  </a:cubicBezTo>
                  <a:cubicBezTo>
                    <a:pt x="233907" y="67104"/>
                    <a:pt x="243972" y="68542"/>
                    <a:pt x="249724" y="72377"/>
                  </a:cubicBezTo>
                  <a:cubicBezTo>
                    <a:pt x="335042" y="127498"/>
                    <a:pt x="404064" y="198437"/>
                    <a:pt x="464458" y="278962"/>
                  </a:cubicBezTo>
                  <a:cubicBezTo>
                    <a:pt x="526290" y="361884"/>
                    <a:pt x="573742" y="453434"/>
                    <a:pt x="621674" y="544504"/>
                  </a:cubicBezTo>
                  <a:cubicBezTo>
                    <a:pt x="677754" y="651871"/>
                    <a:pt x="731437" y="760676"/>
                    <a:pt x="784162" y="869481"/>
                  </a:cubicBezTo>
                  <a:cubicBezTo>
                    <a:pt x="787518" y="878108"/>
                    <a:pt x="793269" y="885778"/>
                    <a:pt x="792790" y="894885"/>
                  </a:cubicBezTo>
                  <a:close/>
                </a:path>
              </a:pathLst>
            </a:custGeom>
            <a:solidFill>
              <a:schemeClr val="accent5">
                <a:lumMod val="40000"/>
                <a:lumOff val="60000"/>
              </a:schemeClr>
            </a:solidFill>
            <a:ln w="478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52AA6956-4981-4776-9590-4C0288810BA6}"/>
                </a:ext>
              </a:extLst>
            </p:cNvPr>
            <p:cNvSpPr/>
            <p:nvPr/>
          </p:nvSpPr>
          <p:spPr>
            <a:xfrm>
              <a:off x="1021833" y="1881553"/>
              <a:ext cx="656664" cy="1054497"/>
            </a:xfrm>
            <a:custGeom>
              <a:avLst/>
              <a:gdLst>
                <a:gd name="connsiteX0" fmla="*/ 657143 w 656664"/>
                <a:gd name="connsiteY0" fmla="*/ 42180 h 1054497"/>
                <a:gd name="connsiteX1" fmla="*/ 654747 w 656664"/>
                <a:gd name="connsiteY1" fmla="*/ 46494 h 1054497"/>
                <a:gd name="connsiteX2" fmla="*/ 622633 w 656664"/>
                <a:gd name="connsiteY2" fmla="*/ 86756 h 1054497"/>
                <a:gd name="connsiteX3" fmla="*/ 579973 w 656664"/>
                <a:gd name="connsiteY3" fmla="*/ 102094 h 1054497"/>
                <a:gd name="connsiteX4" fmla="*/ 535397 w 656664"/>
                <a:gd name="connsiteY4" fmla="*/ 132291 h 1054497"/>
                <a:gd name="connsiteX5" fmla="*/ 389685 w 656664"/>
                <a:gd name="connsiteY5" fmla="*/ 256435 h 1054497"/>
                <a:gd name="connsiteX6" fmla="*/ 228634 w 656664"/>
                <a:gd name="connsiteY6" fmla="*/ 555049 h 1054497"/>
                <a:gd name="connsiteX7" fmla="*/ 92029 w 656664"/>
                <a:gd name="connsiteY7" fmla="*/ 996979 h 1054497"/>
                <a:gd name="connsiteX8" fmla="*/ 74294 w 656664"/>
                <a:gd name="connsiteY8" fmla="*/ 1057373 h 1054497"/>
                <a:gd name="connsiteX9" fmla="*/ 0 w 656664"/>
                <a:gd name="connsiteY9" fmla="*/ 1025259 h 1054497"/>
                <a:gd name="connsiteX10" fmla="*/ 9107 w 656664"/>
                <a:gd name="connsiteY10" fmla="*/ 1009441 h 1054497"/>
                <a:gd name="connsiteX11" fmla="*/ 130854 w 656664"/>
                <a:gd name="connsiteY11" fmla="*/ 601063 h 1054497"/>
                <a:gd name="connsiteX12" fmla="*/ 286152 w 656664"/>
                <a:gd name="connsiteY12" fmla="*/ 266500 h 1054497"/>
                <a:gd name="connsiteX13" fmla="*/ 382495 w 656664"/>
                <a:gd name="connsiteY13" fmla="*/ 153381 h 1054497"/>
                <a:gd name="connsiteX14" fmla="*/ 363802 w 656664"/>
                <a:gd name="connsiteY14" fmla="*/ 151464 h 1054497"/>
                <a:gd name="connsiteX15" fmla="*/ 366198 w 656664"/>
                <a:gd name="connsiteY15" fmla="*/ 147150 h 1054497"/>
                <a:gd name="connsiteX16" fmla="*/ 416047 w 656664"/>
                <a:gd name="connsiteY16" fmla="*/ 115995 h 1054497"/>
                <a:gd name="connsiteX17" fmla="*/ 546421 w 656664"/>
                <a:gd name="connsiteY17" fmla="*/ 32594 h 1054497"/>
                <a:gd name="connsiteX18" fmla="*/ 551694 w 656664"/>
                <a:gd name="connsiteY18" fmla="*/ 32114 h 1054497"/>
                <a:gd name="connsiteX19" fmla="*/ 654747 w 656664"/>
                <a:gd name="connsiteY19" fmla="*/ 0 h 1054497"/>
                <a:gd name="connsiteX20" fmla="*/ 657143 w 656664"/>
                <a:gd name="connsiteY20" fmla="*/ 42180 h 105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6664" h="1054497">
                  <a:moveTo>
                    <a:pt x="657143" y="42180"/>
                  </a:moveTo>
                  <a:cubicBezTo>
                    <a:pt x="656185" y="43618"/>
                    <a:pt x="654267" y="45535"/>
                    <a:pt x="654747" y="46494"/>
                  </a:cubicBezTo>
                  <a:cubicBezTo>
                    <a:pt x="660019" y="72856"/>
                    <a:pt x="645640" y="81963"/>
                    <a:pt x="622633" y="86756"/>
                  </a:cubicBezTo>
                  <a:cubicBezTo>
                    <a:pt x="608253" y="89632"/>
                    <a:pt x="594353" y="96822"/>
                    <a:pt x="579973" y="102094"/>
                  </a:cubicBezTo>
                  <a:cubicBezTo>
                    <a:pt x="569428" y="118391"/>
                    <a:pt x="551214" y="123664"/>
                    <a:pt x="535397" y="132291"/>
                  </a:cubicBezTo>
                  <a:cubicBezTo>
                    <a:pt x="477879" y="163447"/>
                    <a:pt x="431385" y="206106"/>
                    <a:pt x="389685" y="256435"/>
                  </a:cubicBezTo>
                  <a:cubicBezTo>
                    <a:pt x="315870" y="345108"/>
                    <a:pt x="266979" y="447203"/>
                    <a:pt x="228634" y="555049"/>
                  </a:cubicBezTo>
                  <a:cubicBezTo>
                    <a:pt x="176389" y="700282"/>
                    <a:pt x="132291" y="847912"/>
                    <a:pt x="92029" y="996979"/>
                  </a:cubicBezTo>
                  <a:cubicBezTo>
                    <a:pt x="86756" y="1017110"/>
                    <a:pt x="83880" y="1038200"/>
                    <a:pt x="74294" y="1057373"/>
                  </a:cubicBezTo>
                  <a:cubicBezTo>
                    <a:pt x="58477" y="1026217"/>
                    <a:pt x="33552" y="1016152"/>
                    <a:pt x="0" y="1025259"/>
                  </a:cubicBezTo>
                  <a:cubicBezTo>
                    <a:pt x="6231" y="1021904"/>
                    <a:pt x="7190" y="1015672"/>
                    <a:pt x="9107" y="1009441"/>
                  </a:cubicBezTo>
                  <a:cubicBezTo>
                    <a:pt x="46014" y="872357"/>
                    <a:pt x="85318" y="735751"/>
                    <a:pt x="130854" y="601063"/>
                  </a:cubicBezTo>
                  <a:cubicBezTo>
                    <a:pt x="170637" y="484110"/>
                    <a:pt x="215693" y="369074"/>
                    <a:pt x="286152" y="266500"/>
                  </a:cubicBezTo>
                  <a:cubicBezTo>
                    <a:pt x="313953" y="226238"/>
                    <a:pt x="345108" y="189330"/>
                    <a:pt x="382495" y="153381"/>
                  </a:cubicBezTo>
                  <a:cubicBezTo>
                    <a:pt x="374826" y="152423"/>
                    <a:pt x="369074" y="151943"/>
                    <a:pt x="363802" y="151464"/>
                  </a:cubicBezTo>
                  <a:cubicBezTo>
                    <a:pt x="363802" y="149547"/>
                    <a:pt x="364760" y="147150"/>
                    <a:pt x="366198" y="147150"/>
                  </a:cubicBezTo>
                  <a:cubicBezTo>
                    <a:pt x="387767" y="144274"/>
                    <a:pt x="400709" y="128457"/>
                    <a:pt x="416047" y="115995"/>
                  </a:cubicBezTo>
                  <a:cubicBezTo>
                    <a:pt x="455830" y="82443"/>
                    <a:pt x="500886" y="57039"/>
                    <a:pt x="546421" y="32594"/>
                  </a:cubicBezTo>
                  <a:cubicBezTo>
                    <a:pt x="547859" y="31635"/>
                    <a:pt x="549776" y="31635"/>
                    <a:pt x="551694" y="32114"/>
                  </a:cubicBezTo>
                  <a:cubicBezTo>
                    <a:pt x="587163" y="24924"/>
                    <a:pt x="621195" y="12462"/>
                    <a:pt x="654747" y="0"/>
                  </a:cubicBezTo>
                  <a:cubicBezTo>
                    <a:pt x="658102" y="13421"/>
                    <a:pt x="657623" y="27800"/>
                    <a:pt x="657143" y="42180"/>
                  </a:cubicBezTo>
                  <a:close/>
                </a:path>
              </a:pathLst>
            </a:custGeom>
            <a:solidFill>
              <a:schemeClr val="accent5">
                <a:lumMod val="40000"/>
                <a:lumOff val="60000"/>
              </a:schemeClr>
            </a:solidFill>
            <a:ln w="478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F6FDE41F-1FD3-4476-AF86-0824E5FCB896}"/>
                </a:ext>
              </a:extLst>
            </p:cNvPr>
            <p:cNvSpPr/>
            <p:nvPr/>
          </p:nvSpPr>
          <p:spPr>
            <a:xfrm>
              <a:off x="1299963" y="1870238"/>
              <a:ext cx="273211" cy="167761"/>
            </a:xfrm>
            <a:custGeom>
              <a:avLst/>
              <a:gdLst>
                <a:gd name="connsiteX0" fmla="*/ 273564 w 273210"/>
                <a:gd name="connsiteY0" fmla="*/ 42950 h 167760"/>
                <a:gd name="connsiteX1" fmla="*/ 258226 w 273210"/>
                <a:gd name="connsiteY1" fmla="*/ 54454 h 167760"/>
                <a:gd name="connsiteX2" fmla="*/ 120662 w 273210"/>
                <a:gd name="connsiteY2" fmla="*/ 148400 h 167760"/>
                <a:gd name="connsiteX3" fmla="*/ 85672 w 273210"/>
                <a:gd name="connsiteY3" fmla="*/ 162779 h 167760"/>
                <a:gd name="connsiteX4" fmla="*/ 36302 w 273210"/>
                <a:gd name="connsiteY4" fmla="*/ 167573 h 167760"/>
                <a:gd name="connsiteX5" fmla="*/ 11377 w 273210"/>
                <a:gd name="connsiteY5" fmla="*/ 147441 h 167760"/>
                <a:gd name="connsiteX6" fmla="*/ 353 w 273210"/>
                <a:gd name="connsiteY6" fmla="*/ 51099 h 167760"/>
                <a:gd name="connsiteX7" fmla="*/ 20964 w 273210"/>
                <a:gd name="connsiteY7" fmla="*/ 25216 h 167760"/>
                <a:gd name="connsiteX8" fmla="*/ 236656 w 273210"/>
                <a:gd name="connsiteY8" fmla="*/ 770 h 167760"/>
                <a:gd name="connsiteX9" fmla="*/ 269250 w 273210"/>
                <a:gd name="connsiteY9" fmla="*/ 28571 h 167760"/>
                <a:gd name="connsiteX10" fmla="*/ 273564 w 273210"/>
                <a:gd name="connsiteY10" fmla="*/ 42950 h 16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210" h="167760">
                  <a:moveTo>
                    <a:pt x="273564" y="42950"/>
                  </a:moveTo>
                  <a:cubicBezTo>
                    <a:pt x="269729" y="48223"/>
                    <a:pt x="264457" y="51578"/>
                    <a:pt x="258226" y="54454"/>
                  </a:cubicBezTo>
                  <a:cubicBezTo>
                    <a:pt x="207897" y="78899"/>
                    <a:pt x="161404" y="110055"/>
                    <a:pt x="120662" y="148400"/>
                  </a:cubicBezTo>
                  <a:cubicBezTo>
                    <a:pt x="110117" y="157986"/>
                    <a:pt x="97655" y="158466"/>
                    <a:pt x="85672" y="162779"/>
                  </a:cubicBezTo>
                  <a:cubicBezTo>
                    <a:pt x="69375" y="164217"/>
                    <a:pt x="52599" y="165655"/>
                    <a:pt x="36302" y="167573"/>
                  </a:cubicBezTo>
                  <a:cubicBezTo>
                    <a:pt x="20964" y="169011"/>
                    <a:pt x="13295" y="163259"/>
                    <a:pt x="11377" y="147441"/>
                  </a:cubicBezTo>
                  <a:cubicBezTo>
                    <a:pt x="8022" y="115327"/>
                    <a:pt x="4667" y="83213"/>
                    <a:pt x="353" y="51099"/>
                  </a:cubicBezTo>
                  <a:cubicBezTo>
                    <a:pt x="-1564" y="34802"/>
                    <a:pt x="4188" y="27133"/>
                    <a:pt x="20964" y="25216"/>
                  </a:cubicBezTo>
                  <a:cubicBezTo>
                    <a:pt x="92861" y="17546"/>
                    <a:pt x="164759" y="8919"/>
                    <a:pt x="236656" y="770"/>
                  </a:cubicBezTo>
                  <a:cubicBezTo>
                    <a:pt x="263019" y="-2106"/>
                    <a:pt x="267812" y="2208"/>
                    <a:pt x="269250" y="28571"/>
                  </a:cubicBezTo>
                  <a:cubicBezTo>
                    <a:pt x="270209" y="32885"/>
                    <a:pt x="269729" y="38157"/>
                    <a:pt x="273564" y="42950"/>
                  </a:cubicBezTo>
                  <a:close/>
                </a:path>
              </a:pathLst>
            </a:custGeom>
            <a:solidFill>
              <a:schemeClr val="tx1"/>
            </a:solidFill>
            <a:ln w="478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E22DA241-5B65-41FE-BEFA-198E33448F18}"/>
                </a:ext>
              </a:extLst>
            </p:cNvPr>
            <p:cNvSpPr/>
            <p:nvPr/>
          </p:nvSpPr>
          <p:spPr>
            <a:xfrm>
              <a:off x="3206080" y="5617828"/>
              <a:ext cx="335522" cy="335522"/>
            </a:xfrm>
            <a:custGeom>
              <a:avLst/>
              <a:gdLst>
                <a:gd name="connsiteX0" fmla="*/ 169678 w 335521"/>
                <a:gd name="connsiteY0" fmla="*/ 339835 h 335521"/>
                <a:gd name="connsiteX1" fmla="*/ 0 w 335521"/>
                <a:gd name="connsiteY1" fmla="*/ 171116 h 335521"/>
                <a:gd name="connsiteX2" fmla="*/ 169678 w 335521"/>
                <a:gd name="connsiteY2" fmla="*/ 0 h 335521"/>
                <a:gd name="connsiteX3" fmla="*/ 339836 w 335521"/>
                <a:gd name="connsiteY3" fmla="*/ 169199 h 335521"/>
                <a:gd name="connsiteX4" fmla="*/ 169678 w 335521"/>
                <a:gd name="connsiteY4" fmla="*/ 339835 h 335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21" h="335521">
                  <a:moveTo>
                    <a:pt x="169678" y="339835"/>
                  </a:moveTo>
                  <a:cubicBezTo>
                    <a:pt x="74773" y="339835"/>
                    <a:pt x="479" y="266021"/>
                    <a:pt x="0" y="171116"/>
                  </a:cubicBezTo>
                  <a:cubicBezTo>
                    <a:pt x="0" y="75732"/>
                    <a:pt x="74294" y="0"/>
                    <a:pt x="169678" y="0"/>
                  </a:cubicBezTo>
                  <a:cubicBezTo>
                    <a:pt x="263624" y="0"/>
                    <a:pt x="339836" y="75732"/>
                    <a:pt x="339836" y="169199"/>
                  </a:cubicBezTo>
                  <a:cubicBezTo>
                    <a:pt x="340315" y="264103"/>
                    <a:pt x="265062" y="339835"/>
                    <a:pt x="169678" y="339835"/>
                  </a:cubicBezTo>
                  <a:close/>
                </a:path>
              </a:pathLst>
            </a:custGeom>
            <a:solidFill>
              <a:schemeClr val="accent5">
                <a:lumMod val="50000"/>
              </a:schemeClr>
            </a:solidFill>
            <a:ln w="4780" cap="flat">
              <a:noFill/>
              <a:prstDash val="solid"/>
              <a:miter/>
            </a:ln>
          </p:spPr>
          <p:txBody>
            <a:bodyPr rtlCol="0" anchor="ctr"/>
            <a:lstStyle/>
            <a:p>
              <a:endParaRPr lang="en-US"/>
            </a:p>
          </p:txBody>
        </p:sp>
      </p:grpSp>
      <p:grpSp>
        <p:nvGrpSpPr>
          <p:cNvPr id="218" name="Group 217">
            <a:extLst>
              <a:ext uri="{FF2B5EF4-FFF2-40B4-BE49-F238E27FC236}">
                <a16:creationId xmlns:a16="http://schemas.microsoft.com/office/drawing/2014/main" xmlns="" id="{8FD87B2D-389F-4600-9C78-A66D502EF881}"/>
              </a:ext>
            </a:extLst>
          </p:cNvPr>
          <p:cNvGrpSpPr/>
          <p:nvPr/>
        </p:nvGrpSpPr>
        <p:grpSpPr>
          <a:xfrm rot="19991619">
            <a:off x="3371205" y="4866131"/>
            <a:ext cx="1316147" cy="518672"/>
            <a:chOff x="8060641" y="1503156"/>
            <a:chExt cx="3004811" cy="1184147"/>
          </a:xfrm>
          <a:solidFill>
            <a:schemeClr val="accent4"/>
          </a:solidFill>
        </p:grpSpPr>
        <p:sp>
          <p:nvSpPr>
            <p:cNvPr id="122" name="Freeform 7">
              <a:extLst>
                <a:ext uri="{FF2B5EF4-FFF2-40B4-BE49-F238E27FC236}">
                  <a16:creationId xmlns:a16="http://schemas.microsoft.com/office/drawing/2014/main" xmlns="" id="{2F1F71CB-9EE0-4213-889E-BD5D1D2851B6}"/>
                </a:ext>
              </a:extLst>
            </p:cNvPr>
            <p:cNvSpPr/>
            <p:nvPr/>
          </p:nvSpPr>
          <p:spPr>
            <a:xfrm>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3" name="Freeform 10">
              <a:extLst>
                <a:ext uri="{FF2B5EF4-FFF2-40B4-BE49-F238E27FC236}">
                  <a16:creationId xmlns:a16="http://schemas.microsoft.com/office/drawing/2014/main" xmlns="" id="{AA987034-7496-499C-BDB0-FCB3BB1EA7F7}"/>
                </a:ext>
              </a:extLst>
            </p:cNvPr>
            <p:cNvSpPr/>
            <p:nvPr/>
          </p:nvSpPr>
          <p:spPr>
            <a:xfrm flipH="1">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4" name="Freeform 3">
              <a:extLst>
                <a:ext uri="{FF2B5EF4-FFF2-40B4-BE49-F238E27FC236}">
                  <a16:creationId xmlns:a16="http://schemas.microsoft.com/office/drawing/2014/main" xmlns="" id="{CF093994-82D8-474C-A3EC-DD850BCA1594}"/>
                </a:ext>
              </a:extLst>
            </p:cNvPr>
            <p:cNvSpPr/>
            <p:nvPr/>
          </p:nvSpPr>
          <p:spPr>
            <a:xfrm>
              <a:off x="8277122"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5" name="Freeform 11">
              <a:extLst>
                <a:ext uri="{FF2B5EF4-FFF2-40B4-BE49-F238E27FC236}">
                  <a16:creationId xmlns:a16="http://schemas.microsoft.com/office/drawing/2014/main" xmlns="" id="{1D6662A7-FD0F-410A-9C6B-B9AA3F10B712}"/>
                </a:ext>
              </a:extLst>
            </p:cNvPr>
            <p:cNvSpPr/>
            <p:nvPr/>
          </p:nvSpPr>
          <p:spPr>
            <a:xfrm>
              <a:off x="9719064"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32" name="그룹 167">
              <a:extLst>
                <a:ext uri="{FF2B5EF4-FFF2-40B4-BE49-F238E27FC236}">
                  <a16:creationId xmlns:a16="http://schemas.microsoft.com/office/drawing/2014/main" xmlns="" id="{305C7DF4-E934-4491-ABEF-C12B2FD61428}"/>
                </a:ext>
              </a:extLst>
            </p:cNvPr>
            <p:cNvGrpSpPr/>
            <p:nvPr/>
          </p:nvGrpSpPr>
          <p:grpSpPr>
            <a:xfrm>
              <a:off x="8060641" y="1503156"/>
              <a:ext cx="3004811" cy="1032308"/>
              <a:chOff x="3493700" y="2896331"/>
              <a:chExt cx="5204600" cy="1788050"/>
            </a:xfrm>
            <a:grpFill/>
          </p:grpSpPr>
          <p:sp>
            <p:nvSpPr>
              <p:cNvPr id="133" name="Freeform 4">
                <a:extLst>
                  <a:ext uri="{FF2B5EF4-FFF2-40B4-BE49-F238E27FC236}">
                    <a16:creationId xmlns:a16="http://schemas.microsoft.com/office/drawing/2014/main" xmlns="" id="{D6184789-E50E-48C4-A1C0-5C670C76E49F}"/>
                  </a:ext>
                </a:extLst>
              </p:cNvPr>
              <p:cNvSpPr/>
              <p:nvPr/>
            </p:nvSpPr>
            <p:spPr>
              <a:xfrm>
                <a:off x="6086321"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4" name="Freeform 9">
                <a:extLst>
                  <a:ext uri="{FF2B5EF4-FFF2-40B4-BE49-F238E27FC236}">
                    <a16:creationId xmlns:a16="http://schemas.microsoft.com/office/drawing/2014/main" xmlns="" id="{3F044928-9B9A-47BE-98F9-2069B0AC1786}"/>
                  </a:ext>
                </a:extLst>
              </p:cNvPr>
              <p:cNvSpPr/>
              <p:nvPr/>
            </p:nvSpPr>
            <p:spPr>
              <a:xfrm flipH="1">
                <a:off x="3493700"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44" name="Freeform: Shape 143">
            <a:extLst>
              <a:ext uri="{FF2B5EF4-FFF2-40B4-BE49-F238E27FC236}">
                <a16:creationId xmlns:a16="http://schemas.microsoft.com/office/drawing/2014/main" xmlns="" id="{8195F9CE-C925-4C1A-A940-F71C15A8C856}"/>
              </a:ext>
            </a:extLst>
          </p:cNvPr>
          <p:cNvSpPr/>
          <p:nvPr/>
        </p:nvSpPr>
        <p:spPr>
          <a:xfrm rot="18494506">
            <a:off x="9879777" y="6410245"/>
            <a:ext cx="627402" cy="671928"/>
          </a:xfrm>
          <a:custGeom>
            <a:avLst/>
            <a:gdLst>
              <a:gd name="connsiteX0" fmla="*/ 627099 w 627402"/>
              <a:gd name="connsiteY0" fmla="*/ 265576 h 671928"/>
              <a:gd name="connsiteX1" fmla="*/ 622871 w 627402"/>
              <a:gd name="connsiteY1" fmla="*/ 282230 h 671928"/>
              <a:gd name="connsiteX2" fmla="*/ 438705 w 627402"/>
              <a:gd name="connsiteY2" fmla="*/ 670937 h 671928"/>
              <a:gd name="connsiteX3" fmla="*/ 438236 w 627402"/>
              <a:gd name="connsiteY3" fmla="*/ 671928 h 671928"/>
              <a:gd name="connsiteX4" fmla="*/ 0 w 627402"/>
              <a:gd name="connsiteY4" fmla="*/ 115864 h 671928"/>
              <a:gd name="connsiteX5" fmla="*/ 52443 w 627402"/>
              <a:gd name="connsiteY5" fmla="*/ 14129 h 671928"/>
              <a:gd name="connsiteX6" fmla="*/ 94818 w 627402"/>
              <a:gd name="connsiteY6" fmla="*/ 9241 h 671928"/>
              <a:gd name="connsiteX7" fmla="*/ 350695 w 627402"/>
              <a:gd name="connsiteY7" fmla="*/ 128216 h 671928"/>
              <a:gd name="connsiteX8" fmla="*/ 556865 w 627402"/>
              <a:gd name="connsiteY8" fmla="*/ 223558 h 671928"/>
              <a:gd name="connsiteX9" fmla="*/ 577237 w 627402"/>
              <a:gd name="connsiteY9" fmla="*/ 239449 h 671928"/>
              <a:gd name="connsiteX10" fmla="*/ 613907 w 627402"/>
              <a:gd name="connsiteY10" fmla="*/ 255339 h 671928"/>
              <a:gd name="connsiteX11" fmla="*/ 627099 w 627402"/>
              <a:gd name="connsiteY11" fmla="*/ 265576 h 67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02" h="671928">
                <a:moveTo>
                  <a:pt x="627099" y="265576"/>
                </a:moveTo>
                <a:cubicBezTo>
                  <a:pt x="628168" y="269906"/>
                  <a:pt x="626334" y="275304"/>
                  <a:pt x="622871" y="282230"/>
                </a:cubicBezTo>
                <a:cubicBezTo>
                  <a:pt x="560938" y="411799"/>
                  <a:pt x="499822" y="541369"/>
                  <a:pt x="438705" y="670937"/>
                </a:cubicBezTo>
                <a:lnTo>
                  <a:pt x="438236" y="671928"/>
                </a:lnTo>
                <a:lnTo>
                  <a:pt x="0" y="115864"/>
                </a:lnTo>
                <a:lnTo>
                  <a:pt x="52443" y="14129"/>
                </a:lnTo>
                <a:cubicBezTo>
                  <a:pt x="66297" y="-3798"/>
                  <a:pt x="67111" y="-3798"/>
                  <a:pt x="94818" y="9241"/>
                </a:cubicBezTo>
                <a:cubicBezTo>
                  <a:pt x="180382" y="48355"/>
                  <a:pt x="265131" y="89101"/>
                  <a:pt x="350695" y="128216"/>
                </a:cubicBezTo>
                <a:cubicBezTo>
                  <a:pt x="419554" y="159589"/>
                  <a:pt x="488006" y="192592"/>
                  <a:pt x="556865" y="223558"/>
                </a:cubicBezTo>
                <a:cubicBezTo>
                  <a:pt x="565422" y="227225"/>
                  <a:pt x="574385" y="229670"/>
                  <a:pt x="577237" y="239449"/>
                </a:cubicBezTo>
                <a:cubicBezTo>
                  <a:pt x="589461" y="244745"/>
                  <a:pt x="601276" y="251265"/>
                  <a:pt x="613907" y="255339"/>
                </a:cubicBezTo>
                <a:cubicBezTo>
                  <a:pt x="622056" y="257988"/>
                  <a:pt x="626029" y="261247"/>
                  <a:pt x="627099" y="265576"/>
                </a:cubicBezTo>
                <a:close/>
              </a:path>
            </a:pathLst>
          </a:custGeom>
          <a:solidFill>
            <a:schemeClr val="bg1"/>
          </a:solidFill>
          <a:ln w="4251" cap="flat">
            <a:noFill/>
            <a:prstDash val="solid"/>
            <a:miter/>
          </a:ln>
        </p:spPr>
        <p:txBody>
          <a:bodyPr wrap="square" rtlCol="0" anchor="ctr">
            <a:noAutofit/>
          </a:bodyPr>
          <a:lstStyle/>
          <a:p>
            <a:endParaRPr lang="en-US"/>
          </a:p>
        </p:txBody>
      </p:sp>
      <p:sp>
        <p:nvSpPr>
          <p:cNvPr id="137" name="Freeform: Shape 136">
            <a:extLst>
              <a:ext uri="{FF2B5EF4-FFF2-40B4-BE49-F238E27FC236}">
                <a16:creationId xmlns:a16="http://schemas.microsoft.com/office/drawing/2014/main" xmlns="" id="{0C342E85-4F0C-4FD3-A353-B96DBA2591C0}"/>
              </a:ext>
            </a:extLst>
          </p:cNvPr>
          <p:cNvSpPr/>
          <p:nvPr/>
        </p:nvSpPr>
        <p:spPr>
          <a:xfrm rot="16200000">
            <a:off x="11607898" y="5530783"/>
            <a:ext cx="777883" cy="405480"/>
          </a:xfrm>
          <a:custGeom>
            <a:avLst/>
            <a:gdLst>
              <a:gd name="connsiteX0" fmla="*/ 777580 w 777883"/>
              <a:gd name="connsiteY0" fmla="*/ 265577 h 405480"/>
              <a:gd name="connsiteX1" fmla="*/ 773352 w 777883"/>
              <a:gd name="connsiteY1" fmla="*/ 282231 h 405480"/>
              <a:gd name="connsiteX2" fmla="*/ 714957 w 777883"/>
              <a:gd name="connsiteY2" fmla="*/ 405480 h 405480"/>
              <a:gd name="connsiteX3" fmla="*/ 0 w 777883"/>
              <a:gd name="connsiteY3" fmla="*/ 405480 h 405480"/>
              <a:gd name="connsiteX4" fmla="*/ 128362 w 777883"/>
              <a:gd name="connsiteY4" fmla="*/ 158774 h 405480"/>
              <a:gd name="connsiteX5" fmla="*/ 202924 w 777883"/>
              <a:gd name="connsiteY5" fmla="*/ 14130 h 405480"/>
              <a:gd name="connsiteX6" fmla="*/ 245299 w 777883"/>
              <a:gd name="connsiteY6" fmla="*/ 9241 h 405480"/>
              <a:gd name="connsiteX7" fmla="*/ 501176 w 777883"/>
              <a:gd name="connsiteY7" fmla="*/ 128216 h 405480"/>
              <a:gd name="connsiteX8" fmla="*/ 707346 w 777883"/>
              <a:gd name="connsiteY8" fmla="*/ 223558 h 405480"/>
              <a:gd name="connsiteX9" fmla="*/ 727718 w 777883"/>
              <a:gd name="connsiteY9" fmla="*/ 239449 h 405480"/>
              <a:gd name="connsiteX10" fmla="*/ 764388 w 777883"/>
              <a:gd name="connsiteY10" fmla="*/ 255339 h 405480"/>
              <a:gd name="connsiteX11" fmla="*/ 777580 w 777883"/>
              <a:gd name="connsiteY11" fmla="*/ 265577 h 4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883" h="405480">
                <a:moveTo>
                  <a:pt x="777580" y="265577"/>
                </a:moveTo>
                <a:cubicBezTo>
                  <a:pt x="778649" y="269906"/>
                  <a:pt x="776815" y="275305"/>
                  <a:pt x="773352" y="282231"/>
                </a:cubicBezTo>
                <a:lnTo>
                  <a:pt x="714957" y="405480"/>
                </a:lnTo>
                <a:lnTo>
                  <a:pt x="0" y="405480"/>
                </a:lnTo>
                <a:lnTo>
                  <a:pt x="128362" y="158774"/>
                </a:lnTo>
                <a:cubicBezTo>
                  <a:pt x="153623" y="110695"/>
                  <a:pt x="178885" y="62617"/>
                  <a:pt x="202924" y="14130"/>
                </a:cubicBezTo>
                <a:cubicBezTo>
                  <a:pt x="216778" y="-3799"/>
                  <a:pt x="217592" y="-3799"/>
                  <a:pt x="245299" y="9241"/>
                </a:cubicBezTo>
                <a:cubicBezTo>
                  <a:pt x="330863" y="48356"/>
                  <a:pt x="415612" y="89101"/>
                  <a:pt x="501176" y="128216"/>
                </a:cubicBezTo>
                <a:cubicBezTo>
                  <a:pt x="570035" y="159589"/>
                  <a:pt x="638487" y="192593"/>
                  <a:pt x="707346" y="223558"/>
                </a:cubicBezTo>
                <a:cubicBezTo>
                  <a:pt x="715902" y="227226"/>
                  <a:pt x="724866" y="229670"/>
                  <a:pt x="727718" y="239449"/>
                </a:cubicBezTo>
                <a:cubicBezTo>
                  <a:pt x="739942" y="244746"/>
                  <a:pt x="751757" y="251265"/>
                  <a:pt x="764388" y="255339"/>
                </a:cubicBezTo>
                <a:cubicBezTo>
                  <a:pt x="772537" y="257988"/>
                  <a:pt x="776510" y="261248"/>
                  <a:pt x="777580" y="265577"/>
                </a:cubicBezTo>
                <a:close/>
              </a:path>
            </a:pathLst>
          </a:custGeom>
          <a:solidFill>
            <a:schemeClr val="bg1"/>
          </a:solidFill>
          <a:ln w="4251" cap="flat">
            <a:noFill/>
            <a:prstDash val="solid"/>
            <a:miter/>
          </a:ln>
        </p:spPr>
        <p:txBody>
          <a:bodyPr wrap="square" rtlCol="0" anchor="ctr">
            <a:noAutofit/>
          </a:bodyPr>
          <a:lstStyle/>
          <a:p>
            <a:endParaRPr lang="en-US"/>
          </a:p>
        </p:txBody>
      </p:sp>
      <p:grpSp>
        <p:nvGrpSpPr>
          <p:cNvPr id="159" name="Group 158">
            <a:extLst>
              <a:ext uri="{FF2B5EF4-FFF2-40B4-BE49-F238E27FC236}">
                <a16:creationId xmlns:a16="http://schemas.microsoft.com/office/drawing/2014/main" xmlns="" id="{0CC2B3B7-6851-43AA-8ED3-77A509DBACEC}"/>
              </a:ext>
            </a:extLst>
          </p:cNvPr>
          <p:cNvGrpSpPr/>
          <p:nvPr/>
        </p:nvGrpSpPr>
        <p:grpSpPr>
          <a:xfrm rot="900000">
            <a:off x="8649415" y="5589697"/>
            <a:ext cx="613650" cy="832227"/>
            <a:chOff x="4524375" y="1300163"/>
            <a:chExt cx="2665364" cy="3614738"/>
          </a:xfrm>
        </p:grpSpPr>
        <p:grpSp>
          <p:nvGrpSpPr>
            <p:cNvPr id="160" name="Group 159">
              <a:extLst>
                <a:ext uri="{FF2B5EF4-FFF2-40B4-BE49-F238E27FC236}">
                  <a16:creationId xmlns:a16="http://schemas.microsoft.com/office/drawing/2014/main" xmlns="" id="{3932AAC9-8C8D-4A39-B7D2-1E4ABA2ADE12}"/>
                </a:ext>
              </a:extLst>
            </p:cNvPr>
            <p:cNvGrpSpPr/>
            <p:nvPr/>
          </p:nvGrpSpPr>
          <p:grpSpPr>
            <a:xfrm>
              <a:off x="4524375" y="1300163"/>
              <a:ext cx="2665364" cy="3614738"/>
              <a:chOff x="4524375" y="1300162"/>
              <a:chExt cx="3139440" cy="4257675"/>
            </a:xfrm>
          </p:grpSpPr>
          <p:sp>
            <p:nvSpPr>
              <p:cNvPr id="192" name="Freeform: Shape 191">
                <a:extLst>
                  <a:ext uri="{FF2B5EF4-FFF2-40B4-BE49-F238E27FC236}">
                    <a16:creationId xmlns:a16="http://schemas.microsoft.com/office/drawing/2014/main" xmlns="" id="{E51D638D-D2B9-488B-A4DD-5C9C4EB30257}"/>
                  </a:ext>
                </a:extLst>
              </p:cNvPr>
              <p:cNvSpPr/>
              <p:nvPr/>
            </p:nvSpPr>
            <p:spPr>
              <a:xfrm>
                <a:off x="4524375" y="1300162"/>
                <a:ext cx="3139440" cy="4257675"/>
              </a:xfrm>
              <a:custGeom>
                <a:avLst/>
                <a:gdLst>
                  <a:gd name="connsiteX0" fmla="*/ 2950845 w 3139440"/>
                  <a:gd name="connsiteY0" fmla="*/ 4257675 h 4257675"/>
                  <a:gd name="connsiteX1" fmla="*/ 187643 w 3139440"/>
                  <a:gd name="connsiteY1" fmla="*/ 4257675 h 4257675"/>
                  <a:gd name="connsiteX2" fmla="*/ 0 w 3139440"/>
                  <a:gd name="connsiteY2" fmla="*/ 4070033 h 4257675"/>
                  <a:gd name="connsiteX3" fmla="*/ 0 w 3139440"/>
                  <a:gd name="connsiteY3" fmla="*/ 187643 h 4257675"/>
                  <a:gd name="connsiteX4" fmla="*/ 187643 w 3139440"/>
                  <a:gd name="connsiteY4" fmla="*/ 0 h 4257675"/>
                  <a:gd name="connsiteX5" fmla="*/ 2951798 w 3139440"/>
                  <a:gd name="connsiteY5" fmla="*/ 0 h 4257675"/>
                  <a:gd name="connsiteX6" fmla="*/ 3139440 w 3139440"/>
                  <a:gd name="connsiteY6" fmla="*/ 187643 h 4257675"/>
                  <a:gd name="connsiteX7" fmla="*/ 3139440 w 3139440"/>
                  <a:gd name="connsiteY7" fmla="*/ 4070033 h 4257675"/>
                  <a:gd name="connsiteX8" fmla="*/ 2950845 w 3139440"/>
                  <a:gd name="connsiteY8" fmla="*/ 4257675 h 425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4257675">
                    <a:moveTo>
                      <a:pt x="2950845" y="4257675"/>
                    </a:moveTo>
                    <a:lnTo>
                      <a:pt x="187643" y="4257675"/>
                    </a:lnTo>
                    <a:cubicBezTo>
                      <a:pt x="84773" y="4257675"/>
                      <a:pt x="0" y="4172903"/>
                      <a:pt x="0" y="4070033"/>
                    </a:cubicBezTo>
                    <a:lnTo>
                      <a:pt x="0" y="187643"/>
                    </a:lnTo>
                    <a:cubicBezTo>
                      <a:pt x="0" y="84773"/>
                      <a:pt x="84773" y="0"/>
                      <a:pt x="187643" y="0"/>
                    </a:cubicBezTo>
                    <a:lnTo>
                      <a:pt x="2951798" y="0"/>
                    </a:lnTo>
                    <a:cubicBezTo>
                      <a:pt x="3054668" y="0"/>
                      <a:pt x="3139440" y="84773"/>
                      <a:pt x="3139440" y="187643"/>
                    </a:cubicBezTo>
                    <a:lnTo>
                      <a:pt x="3139440" y="4070033"/>
                    </a:lnTo>
                    <a:cubicBezTo>
                      <a:pt x="3138488" y="4172903"/>
                      <a:pt x="3054668" y="4257675"/>
                      <a:pt x="2950845" y="4257675"/>
                    </a:cubicBezTo>
                    <a:close/>
                  </a:path>
                </a:pathLst>
              </a:custGeom>
              <a:solidFill>
                <a:schemeClr val="bg1">
                  <a:lumMod val="85000"/>
                </a:schemeClr>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C7868EDF-4094-48C0-9EC5-AD295775DCE0}"/>
                  </a:ext>
                </a:extLst>
              </p:cNvPr>
              <p:cNvSpPr/>
              <p:nvPr/>
            </p:nvSpPr>
            <p:spPr>
              <a:xfrm>
                <a:off x="4558664" y="1335404"/>
                <a:ext cx="3070860" cy="4173854"/>
              </a:xfrm>
              <a:custGeom>
                <a:avLst/>
                <a:gdLst>
                  <a:gd name="connsiteX0" fmla="*/ 2883218 w 3070860"/>
                  <a:gd name="connsiteY0" fmla="*/ 4173855 h 4173854"/>
                  <a:gd name="connsiteX1" fmla="*/ 187643 w 3070860"/>
                  <a:gd name="connsiteY1" fmla="*/ 4173855 h 4173854"/>
                  <a:gd name="connsiteX2" fmla="*/ 0 w 3070860"/>
                  <a:gd name="connsiteY2" fmla="*/ 3986213 h 4173854"/>
                  <a:gd name="connsiteX3" fmla="*/ 0 w 3070860"/>
                  <a:gd name="connsiteY3" fmla="*/ 187643 h 4173854"/>
                  <a:gd name="connsiteX4" fmla="*/ 187643 w 3070860"/>
                  <a:gd name="connsiteY4" fmla="*/ 0 h 4173854"/>
                  <a:gd name="connsiteX5" fmla="*/ 2883218 w 3070860"/>
                  <a:gd name="connsiteY5" fmla="*/ 0 h 4173854"/>
                  <a:gd name="connsiteX6" fmla="*/ 3070860 w 3070860"/>
                  <a:gd name="connsiteY6" fmla="*/ 187643 h 4173854"/>
                  <a:gd name="connsiteX7" fmla="*/ 3070860 w 3070860"/>
                  <a:gd name="connsiteY7" fmla="*/ 3987165 h 4173854"/>
                  <a:gd name="connsiteX8" fmla="*/ 2883218 w 3070860"/>
                  <a:gd name="connsiteY8" fmla="*/ 4173855 h 417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60" h="4173854">
                    <a:moveTo>
                      <a:pt x="2883218" y="4173855"/>
                    </a:moveTo>
                    <a:lnTo>
                      <a:pt x="187643" y="4173855"/>
                    </a:lnTo>
                    <a:cubicBezTo>
                      <a:pt x="84773" y="4173855"/>
                      <a:pt x="0" y="4089083"/>
                      <a:pt x="0" y="3986213"/>
                    </a:cubicBezTo>
                    <a:lnTo>
                      <a:pt x="0" y="187643"/>
                    </a:lnTo>
                    <a:cubicBezTo>
                      <a:pt x="0" y="84773"/>
                      <a:pt x="84773" y="0"/>
                      <a:pt x="187643" y="0"/>
                    </a:cubicBezTo>
                    <a:lnTo>
                      <a:pt x="2883218" y="0"/>
                    </a:lnTo>
                    <a:cubicBezTo>
                      <a:pt x="2986088" y="0"/>
                      <a:pt x="3070860" y="84773"/>
                      <a:pt x="3070860" y="187643"/>
                    </a:cubicBezTo>
                    <a:lnTo>
                      <a:pt x="3070860" y="3987165"/>
                    </a:lnTo>
                    <a:cubicBezTo>
                      <a:pt x="3070860" y="4090035"/>
                      <a:pt x="2986088" y="4173855"/>
                      <a:pt x="2883218" y="4173855"/>
                    </a:cubicBezTo>
                    <a:close/>
                  </a:path>
                </a:pathLst>
              </a:custGeom>
              <a:solidFill>
                <a:schemeClr val="bg1">
                  <a:lumMod val="95000"/>
                </a:schemeClr>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0FCF783B-1389-4E93-989F-516E2FE213EF}"/>
                  </a:ext>
                </a:extLst>
              </p:cNvPr>
              <p:cNvSpPr/>
              <p:nvPr/>
            </p:nvSpPr>
            <p:spPr>
              <a:xfrm>
                <a:off x="6061709" y="1582102"/>
                <a:ext cx="64770" cy="3641407"/>
              </a:xfrm>
              <a:custGeom>
                <a:avLst/>
                <a:gdLst>
                  <a:gd name="connsiteX0" fmla="*/ 32385 w 64770"/>
                  <a:gd name="connsiteY0" fmla="*/ 3641408 h 3641407"/>
                  <a:gd name="connsiteX1" fmla="*/ 32385 w 64770"/>
                  <a:gd name="connsiteY1" fmla="*/ 3641408 h 3641407"/>
                  <a:gd name="connsiteX2" fmla="*/ 0 w 64770"/>
                  <a:gd name="connsiteY2" fmla="*/ 3609023 h 3641407"/>
                  <a:gd name="connsiteX3" fmla="*/ 0 w 64770"/>
                  <a:gd name="connsiteY3" fmla="*/ 32385 h 3641407"/>
                  <a:gd name="connsiteX4" fmla="*/ 32385 w 64770"/>
                  <a:gd name="connsiteY4" fmla="*/ 0 h 3641407"/>
                  <a:gd name="connsiteX5" fmla="*/ 32385 w 64770"/>
                  <a:gd name="connsiteY5" fmla="*/ 0 h 3641407"/>
                  <a:gd name="connsiteX6" fmla="*/ 64770 w 64770"/>
                  <a:gd name="connsiteY6" fmla="*/ 32385 h 3641407"/>
                  <a:gd name="connsiteX7" fmla="*/ 64770 w 64770"/>
                  <a:gd name="connsiteY7" fmla="*/ 3608070 h 3641407"/>
                  <a:gd name="connsiteX8" fmla="*/ 32385 w 64770"/>
                  <a:gd name="connsiteY8" fmla="*/ 3641408 h 36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 h="3641407">
                    <a:moveTo>
                      <a:pt x="32385" y="3641408"/>
                    </a:moveTo>
                    <a:lnTo>
                      <a:pt x="32385" y="3641408"/>
                    </a:lnTo>
                    <a:cubicBezTo>
                      <a:pt x="14288" y="3641408"/>
                      <a:pt x="0" y="3627120"/>
                      <a:pt x="0" y="3609023"/>
                    </a:cubicBezTo>
                    <a:lnTo>
                      <a:pt x="0" y="32385"/>
                    </a:lnTo>
                    <a:cubicBezTo>
                      <a:pt x="0" y="14288"/>
                      <a:pt x="14288" y="0"/>
                      <a:pt x="32385" y="0"/>
                    </a:cubicBezTo>
                    <a:lnTo>
                      <a:pt x="32385" y="0"/>
                    </a:lnTo>
                    <a:cubicBezTo>
                      <a:pt x="50483" y="0"/>
                      <a:pt x="64770" y="14288"/>
                      <a:pt x="64770" y="32385"/>
                    </a:cubicBezTo>
                    <a:lnTo>
                      <a:pt x="64770" y="3608070"/>
                    </a:lnTo>
                    <a:cubicBezTo>
                      <a:pt x="64770" y="3626168"/>
                      <a:pt x="49530" y="3641408"/>
                      <a:pt x="32385" y="3641408"/>
                    </a:cubicBezTo>
                    <a:close/>
                  </a:path>
                </a:pathLst>
              </a:custGeom>
              <a:solidFill>
                <a:schemeClr val="bg1">
                  <a:lumMod val="85000"/>
                </a:schemeClr>
              </a:solidFill>
              <a:ln w="9525" cap="flat">
                <a:noFill/>
                <a:prstDash val="solid"/>
                <a:miter/>
              </a:ln>
            </p:spPr>
            <p:txBody>
              <a:bodyPr rtlCol="0" anchor="ctr"/>
              <a:lstStyle/>
              <a:p>
                <a:endParaRPr lang="en-US"/>
              </a:p>
            </p:txBody>
          </p:sp>
        </p:grpSp>
        <p:grpSp>
          <p:nvGrpSpPr>
            <p:cNvPr id="161" name="Group 160">
              <a:extLst>
                <a:ext uri="{FF2B5EF4-FFF2-40B4-BE49-F238E27FC236}">
                  <a16:creationId xmlns:a16="http://schemas.microsoft.com/office/drawing/2014/main" xmlns="" id="{65584AE2-A172-4493-A691-5109E120CAE3}"/>
                </a:ext>
              </a:extLst>
            </p:cNvPr>
            <p:cNvGrpSpPr/>
            <p:nvPr/>
          </p:nvGrpSpPr>
          <p:grpSpPr>
            <a:xfrm>
              <a:off x="4788133" y="1765938"/>
              <a:ext cx="2137849" cy="2683189"/>
              <a:chOff x="4787778" y="1766594"/>
              <a:chExt cx="2137849" cy="2683189"/>
            </a:xfrm>
          </p:grpSpPr>
          <p:grpSp>
            <p:nvGrpSpPr>
              <p:cNvPr id="162" name="Group 161">
                <a:extLst>
                  <a:ext uri="{FF2B5EF4-FFF2-40B4-BE49-F238E27FC236}">
                    <a16:creationId xmlns:a16="http://schemas.microsoft.com/office/drawing/2014/main" xmlns="" id="{7C98E028-2CE4-486A-BB12-3D574C4EA7F7}"/>
                  </a:ext>
                </a:extLst>
              </p:cNvPr>
              <p:cNvGrpSpPr/>
              <p:nvPr/>
            </p:nvGrpSpPr>
            <p:grpSpPr>
              <a:xfrm>
                <a:off x="4787778" y="1777071"/>
                <a:ext cx="802957" cy="337184"/>
                <a:chOff x="4919662" y="1750694"/>
                <a:chExt cx="802957" cy="337184"/>
              </a:xfrm>
            </p:grpSpPr>
            <p:sp>
              <p:nvSpPr>
                <p:cNvPr id="190" name="Freeform: Shape 189">
                  <a:extLst>
                    <a:ext uri="{FF2B5EF4-FFF2-40B4-BE49-F238E27FC236}">
                      <a16:creationId xmlns:a16="http://schemas.microsoft.com/office/drawing/2014/main" xmlns="" id="{80B865E5-8AAD-40C7-94DD-FC4C5DE30EEE}"/>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A4886F58-4933-492D-A285-E137214489AB}"/>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63" name="Group 162">
                <a:extLst>
                  <a:ext uri="{FF2B5EF4-FFF2-40B4-BE49-F238E27FC236}">
                    <a16:creationId xmlns:a16="http://schemas.microsoft.com/office/drawing/2014/main" xmlns="" id="{F7D18B20-4376-46F1-8BB3-B58AB92D4D7A}"/>
                  </a:ext>
                </a:extLst>
              </p:cNvPr>
              <p:cNvGrpSpPr/>
              <p:nvPr/>
            </p:nvGrpSpPr>
            <p:grpSpPr>
              <a:xfrm>
                <a:off x="4787778" y="2360953"/>
                <a:ext cx="802957" cy="337184"/>
                <a:chOff x="4919662" y="1750694"/>
                <a:chExt cx="802957" cy="337184"/>
              </a:xfrm>
            </p:grpSpPr>
            <p:sp>
              <p:nvSpPr>
                <p:cNvPr id="188" name="Freeform: Shape 187">
                  <a:extLst>
                    <a:ext uri="{FF2B5EF4-FFF2-40B4-BE49-F238E27FC236}">
                      <a16:creationId xmlns:a16="http://schemas.microsoft.com/office/drawing/2014/main" xmlns="" id="{81B03DE6-C3C0-448E-AEE8-ED8E53C6E6CD}"/>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BA6DFC50-E5CA-4CA3-807F-657CCB6A434E}"/>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64" name="Group 163">
                <a:extLst>
                  <a:ext uri="{FF2B5EF4-FFF2-40B4-BE49-F238E27FC236}">
                    <a16:creationId xmlns:a16="http://schemas.microsoft.com/office/drawing/2014/main" xmlns="" id="{793A9810-D86C-495B-A21D-50C0E52553E6}"/>
                  </a:ext>
                </a:extLst>
              </p:cNvPr>
              <p:cNvGrpSpPr/>
              <p:nvPr/>
            </p:nvGrpSpPr>
            <p:grpSpPr>
              <a:xfrm>
                <a:off x="4787778" y="2944835"/>
                <a:ext cx="802957" cy="337184"/>
                <a:chOff x="4919662" y="1750694"/>
                <a:chExt cx="802957" cy="337184"/>
              </a:xfrm>
            </p:grpSpPr>
            <p:sp>
              <p:nvSpPr>
                <p:cNvPr id="186" name="Freeform: Shape 185">
                  <a:extLst>
                    <a:ext uri="{FF2B5EF4-FFF2-40B4-BE49-F238E27FC236}">
                      <a16:creationId xmlns:a16="http://schemas.microsoft.com/office/drawing/2014/main" xmlns="" id="{72DE7836-9E91-4EEC-9A49-9E8E57D87AB4}"/>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A1ABCCCB-641A-4578-AF21-DDAC45E9111E}"/>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65" name="Group 164">
                <a:extLst>
                  <a:ext uri="{FF2B5EF4-FFF2-40B4-BE49-F238E27FC236}">
                    <a16:creationId xmlns:a16="http://schemas.microsoft.com/office/drawing/2014/main" xmlns="" id="{AC7491F9-26C4-4A65-BFD4-6055AC3EF266}"/>
                  </a:ext>
                </a:extLst>
              </p:cNvPr>
              <p:cNvGrpSpPr/>
              <p:nvPr/>
            </p:nvGrpSpPr>
            <p:grpSpPr>
              <a:xfrm>
                <a:off x="4787778" y="3528717"/>
                <a:ext cx="802957" cy="337184"/>
                <a:chOff x="4919662" y="1750694"/>
                <a:chExt cx="802957" cy="337184"/>
              </a:xfrm>
            </p:grpSpPr>
            <p:sp>
              <p:nvSpPr>
                <p:cNvPr id="184" name="Freeform: Shape 183">
                  <a:extLst>
                    <a:ext uri="{FF2B5EF4-FFF2-40B4-BE49-F238E27FC236}">
                      <a16:creationId xmlns:a16="http://schemas.microsoft.com/office/drawing/2014/main" xmlns="" id="{B81AF6C8-343B-44C3-BA92-6714A539FA70}"/>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47196920-EBE1-4D2B-91D3-E82A0B6D1CC7}"/>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66" name="Group 165">
                <a:extLst>
                  <a:ext uri="{FF2B5EF4-FFF2-40B4-BE49-F238E27FC236}">
                    <a16:creationId xmlns:a16="http://schemas.microsoft.com/office/drawing/2014/main" xmlns="" id="{AB62BB25-5965-4CFA-9490-0DD46B9F62DC}"/>
                  </a:ext>
                </a:extLst>
              </p:cNvPr>
              <p:cNvGrpSpPr/>
              <p:nvPr/>
            </p:nvGrpSpPr>
            <p:grpSpPr>
              <a:xfrm>
                <a:off x="4787778" y="4112599"/>
                <a:ext cx="802957" cy="337184"/>
                <a:chOff x="4919662" y="1750694"/>
                <a:chExt cx="802957" cy="337184"/>
              </a:xfrm>
            </p:grpSpPr>
            <p:sp>
              <p:nvSpPr>
                <p:cNvPr id="182" name="Freeform: Shape 181">
                  <a:extLst>
                    <a:ext uri="{FF2B5EF4-FFF2-40B4-BE49-F238E27FC236}">
                      <a16:creationId xmlns:a16="http://schemas.microsoft.com/office/drawing/2014/main" xmlns="" id="{29FD667F-DF62-413D-AD8A-CA68F35005E4}"/>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E9E826EA-BF15-4239-8F88-492CF5D16F53}"/>
                    </a:ext>
                  </a:extLst>
                </p:cNvPr>
                <p:cNvSpPr>
                  <a:spLocks noChangeAspect="1"/>
                </p:cNvSpPr>
                <p:nvPr/>
              </p:nvSpPr>
              <p:spPr>
                <a:xfrm>
                  <a:off x="5140674"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67" name="Group 166">
                <a:extLst>
                  <a:ext uri="{FF2B5EF4-FFF2-40B4-BE49-F238E27FC236}">
                    <a16:creationId xmlns:a16="http://schemas.microsoft.com/office/drawing/2014/main" xmlns="" id="{DC02A2DD-32ED-45F6-86BD-9051FF4B15D8}"/>
                  </a:ext>
                </a:extLst>
              </p:cNvPr>
              <p:cNvGrpSpPr/>
              <p:nvPr/>
            </p:nvGrpSpPr>
            <p:grpSpPr>
              <a:xfrm>
                <a:off x="6122670" y="1766594"/>
                <a:ext cx="802957" cy="337184"/>
                <a:chOff x="4919662" y="1750694"/>
                <a:chExt cx="802957" cy="337184"/>
              </a:xfrm>
            </p:grpSpPr>
            <p:sp>
              <p:nvSpPr>
                <p:cNvPr id="180" name="Freeform: Shape 179">
                  <a:extLst>
                    <a:ext uri="{FF2B5EF4-FFF2-40B4-BE49-F238E27FC236}">
                      <a16:creationId xmlns:a16="http://schemas.microsoft.com/office/drawing/2014/main" xmlns="" id="{D1A80703-3F0A-49E3-9AAD-052FDC3EB879}"/>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96A8A837-42F1-40B3-8C38-1A1F1FAFB9AE}"/>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68" name="Group 167">
                <a:extLst>
                  <a:ext uri="{FF2B5EF4-FFF2-40B4-BE49-F238E27FC236}">
                    <a16:creationId xmlns:a16="http://schemas.microsoft.com/office/drawing/2014/main" xmlns="" id="{7A48E2B5-520F-4B37-8823-32946726E0D3}"/>
                  </a:ext>
                </a:extLst>
              </p:cNvPr>
              <p:cNvGrpSpPr/>
              <p:nvPr/>
            </p:nvGrpSpPr>
            <p:grpSpPr>
              <a:xfrm>
                <a:off x="6122670" y="2350476"/>
                <a:ext cx="802957" cy="337184"/>
                <a:chOff x="4919662" y="1750694"/>
                <a:chExt cx="802957" cy="337184"/>
              </a:xfrm>
            </p:grpSpPr>
            <p:sp>
              <p:nvSpPr>
                <p:cNvPr id="178" name="Freeform: Shape 177">
                  <a:extLst>
                    <a:ext uri="{FF2B5EF4-FFF2-40B4-BE49-F238E27FC236}">
                      <a16:creationId xmlns:a16="http://schemas.microsoft.com/office/drawing/2014/main" xmlns="" id="{35A55B17-8063-4581-8310-EC5AC46CF16E}"/>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94AC9DA8-F6E3-476F-A175-8464E7FC92A7}"/>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69" name="Group 168">
                <a:extLst>
                  <a:ext uri="{FF2B5EF4-FFF2-40B4-BE49-F238E27FC236}">
                    <a16:creationId xmlns:a16="http://schemas.microsoft.com/office/drawing/2014/main" xmlns="" id="{2A436E7C-9B63-482A-A33B-4DB90CFCE73F}"/>
                  </a:ext>
                </a:extLst>
              </p:cNvPr>
              <p:cNvGrpSpPr/>
              <p:nvPr/>
            </p:nvGrpSpPr>
            <p:grpSpPr>
              <a:xfrm>
                <a:off x="6122670" y="2934358"/>
                <a:ext cx="802957" cy="337184"/>
                <a:chOff x="4919662" y="1750694"/>
                <a:chExt cx="802957" cy="337184"/>
              </a:xfrm>
            </p:grpSpPr>
            <p:sp>
              <p:nvSpPr>
                <p:cNvPr id="176" name="Freeform: Shape 175">
                  <a:extLst>
                    <a:ext uri="{FF2B5EF4-FFF2-40B4-BE49-F238E27FC236}">
                      <a16:creationId xmlns:a16="http://schemas.microsoft.com/office/drawing/2014/main" xmlns="" id="{9C596221-4A99-407E-B103-93DF33D6E1D2}"/>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43B7B468-9C3C-4ED8-8C1D-710243542F28}"/>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70" name="Group 169">
                <a:extLst>
                  <a:ext uri="{FF2B5EF4-FFF2-40B4-BE49-F238E27FC236}">
                    <a16:creationId xmlns:a16="http://schemas.microsoft.com/office/drawing/2014/main" xmlns="" id="{7755225F-6C6F-4AC9-8E08-F453B42031E1}"/>
                  </a:ext>
                </a:extLst>
              </p:cNvPr>
              <p:cNvGrpSpPr/>
              <p:nvPr/>
            </p:nvGrpSpPr>
            <p:grpSpPr>
              <a:xfrm>
                <a:off x="6122670" y="3518240"/>
                <a:ext cx="802957" cy="337184"/>
                <a:chOff x="4919662" y="1750694"/>
                <a:chExt cx="802957" cy="337184"/>
              </a:xfrm>
            </p:grpSpPr>
            <p:sp>
              <p:nvSpPr>
                <p:cNvPr id="174" name="Freeform: Shape 173">
                  <a:extLst>
                    <a:ext uri="{FF2B5EF4-FFF2-40B4-BE49-F238E27FC236}">
                      <a16:creationId xmlns:a16="http://schemas.microsoft.com/office/drawing/2014/main" xmlns="" id="{4E7C90EC-0455-47BB-8437-258786878572}"/>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11949997-CDD6-4E6E-A1C7-F98CD25D0159}"/>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71" name="Group 170">
                <a:extLst>
                  <a:ext uri="{FF2B5EF4-FFF2-40B4-BE49-F238E27FC236}">
                    <a16:creationId xmlns:a16="http://schemas.microsoft.com/office/drawing/2014/main" xmlns="" id="{104C52F1-6976-4FE3-AF4B-F2D22DAC9C7D}"/>
                  </a:ext>
                </a:extLst>
              </p:cNvPr>
              <p:cNvGrpSpPr/>
              <p:nvPr/>
            </p:nvGrpSpPr>
            <p:grpSpPr>
              <a:xfrm>
                <a:off x="6122670" y="4102122"/>
                <a:ext cx="802957" cy="337184"/>
                <a:chOff x="4919662" y="1750694"/>
                <a:chExt cx="802957" cy="337184"/>
              </a:xfrm>
            </p:grpSpPr>
            <p:sp>
              <p:nvSpPr>
                <p:cNvPr id="172" name="Freeform: Shape 171">
                  <a:extLst>
                    <a:ext uri="{FF2B5EF4-FFF2-40B4-BE49-F238E27FC236}">
                      <a16:creationId xmlns:a16="http://schemas.microsoft.com/office/drawing/2014/main" xmlns="" id="{87226E1B-D4F4-48DC-84E7-EDA0FC4C4294}"/>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4630FEB2-DE46-43D3-A5A9-2E3FF9C3204D}"/>
                    </a:ext>
                  </a:extLst>
                </p:cNvPr>
                <p:cNvSpPr>
                  <a:spLocks noChangeAspect="1"/>
                </p:cNvSpPr>
                <p:nvPr/>
              </p:nvSpPr>
              <p:spPr>
                <a:xfrm>
                  <a:off x="5145230" y="1776725"/>
                  <a:ext cx="553050" cy="288283"/>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0371402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a:t>The premenstrual syndrome (PMS) is characterized by the presence of both </a:t>
            </a:r>
            <a:r>
              <a:rPr lang="en-US" b="1" dirty="0">
                <a:solidFill>
                  <a:schemeClr val="accent1"/>
                </a:solidFill>
              </a:rPr>
              <a:t>physical and behavioral (including affective) symptoms </a:t>
            </a:r>
            <a:r>
              <a:rPr lang="en-US" dirty="0"/>
              <a:t>that occur repetitively in the second half of the menstrual cycle and interfere with some </a:t>
            </a:r>
            <a:r>
              <a:rPr lang="en-US" b="1" dirty="0">
                <a:solidFill>
                  <a:schemeClr val="accent1"/>
                </a:solidFill>
              </a:rPr>
              <a:t>aspects of the woman's </a:t>
            </a:r>
            <a:r>
              <a:rPr lang="en-US" dirty="0" smtClean="0"/>
              <a:t>life</a:t>
            </a:r>
          </a:p>
          <a:p>
            <a:pPr algn="l" rtl="0"/>
            <a:endParaRPr lang="en-US" dirty="0"/>
          </a:p>
          <a:p>
            <a:pPr algn="l" rtl="0"/>
            <a:r>
              <a:rPr lang="en-US" dirty="0"/>
              <a:t>Most women of reproductive age experience one or more mild emotional or physical symptoms for one to two days before the onset of </a:t>
            </a:r>
            <a:r>
              <a:rPr lang="en-US" dirty="0" smtClean="0"/>
              <a:t>menses. </a:t>
            </a:r>
            <a:r>
              <a:rPr lang="en-US" dirty="0"/>
              <a:t>These symptoms (such as breast soreness and bloating) are mild, do not cause severe distress or functional impairment, and </a:t>
            </a:r>
            <a:r>
              <a:rPr lang="en-US" b="1" dirty="0">
                <a:solidFill>
                  <a:schemeClr val="accent1"/>
                </a:solidFill>
              </a:rPr>
              <a:t>are not considered to represent premenstrual syndrome (PMS</a:t>
            </a:r>
            <a:r>
              <a:rPr lang="en-US" b="1" dirty="0" smtClean="0">
                <a:solidFill>
                  <a:schemeClr val="accent1"/>
                </a:solidFill>
              </a:rPr>
              <a:t>)</a:t>
            </a:r>
            <a:endParaRPr lang="ar-JO" b="1" dirty="0">
              <a:solidFill>
                <a:schemeClr val="accent1"/>
              </a:solidFill>
            </a:endParaRPr>
          </a:p>
        </p:txBody>
      </p:sp>
    </p:spTree>
    <p:extLst>
      <p:ext uri="{BB962C8B-B14F-4D97-AF65-F5344CB8AC3E}">
        <p14:creationId xmlns:p14="http://schemas.microsoft.com/office/powerpoint/2010/main" val="1517606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a:bodyPr>
          <a:lstStyle/>
          <a:p>
            <a:pPr algn="l" rtl="0"/>
            <a:endParaRPr lang="en-US" dirty="0">
              <a:solidFill>
                <a:srgbClr val="FF0000"/>
              </a:solidFill>
            </a:endParaRPr>
          </a:p>
          <a:p>
            <a:pPr marL="0" indent="0" algn="l" rtl="0">
              <a:buNone/>
            </a:pPr>
            <a:r>
              <a:rPr lang="en-US" b="1" dirty="0"/>
              <a:t>The core feature is the recurrent onset of symptoms during the end of the luteal phase of the menstrual cycle with a symptom-free period shortly after menses has begun, typically when the menstrual flow has ended </a:t>
            </a:r>
            <a:r>
              <a:rPr lang="en-US" b="1" dirty="0" smtClean="0"/>
              <a:t>.</a:t>
            </a:r>
          </a:p>
          <a:p>
            <a:pPr marL="0" indent="0" algn="l" rtl="0">
              <a:buNone/>
            </a:pPr>
            <a:endParaRPr lang="en-US" b="1" dirty="0"/>
          </a:p>
          <a:p>
            <a:pPr marL="0" indent="0">
              <a:buNone/>
            </a:pPr>
            <a:r>
              <a:rPr lang="en-US" b="1" dirty="0"/>
              <a:t>The American Psychiatric Association (APA) defines premenstrual dysphoric disorder (PMDD) as a severe form of PMS in which symptoms of anger, irritability, and internal tension are prominent</a:t>
            </a:r>
            <a:endParaRPr lang="en-US" b="1" dirty="0" smtClean="0"/>
          </a:p>
          <a:p>
            <a:pPr algn="l" rtl="0"/>
            <a:endParaRPr lang="en-US" b="1" dirty="0" smtClean="0"/>
          </a:p>
        </p:txBody>
      </p:sp>
    </p:spTree>
    <p:extLst>
      <p:ext uri="{BB962C8B-B14F-4D97-AF65-F5344CB8AC3E}">
        <p14:creationId xmlns:p14="http://schemas.microsoft.com/office/powerpoint/2010/main" val="1377739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a:t>Although it is common to have one or a few premenstrual symptoms, clinically significant PMS occurs in only </a:t>
            </a:r>
            <a:r>
              <a:rPr lang="en-US" b="1" dirty="0"/>
              <a:t>3 to 8 percent of women </a:t>
            </a:r>
            <a:r>
              <a:rPr lang="en-US" dirty="0" smtClean="0"/>
              <a:t>, </a:t>
            </a:r>
            <a:r>
              <a:rPr lang="en-US" dirty="0"/>
              <a:t>while PMDD affects approximately </a:t>
            </a:r>
            <a:r>
              <a:rPr lang="en-US" b="1" dirty="0"/>
              <a:t>2 percent of women</a:t>
            </a:r>
          </a:p>
          <a:p>
            <a:pPr marL="0" indent="0" algn="l" rtl="0">
              <a:buNone/>
            </a:pPr>
            <a:endParaRPr lang="en-US" dirty="0" smtClean="0"/>
          </a:p>
          <a:p>
            <a:pPr algn="l" rtl="0"/>
            <a:r>
              <a:rPr lang="en-US" dirty="0" smtClean="0"/>
              <a:t>In </a:t>
            </a:r>
            <a:r>
              <a:rPr lang="en-US" dirty="0"/>
              <a:t>another study, </a:t>
            </a:r>
            <a:r>
              <a:rPr lang="en-US" b="1" dirty="0"/>
              <a:t>black women were less likely to experience PMDD than white women</a:t>
            </a:r>
            <a:r>
              <a:rPr lang="en-US" dirty="0"/>
              <a:t>. The prevalence of PMDD was 2.9 percent among black women versus 4.4 percent among white women </a:t>
            </a:r>
            <a:endParaRPr lang="ar-JO" dirty="0"/>
          </a:p>
        </p:txBody>
      </p:sp>
      <p:sp>
        <p:nvSpPr>
          <p:cNvPr id="4" name="Rectangle 3"/>
          <p:cNvSpPr/>
          <p:nvPr/>
        </p:nvSpPr>
        <p:spPr>
          <a:xfrm>
            <a:off x="889714" y="338435"/>
            <a:ext cx="4087979"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Epidemiology</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926245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l" rtl="0"/>
            <a:r>
              <a:rPr lang="en-US" dirty="0"/>
              <a:t>Ovarian steroids — A central role for ovarian steroids in the etiology of PMS is strongly supported by a series of experiments in which "medical </a:t>
            </a:r>
            <a:r>
              <a:rPr lang="en-US" dirty="0" err="1"/>
              <a:t>ovariectomy</a:t>
            </a:r>
            <a:r>
              <a:rPr lang="en-US" dirty="0"/>
              <a:t>" using </a:t>
            </a:r>
            <a:r>
              <a:rPr lang="en-US" b="1" dirty="0"/>
              <a:t>a gonadotropin-releasing hormone (GnRH) agonist led to dramatic resolution of PMS </a:t>
            </a:r>
            <a:r>
              <a:rPr lang="en-US" b="1" dirty="0" smtClean="0"/>
              <a:t>symptoms</a:t>
            </a:r>
          </a:p>
          <a:p>
            <a:pPr algn="l" rtl="0"/>
            <a:r>
              <a:rPr lang="en-US" dirty="0"/>
              <a:t>However, cyclic changes in ovarian steroids do not appear to be the sole cause of PMS symptoms, as daily serum estrogen and progesterone concentrations </a:t>
            </a:r>
            <a:r>
              <a:rPr lang="en-US" b="1" dirty="0"/>
              <a:t>are similar in women with PMS/premenstrual dysphoric disorder (PMDD) and </a:t>
            </a:r>
            <a:r>
              <a:rPr lang="en-US" b="1" dirty="0" smtClean="0"/>
              <a:t>controls</a:t>
            </a:r>
          </a:p>
          <a:p>
            <a:pPr algn="l" rtl="0"/>
            <a:r>
              <a:rPr lang="en-US" dirty="0"/>
              <a:t>Although women with PMS have normal concentrations of serum estrogen and progesterone, they may have an </a:t>
            </a:r>
            <a:r>
              <a:rPr lang="en-US" b="1" dirty="0"/>
              <a:t>abnormal response to normal hormonal changes</a:t>
            </a:r>
            <a:endParaRPr lang="ar-JO" b="1" dirty="0"/>
          </a:p>
        </p:txBody>
      </p:sp>
      <p:sp>
        <p:nvSpPr>
          <p:cNvPr id="4" name="Rectangle 3"/>
          <p:cNvSpPr/>
          <p:nvPr/>
        </p:nvSpPr>
        <p:spPr>
          <a:xfrm>
            <a:off x="6003635" y="2967335"/>
            <a:ext cx="184730" cy="923330"/>
          </a:xfrm>
          <a:prstGeom prst="rect">
            <a:avLst/>
          </a:prstGeom>
          <a:noFill/>
        </p:spPr>
        <p:txBody>
          <a:bodyPr wrap="none" lIns="91440" tIns="45720" rIns="91440" bIns="45720">
            <a:spAutoFit/>
          </a:bodyPr>
          <a:lstStyle/>
          <a:p>
            <a:pPr algn="ct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5"/>
          <p:cNvSpPr/>
          <p:nvPr/>
        </p:nvSpPr>
        <p:spPr>
          <a:xfrm>
            <a:off x="625238" y="319385"/>
            <a:ext cx="3969228"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Pathogenesis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145646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42951"/>
            <a:ext cx="10972800" cy="5383214"/>
          </a:xfrm>
        </p:spPr>
        <p:txBody>
          <a:bodyPr>
            <a:normAutofit/>
          </a:bodyPr>
          <a:lstStyle/>
          <a:p>
            <a:pPr marL="0" indent="0" algn="l" rtl="0">
              <a:buNone/>
            </a:pPr>
            <a:r>
              <a:rPr lang="en-US" dirty="0"/>
              <a:t>At the present time, the evidence is most supportive for a major role of serotonin in the etiology of PMS. This can be illustrated by the following findings</a:t>
            </a:r>
            <a:r>
              <a:rPr lang="en-US" dirty="0" smtClean="0"/>
              <a:t>:</a:t>
            </a:r>
          </a:p>
          <a:p>
            <a:pPr marL="0" indent="0" algn="l" rtl="0">
              <a:buNone/>
            </a:pPr>
            <a:endParaRPr lang="en-US" dirty="0"/>
          </a:p>
          <a:p>
            <a:pPr algn="l" rtl="0"/>
            <a:r>
              <a:rPr lang="en-US" dirty="0" smtClean="0"/>
              <a:t>Patients </a:t>
            </a:r>
            <a:r>
              <a:rPr lang="en-US" dirty="0"/>
              <a:t>with PMS, when compared with controls, </a:t>
            </a:r>
            <a:r>
              <a:rPr lang="en-US" b="1" dirty="0"/>
              <a:t>have lower whole blood serotonin and platelet serotonin uptake</a:t>
            </a:r>
            <a:r>
              <a:rPr lang="en-US" dirty="0"/>
              <a:t> and imipramine binding during the luteal phase of the menstrual cycle </a:t>
            </a:r>
            <a:r>
              <a:rPr lang="en-US" dirty="0" smtClean="0"/>
              <a:t>.</a:t>
            </a:r>
          </a:p>
          <a:p>
            <a:pPr algn="l" rtl="0"/>
            <a:endParaRPr lang="en-US" dirty="0" smtClean="0"/>
          </a:p>
          <a:p>
            <a:pPr algn="l" rtl="0"/>
            <a:r>
              <a:rPr lang="en-US" dirty="0" smtClean="0"/>
              <a:t>The </a:t>
            </a:r>
            <a:r>
              <a:rPr lang="en-US" dirty="0"/>
              <a:t>symptoms of PMS are </a:t>
            </a:r>
            <a:r>
              <a:rPr lang="en-US" b="1" dirty="0"/>
              <a:t>ameliorated by the serotonin agonist</a:t>
            </a:r>
            <a:r>
              <a:rPr lang="en-US" dirty="0"/>
              <a:t> </a:t>
            </a:r>
            <a:r>
              <a:rPr lang="en-US" dirty="0" err="1"/>
              <a:t>fenfluramine</a:t>
            </a:r>
            <a:r>
              <a:rPr lang="en-US" dirty="0"/>
              <a:t> </a:t>
            </a:r>
            <a:r>
              <a:rPr lang="en-US" dirty="0" smtClean="0"/>
              <a:t>and </a:t>
            </a:r>
            <a:r>
              <a:rPr lang="en-US" b="1" dirty="0"/>
              <a:t>aggravated by acute depletion of the serotonin precursor </a:t>
            </a:r>
            <a:r>
              <a:rPr lang="en-US" b="1" dirty="0" smtClean="0"/>
              <a:t>tryptophan</a:t>
            </a:r>
            <a:r>
              <a:rPr lang="en-US" dirty="0" smtClean="0"/>
              <a:t>. </a:t>
            </a:r>
            <a:r>
              <a:rPr lang="en-US" dirty="0"/>
              <a:t>In addition, serotonin reuptake inhibitors, such </a:t>
            </a:r>
            <a:r>
              <a:rPr lang="en-US" b="1" dirty="0"/>
              <a:t>as fluoxetine</a:t>
            </a:r>
            <a:r>
              <a:rPr lang="en-US" dirty="0"/>
              <a:t>, are one of the most effective drugs for the treatment of PMS</a:t>
            </a:r>
            <a:r>
              <a:rPr lang="en-US" dirty="0" smtClean="0"/>
              <a:t>.</a:t>
            </a:r>
          </a:p>
        </p:txBody>
      </p:sp>
    </p:spTree>
    <p:extLst>
      <p:ext uri="{BB962C8B-B14F-4D97-AF65-F5344CB8AC3E}">
        <p14:creationId xmlns:p14="http://schemas.microsoft.com/office/powerpoint/2010/main" val="87792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5010149"/>
          </a:xfrm>
        </p:spPr>
        <p:txBody>
          <a:bodyPr>
            <a:normAutofit fontScale="92500" lnSpcReduction="20000"/>
          </a:bodyPr>
          <a:lstStyle/>
          <a:p>
            <a:pPr marL="0" indent="0" algn="l" rtl="0">
              <a:buNone/>
            </a:pPr>
            <a:r>
              <a:rPr lang="en-US" dirty="0"/>
              <a:t>Most common symptoms — More than 150 physical, behavioral, emotional, and cognitive symptoms have been ascribed to PMS in the </a:t>
            </a:r>
            <a:r>
              <a:rPr lang="en-US" dirty="0" smtClean="0"/>
              <a:t>literature:</a:t>
            </a:r>
          </a:p>
          <a:p>
            <a:pPr algn="l" rtl="0"/>
            <a:endParaRPr lang="en-US" dirty="0"/>
          </a:p>
          <a:p>
            <a:pPr marL="0" indent="0" algn="l" rtl="0">
              <a:buNone/>
            </a:pPr>
            <a:r>
              <a:rPr lang="en-US" dirty="0"/>
              <a:t>-</a:t>
            </a:r>
            <a:r>
              <a:rPr lang="en-US" b="1" dirty="0" smtClean="0">
                <a:solidFill>
                  <a:schemeClr val="accent1"/>
                </a:solidFill>
              </a:rPr>
              <a:t>The most common affective or behavioral symptom of PMS is mood swings</a:t>
            </a:r>
            <a:r>
              <a:rPr lang="en-US" dirty="0" smtClean="0"/>
              <a:t>. Other frequent nonphysical behavioral symptoms include irritability, anxiety/tension, sad or depressed mood, increased appetite/food cravings, sensitivity to rejection, and diminished interest in activities .</a:t>
            </a:r>
          </a:p>
          <a:p>
            <a:pPr marL="0" indent="0" algn="l" rtl="0">
              <a:buNone/>
            </a:pPr>
            <a:endParaRPr lang="en-US" dirty="0" smtClean="0"/>
          </a:p>
          <a:p>
            <a:pPr marL="0" indent="0" algn="l" rtl="0">
              <a:buNone/>
            </a:pPr>
            <a:r>
              <a:rPr lang="en-US" dirty="0"/>
              <a:t>-</a:t>
            </a:r>
            <a:r>
              <a:rPr lang="en-US" b="1" dirty="0" smtClean="0">
                <a:solidFill>
                  <a:schemeClr val="accent1"/>
                </a:solidFill>
              </a:rPr>
              <a:t>The </a:t>
            </a:r>
            <a:r>
              <a:rPr lang="en-US" b="1" dirty="0">
                <a:solidFill>
                  <a:schemeClr val="accent1"/>
                </a:solidFill>
              </a:rPr>
              <a:t>most common physical manifestations of PMS are abdominal bloating and an extreme sense of fatigue</a:t>
            </a:r>
            <a:r>
              <a:rPr lang="en-US" dirty="0"/>
              <a:t>.  </a:t>
            </a:r>
            <a:r>
              <a:rPr lang="en-US" dirty="0" smtClean="0"/>
              <a:t>   Other </a:t>
            </a:r>
            <a:r>
              <a:rPr lang="en-US" dirty="0"/>
              <a:t>common symptoms include breast tenderness, headaches, hot flashes, and dizziness </a:t>
            </a:r>
            <a:r>
              <a:rPr lang="en-US" dirty="0" smtClean="0"/>
              <a:t>. </a:t>
            </a:r>
            <a:r>
              <a:rPr lang="en-US" dirty="0"/>
              <a:t>Hot flashes in women who are neither postpartum nor </a:t>
            </a:r>
            <a:r>
              <a:rPr lang="en-US" dirty="0" err="1"/>
              <a:t>peri</a:t>
            </a:r>
            <a:r>
              <a:rPr lang="en-US" dirty="0"/>
              <a:t>-or postmenopausal are highly suggestive of PMS or PMDD. These flushes also occur cyclically </a:t>
            </a:r>
            <a:r>
              <a:rPr lang="en-US" dirty="0" err="1"/>
              <a:t>premenstrually</a:t>
            </a:r>
            <a:r>
              <a:rPr lang="en-US" dirty="0"/>
              <a:t> and have been shown to be physiologically similar to menopausal hot </a:t>
            </a:r>
            <a:r>
              <a:rPr lang="en-US" dirty="0" smtClean="0"/>
              <a:t>flashes.</a:t>
            </a:r>
            <a:endParaRPr lang="en-US" dirty="0"/>
          </a:p>
          <a:p>
            <a:pPr algn="l" rtl="0"/>
            <a:endParaRPr lang="ar-JO" dirty="0"/>
          </a:p>
        </p:txBody>
      </p:sp>
      <p:sp>
        <p:nvSpPr>
          <p:cNvPr id="4" name="Rectangle 3"/>
          <p:cNvSpPr/>
          <p:nvPr/>
        </p:nvSpPr>
        <p:spPr>
          <a:xfrm>
            <a:off x="447168" y="319385"/>
            <a:ext cx="8135369"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CLINICAL MANIFESTATIONS </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76004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78721C79-ED27-431D-90AD-09505ACCB01C}"/>
              </a:ext>
            </a:extLst>
          </p:cNvPr>
          <p:cNvSpPr txBox="1"/>
          <p:nvPr/>
        </p:nvSpPr>
        <p:spPr>
          <a:xfrm>
            <a:off x="605157" y="498812"/>
            <a:ext cx="5319004" cy="677108"/>
          </a:xfrm>
          <a:prstGeom prst="rect">
            <a:avLst/>
          </a:prstGeom>
          <a:noFill/>
        </p:spPr>
        <p:txBody>
          <a:bodyPr wrap="square" lIns="48000" tIns="0" rIns="24000" bIns="0" rtlCol="0">
            <a:spAutoFit/>
          </a:bodyPr>
          <a:lstStyle/>
          <a:p>
            <a:pPr algn="ctr"/>
            <a:r>
              <a:rPr lang="en-US" altLang="ko-KR" sz="4400" b="1" dirty="0">
                <a:solidFill>
                  <a:prstClr val="black"/>
                </a:solidFill>
                <a:latin typeface="Andalus" panose="02020603050405020304" pitchFamily="18" charset="-78"/>
                <a:cs typeface="Andalus" panose="02020603050405020304" pitchFamily="18" charset="-78"/>
              </a:rPr>
              <a:t>Primary dysmenorrhea</a:t>
            </a:r>
            <a:endParaRPr lang="ko-KR" altLang="en-US" sz="4400" b="1" dirty="0">
              <a:solidFill>
                <a:prstClr val="black"/>
              </a:solidFill>
              <a:latin typeface="Andalus" panose="02020603050405020304" pitchFamily="18" charset="-78"/>
              <a:cs typeface="Andalus" panose="02020603050405020304" pitchFamily="18" charset="-78"/>
            </a:endParaRPr>
          </a:p>
        </p:txBody>
      </p:sp>
      <p:sp>
        <p:nvSpPr>
          <p:cNvPr id="14" name="Rectangle 13"/>
          <p:cNvSpPr/>
          <p:nvPr/>
        </p:nvSpPr>
        <p:spPr>
          <a:xfrm>
            <a:off x="0" y="1761893"/>
            <a:ext cx="12192000" cy="3624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200" b="1" dirty="0" smtClean="0">
                <a:solidFill>
                  <a:prstClr val="white"/>
                </a:solidFill>
                <a:latin typeface="Californian FB" panose="0207040306080B030204" pitchFamily="18" charset="0"/>
              </a:rPr>
              <a:t>Definition :</a:t>
            </a:r>
          </a:p>
          <a:p>
            <a:endParaRPr lang="en-US" sz="2000" dirty="0" smtClean="0">
              <a:solidFill>
                <a:prstClr val="white"/>
              </a:solidFill>
              <a:latin typeface="Andalus" panose="02020603050405020304" pitchFamily="18" charset="-78"/>
              <a:cs typeface="Andalus" panose="02020603050405020304" pitchFamily="18" charset="-78"/>
            </a:endParaRPr>
          </a:p>
          <a:p>
            <a:r>
              <a:rPr lang="en-US" sz="2000" dirty="0" smtClean="0">
                <a:solidFill>
                  <a:prstClr val="white"/>
                </a:solidFill>
                <a:latin typeface="Andalus" panose="02020603050405020304" pitchFamily="18" charset="-78"/>
                <a:cs typeface="Andalus" panose="02020603050405020304" pitchFamily="18" charset="-78"/>
              </a:rPr>
              <a:t>Refers </a:t>
            </a:r>
            <a:r>
              <a:rPr lang="en-US" sz="2000" dirty="0">
                <a:solidFill>
                  <a:prstClr val="white"/>
                </a:solidFill>
                <a:latin typeface="Andalus" panose="02020603050405020304" pitchFamily="18" charset="-78"/>
                <a:cs typeface="Andalus" panose="02020603050405020304" pitchFamily="18" charset="-78"/>
              </a:rPr>
              <a:t>to </a:t>
            </a:r>
            <a:r>
              <a:rPr lang="en-US" sz="2800" b="1" dirty="0">
                <a:solidFill>
                  <a:srgbClr val="D54773">
                    <a:lumMod val="60000"/>
                    <a:lumOff val="40000"/>
                  </a:srgbClr>
                </a:solidFill>
                <a:latin typeface="Andalus" panose="02020603050405020304" pitchFamily="18" charset="-78"/>
                <a:cs typeface="Andalus" panose="02020603050405020304" pitchFamily="18" charset="-78"/>
              </a:rPr>
              <a:t>recurrent</a:t>
            </a:r>
            <a:r>
              <a:rPr lang="en-US" sz="2400" b="1" dirty="0">
                <a:solidFill>
                  <a:srgbClr val="D54773">
                    <a:lumMod val="60000"/>
                    <a:lumOff val="40000"/>
                  </a:srgbClr>
                </a:solidFill>
                <a:latin typeface="Andalus" panose="02020603050405020304" pitchFamily="18" charset="-78"/>
                <a:cs typeface="Andalus" panose="02020603050405020304" pitchFamily="18" charset="-78"/>
              </a:rPr>
              <a:t>, </a:t>
            </a:r>
            <a:r>
              <a:rPr lang="en-US" sz="2800" b="1" dirty="0" err="1" smtClean="0">
                <a:solidFill>
                  <a:srgbClr val="D54773">
                    <a:lumMod val="60000"/>
                    <a:lumOff val="40000"/>
                  </a:srgbClr>
                </a:solidFill>
                <a:latin typeface="Andalus" panose="02020603050405020304" pitchFamily="18" charset="-78"/>
                <a:cs typeface="Andalus" panose="02020603050405020304" pitchFamily="18" charset="-78"/>
              </a:rPr>
              <a:t>crampy</a:t>
            </a:r>
            <a:r>
              <a:rPr lang="en-US" sz="2800" b="1" dirty="0" smtClean="0">
                <a:solidFill>
                  <a:srgbClr val="D54773">
                    <a:lumMod val="60000"/>
                    <a:lumOff val="40000"/>
                  </a:srgbClr>
                </a:solidFill>
                <a:latin typeface="Andalus" panose="02020603050405020304" pitchFamily="18" charset="-78"/>
                <a:cs typeface="Andalus" panose="02020603050405020304" pitchFamily="18" charset="-78"/>
              </a:rPr>
              <a:t> , </a:t>
            </a:r>
            <a:r>
              <a:rPr lang="en-US" sz="2800" b="1" dirty="0">
                <a:solidFill>
                  <a:srgbClr val="D54773">
                    <a:lumMod val="60000"/>
                    <a:lumOff val="40000"/>
                  </a:srgbClr>
                </a:solidFill>
                <a:latin typeface="Andalus" panose="02020603050405020304" pitchFamily="18" charset="-78"/>
                <a:cs typeface="Andalus" panose="02020603050405020304" pitchFamily="18" charset="-78"/>
              </a:rPr>
              <a:t>lower abdominal </a:t>
            </a:r>
            <a:r>
              <a:rPr lang="en-US" sz="2800" b="1" dirty="0" smtClean="0">
                <a:solidFill>
                  <a:srgbClr val="D54773">
                    <a:lumMod val="60000"/>
                    <a:lumOff val="40000"/>
                  </a:srgbClr>
                </a:solidFill>
                <a:latin typeface="Andalus" panose="02020603050405020304" pitchFamily="18" charset="-78"/>
                <a:cs typeface="Andalus" panose="02020603050405020304" pitchFamily="18" charset="-78"/>
              </a:rPr>
              <a:t>pain</a:t>
            </a:r>
            <a:r>
              <a:rPr lang="en-US" sz="2400" b="1" dirty="0">
                <a:solidFill>
                  <a:srgbClr val="D54773">
                    <a:lumMod val="60000"/>
                    <a:lumOff val="40000"/>
                  </a:srgbClr>
                </a:solidFill>
                <a:latin typeface="Andalus" panose="02020603050405020304" pitchFamily="18" charset="-78"/>
                <a:cs typeface="Andalus" panose="02020603050405020304" pitchFamily="18" charset="-78"/>
              </a:rPr>
              <a:t>, </a:t>
            </a:r>
            <a:r>
              <a:rPr lang="en-US" sz="2000" dirty="0" smtClean="0">
                <a:solidFill>
                  <a:prstClr val="white"/>
                </a:solidFill>
                <a:latin typeface="Andalus" panose="02020603050405020304" pitchFamily="18" charset="-78"/>
                <a:cs typeface="Andalus" panose="02020603050405020304" pitchFamily="18" charset="-78"/>
              </a:rPr>
              <a:t>may</a:t>
            </a:r>
            <a:r>
              <a:rPr lang="en-US" sz="2000" dirty="0">
                <a:solidFill>
                  <a:prstClr val="white"/>
                </a:solidFill>
                <a:latin typeface="Andalus" panose="02020603050405020304" pitchFamily="18" charset="-78"/>
                <a:cs typeface="Andalus" panose="02020603050405020304" pitchFamily="18" charset="-78"/>
              </a:rPr>
              <a:t> radiate to the thighs and lower </a:t>
            </a:r>
            <a:r>
              <a:rPr lang="en-US" sz="2000" dirty="0" smtClean="0">
                <a:solidFill>
                  <a:prstClr val="white"/>
                </a:solidFill>
                <a:latin typeface="Andalus" panose="02020603050405020304" pitchFamily="18" charset="-78"/>
                <a:cs typeface="Andalus" panose="02020603050405020304" pitchFamily="18" charset="-78"/>
              </a:rPr>
              <a:t>back along </a:t>
            </a:r>
            <a:r>
              <a:rPr lang="en-US" sz="2000" dirty="0">
                <a:solidFill>
                  <a:prstClr val="white"/>
                </a:solidFill>
                <a:latin typeface="Andalus" panose="02020603050405020304" pitchFamily="18" charset="-78"/>
                <a:cs typeface="Andalus" panose="02020603050405020304" pitchFamily="18" charset="-78"/>
              </a:rPr>
              <a:t>with nausea, vomiting, and diarrhea, that occurs during menstruation in the absence of pelvic </a:t>
            </a:r>
            <a:r>
              <a:rPr lang="en-US" sz="2000" dirty="0" smtClean="0">
                <a:solidFill>
                  <a:prstClr val="white"/>
                </a:solidFill>
                <a:latin typeface="Andalus" panose="02020603050405020304" pitchFamily="18" charset="-78"/>
                <a:cs typeface="Andalus" panose="02020603050405020304" pitchFamily="18" charset="-78"/>
              </a:rPr>
              <a:t>pathology. It </a:t>
            </a:r>
            <a:r>
              <a:rPr lang="en-US" sz="2000" dirty="0">
                <a:solidFill>
                  <a:prstClr val="white"/>
                </a:solidFill>
                <a:latin typeface="Andalus" panose="02020603050405020304" pitchFamily="18" charset="-78"/>
                <a:cs typeface="Andalus" panose="02020603050405020304" pitchFamily="18" charset="-78"/>
              </a:rPr>
              <a:t>is the most common gynecologic complaint among adolescent girls. </a:t>
            </a:r>
            <a:endParaRPr lang="en-US" sz="2000" dirty="0" smtClean="0">
              <a:solidFill>
                <a:prstClr val="white"/>
              </a:solidFill>
              <a:latin typeface="Andalus" panose="02020603050405020304" pitchFamily="18" charset="-78"/>
              <a:cs typeface="Andalus" panose="02020603050405020304" pitchFamily="18" charset="-78"/>
            </a:endParaRPr>
          </a:p>
          <a:p>
            <a:endParaRPr lang="en-US" sz="2000" dirty="0" smtClean="0">
              <a:solidFill>
                <a:prstClr val="white"/>
              </a:solidFill>
              <a:latin typeface="Andalus" panose="02020603050405020304" pitchFamily="18" charset="-78"/>
              <a:cs typeface="Andalus" panose="02020603050405020304" pitchFamily="18" charset="-78"/>
            </a:endParaRPr>
          </a:p>
          <a:p>
            <a:r>
              <a:rPr lang="en-US" sz="2000" dirty="0" smtClean="0">
                <a:solidFill>
                  <a:prstClr val="white"/>
                </a:solidFill>
                <a:latin typeface="Andalus" panose="02020603050405020304" pitchFamily="18" charset="-78"/>
                <a:cs typeface="Andalus" panose="02020603050405020304" pitchFamily="18" charset="-78"/>
              </a:rPr>
              <a:t>The </a:t>
            </a:r>
            <a:r>
              <a:rPr lang="en-US" sz="2000" dirty="0">
                <a:solidFill>
                  <a:prstClr val="white"/>
                </a:solidFill>
                <a:latin typeface="Andalus" panose="02020603050405020304" pitchFamily="18" charset="-78"/>
                <a:cs typeface="Andalus" panose="02020603050405020304" pitchFamily="18" charset="-78"/>
              </a:rPr>
              <a:t>symptoms typically begin several hours prior to the onset of menstruation and continue for 1 to 3 days. </a:t>
            </a:r>
          </a:p>
          <a:p>
            <a:endParaRPr lang="en-US" sz="2000" dirty="0" smtClean="0">
              <a:solidFill>
                <a:prstClr val="white"/>
              </a:solidFill>
              <a:latin typeface="Andalus" panose="02020603050405020304" pitchFamily="18" charset="-78"/>
              <a:cs typeface="Andalus" panose="02020603050405020304" pitchFamily="18" charset="-78"/>
            </a:endParaRPr>
          </a:p>
          <a:p>
            <a:r>
              <a:rPr lang="en-US" sz="2000" dirty="0" smtClean="0">
                <a:solidFill>
                  <a:prstClr val="white"/>
                </a:solidFill>
                <a:latin typeface="Andalus" panose="02020603050405020304" pitchFamily="18" charset="-78"/>
                <a:cs typeface="Andalus" panose="02020603050405020304" pitchFamily="18" charset="-78"/>
              </a:rPr>
              <a:t>The </a:t>
            </a:r>
            <a:r>
              <a:rPr lang="en-US" sz="2000" dirty="0">
                <a:solidFill>
                  <a:prstClr val="white"/>
                </a:solidFill>
                <a:latin typeface="Andalus" panose="02020603050405020304" pitchFamily="18" charset="-78"/>
                <a:cs typeface="Andalus" panose="02020603050405020304" pitchFamily="18" charset="-78"/>
              </a:rPr>
              <a:t>severity of the disorder can be categorized by a grading system based on the degree of menstrual pain, presence of systemic symptoms, and impact on daily activities.</a:t>
            </a:r>
          </a:p>
          <a:p>
            <a:endParaRPr lang="ar-JO" dirty="0">
              <a:solidFill>
                <a:prstClr val="white"/>
              </a:solidFill>
            </a:endParaRPr>
          </a:p>
        </p:txBody>
      </p:sp>
    </p:spTree>
    <p:extLst>
      <p:ext uri="{BB962C8B-B14F-4D97-AF65-F5344CB8AC3E}">
        <p14:creationId xmlns:p14="http://schemas.microsoft.com/office/powerpoint/2010/main" val="2759861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733551"/>
            <a:ext cx="10972800" cy="3486149"/>
          </a:xfrm>
        </p:spPr>
        <p:txBody>
          <a:bodyPr>
            <a:normAutofit/>
          </a:bodyPr>
          <a:lstStyle/>
          <a:p>
            <a:pPr algn="l" rtl="0"/>
            <a:r>
              <a:rPr lang="en-US" b="1" dirty="0">
                <a:solidFill>
                  <a:schemeClr val="accent1"/>
                </a:solidFill>
              </a:rPr>
              <a:t>Impact on quality of life </a:t>
            </a:r>
            <a:r>
              <a:rPr lang="en-US" dirty="0"/>
              <a:t>— Moderate to severe PMS symptoms have been associated with reductions in health-related quality of </a:t>
            </a:r>
            <a:r>
              <a:rPr lang="en-US" dirty="0" smtClean="0"/>
              <a:t>life, </a:t>
            </a:r>
            <a:r>
              <a:rPr lang="en-US" dirty="0"/>
              <a:t>as well as a decrease in work </a:t>
            </a:r>
            <a:r>
              <a:rPr lang="en-US" dirty="0" smtClean="0"/>
              <a:t>productivity and  </a:t>
            </a:r>
            <a:r>
              <a:rPr lang="en-US" dirty="0"/>
              <a:t>increase in work </a:t>
            </a:r>
            <a:r>
              <a:rPr lang="en-US" dirty="0" smtClean="0"/>
              <a:t>absenteeism.</a:t>
            </a:r>
          </a:p>
          <a:p>
            <a:pPr algn="l" rtl="0"/>
            <a:endParaRPr lang="en-US" dirty="0"/>
          </a:p>
          <a:p>
            <a:pPr algn="l" rtl="0"/>
            <a:r>
              <a:rPr lang="en-US" b="1" dirty="0">
                <a:solidFill>
                  <a:schemeClr val="accent1"/>
                </a:solidFill>
              </a:rPr>
              <a:t>Suicide risk </a:t>
            </a:r>
            <a:r>
              <a:rPr lang="en-US" dirty="0"/>
              <a:t>— Some work suggests that women with PMDD, especially those with more severe symptoms, have an elevated risk of suicidal ideation and attempts </a:t>
            </a:r>
            <a:endParaRPr lang="en-US" dirty="0" smtClean="0"/>
          </a:p>
          <a:p>
            <a:pPr algn="l" rtl="0"/>
            <a:endParaRPr lang="ar-JO" dirty="0"/>
          </a:p>
        </p:txBody>
      </p:sp>
    </p:spTree>
    <p:extLst>
      <p:ext uri="{BB962C8B-B14F-4D97-AF65-F5344CB8AC3E}">
        <p14:creationId xmlns:p14="http://schemas.microsoft.com/office/powerpoint/2010/main" val="666090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rtl="0">
              <a:buNone/>
            </a:pPr>
            <a:r>
              <a:rPr lang="en-US" dirty="0" smtClean="0"/>
              <a:t> </a:t>
            </a:r>
            <a:r>
              <a:rPr lang="en-US" dirty="0"/>
              <a:t>PMS symptoms begin </a:t>
            </a:r>
            <a:r>
              <a:rPr lang="en-US" b="1" dirty="0">
                <a:solidFill>
                  <a:schemeClr val="accent1"/>
                </a:solidFill>
              </a:rPr>
              <a:t>any time after menarche</a:t>
            </a:r>
            <a:r>
              <a:rPr lang="en-US" dirty="0"/>
              <a:t>, but usually by one's early 20s, and typically continue throughout reproductive life (if untreated) </a:t>
            </a:r>
            <a:r>
              <a:rPr lang="en-US" dirty="0" smtClean="0"/>
              <a:t>.</a:t>
            </a:r>
          </a:p>
          <a:p>
            <a:pPr marL="0" indent="0" algn="l" rtl="0">
              <a:buNone/>
            </a:pPr>
            <a:endParaRPr lang="en-US" dirty="0" smtClean="0"/>
          </a:p>
          <a:p>
            <a:pPr marL="0" indent="0" algn="l" rtl="0">
              <a:buNone/>
            </a:pPr>
            <a:r>
              <a:rPr lang="en-US" dirty="0" smtClean="0"/>
              <a:t> </a:t>
            </a:r>
            <a:r>
              <a:rPr lang="en-US" dirty="0"/>
              <a:t>Some women experience </a:t>
            </a:r>
            <a:r>
              <a:rPr lang="en-US" b="1" dirty="0">
                <a:solidFill>
                  <a:schemeClr val="accent1"/>
                </a:solidFill>
              </a:rPr>
              <a:t>more severe symptoms in the late reproductive </a:t>
            </a:r>
            <a:r>
              <a:rPr lang="en-US" dirty="0"/>
              <a:t>years </a:t>
            </a:r>
            <a:r>
              <a:rPr lang="en-US" dirty="0" smtClean="0"/>
              <a:t>, </a:t>
            </a:r>
            <a:r>
              <a:rPr lang="en-US" dirty="0"/>
              <a:t>and women with premenstrual disorders appear to be at higher risk for developing mood disorders during the menopausal transition </a:t>
            </a:r>
            <a:r>
              <a:rPr lang="en-US" dirty="0" smtClean="0"/>
              <a:t>.</a:t>
            </a:r>
          </a:p>
          <a:p>
            <a:pPr marL="0" indent="0" algn="l" rtl="0">
              <a:buNone/>
            </a:pPr>
            <a:endParaRPr lang="en-US" dirty="0"/>
          </a:p>
          <a:p>
            <a:pPr marL="0" indent="0" algn="l" rtl="0">
              <a:buNone/>
            </a:pPr>
            <a:r>
              <a:rPr lang="en-US" dirty="0" smtClean="0"/>
              <a:t> </a:t>
            </a:r>
            <a:r>
              <a:rPr lang="en-US" b="1" dirty="0">
                <a:solidFill>
                  <a:schemeClr val="accent1"/>
                </a:solidFill>
              </a:rPr>
              <a:t>PMS resolves completely after menopause </a:t>
            </a:r>
            <a:r>
              <a:rPr lang="en-US" dirty="0"/>
              <a:t>and transiently during pregnancy or during any disruption of ovulatory </a:t>
            </a:r>
            <a:r>
              <a:rPr lang="en-US" dirty="0" smtClean="0"/>
              <a:t>cycles.</a:t>
            </a:r>
            <a:endParaRPr lang="ar-JO" dirty="0"/>
          </a:p>
        </p:txBody>
      </p:sp>
    </p:spTree>
    <p:extLst>
      <p:ext uri="{BB962C8B-B14F-4D97-AF65-F5344CB8AC3E}">
        <p14:creationId xmlns:p14="http://schemas.microsoft.com/office/powerpoint/2010/main" val="2092403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b="1" dirty="0">
                <a:solidFill>
                  <a:schemeClr val="accent1"/>
                </a:solidFill>
              </a:rPr>
              <a:t>Physical exam — </a:t>
            </a:r>
            <a:r>
              <a:rPr lang="en-US" dirty="0"/>
              <a:t>There are no specific abnormalities on physical exam in women with PMS/PMDD</a:t>
            </a:r>
            <a:r>
              <a:rPr lang="en-US" dirty="0" smtClean="0"/>
              <a:t>.</a:t>
            </a:r>
          </a:p>
          <a:p>
            <a:pPr algn="l" rtl="0"/>
            <a:endParaRPr lang="en-US" dirty="0"/>
          </a:p>
          <a:p>
            <a:pPr algn="l" rtl="0"/>
            <a:r>
              <a:rPr lang="en-US" b="1" dirty="0">
                <a:solidFill>
                  <a:schemeClr val="accent1"/>
                </a:solidFill>
              </a:rPr>
              <a:t>Laboratory findings — </a:t>
            </a:r>
            <a:r>
              <a:rPr lang="en-US" dirty="0"/>
              <a:t>There are no specific biochemical abnormalities associated with the disorder. </a:t>
            </a:r>
            <a:r>
              <a:rPr lang="en-US" dirty="0" smtClean="0"/>
              <a:t>Daily </a:t>
            </a:r>
            <a:r>
              <a:rPr lang="en-US" dirty="0"/>
              <a:t>serum concentrations of gonadotropins and sex steroids are no different in women with PMS than women without PMS</a:t>
            </a:r>
            <a:endParaRPr lang="ar-JO" dirty="0"/>
          </a:p>
        </p:txBody>
      </p:sp>
    </p:spTree>
    <p:extLst>
      <p:ext uri="{BB962C8B-B14F-4D97-AF65-F5344CB8AC3E}">
        <p14:creationId xmlns:p14="http://schemas.microsoft.com/office/powerpoint/2010/main" val="2559686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9865"/>
            <a:ext cx="10972800" cy="5253335"/>
          </a:xfrm>
        </p:spPr>
        <p:txBody>
          <a:bodyPr>
            <a:normAutofit fontScale="92500" lnSpcReduction="10000"/>
          </a:bodyPr>
          <a:lstStyle/>
          <a:p>
            <a:pPr marL="0" indent="0" algn="l" rtl="0">
              <a:buNone/>
            </a:pPr>
            <a:r>
              <a:rPr lang="en-US" sz="3800" b="1" dirty="0">
                <a:solidFill>
                  <a:schemeClr val="accent1"/>
                </a:solidFill>
                <a:effectLst>
                  <a:outerShdw blurRad="38100" dist="38100" dir="2700000" algn="tl">
                    <a:srgbClr val="000000">
                      <a:alpha val="43137"/>
                    </a:srgbClr>
                  </a:outerShdw>
                </a:effectLst>
              </a:rPr>
              <a:t>General approach </a:t>
            </a:r>
            <a:endParaRPr lang="en-US" sz="3800" b="1" dirty="0" smtClean="0">
              <a:solidFill>
                <a:schemeClr val="accent1"/>
              </a:solidFill>
              <a:effectLst>
                <a:outerShdw blurRad="38100" dist="38100" dir="2700000" algn="tl">
                  <a:srgbClr val="000000">
                    <a:alpha val="43137"/>
                  </a:srgbClr>
                </a:outerShdw>
              </a:effectLst>
            </a:endParaRPr>
          </a:p>
          <a:p>
            <a:pPr algn="l" rtl="0">
              <a:buFontTx/>
              <a:buChar char="-"/>
            </a:pPr>
            <a:r>
              <a:rPr lang="en-US" b="1" dirty="0" smtClean="0">
                <a:solidFill>
                  <a:schemeClr val="accent1"/>
                </a:solidFill>
              </a:rPr>
              <a:t>A </a:t>
            </a:r>
            <a:r>
              <a:rPr lang="en-US" b="1" dirty="0">
                <a:solidFill>
                  <a:schemeClr val="accent1"/>
                </a:solidFill>
              </a:rPr>
              <a:t>detailed menstrual history</a:t>
            </a:r>
            <a:r>
              <a:rPr lang="en-US" dirty="0"/>
              <a:t>, because the relationship between symptoms and cycle phase must be </a:t>
            </a:r>
            <a:r>
              <a:rPr lang="en-US" dirty="0" smtClean="0"/>
              <a:t>confirmed</a:t>
            </a:r>
          </a:p>
          <a:p>
            <a:pPr algn="l" rtl="0">
              <a:buFontTx/>
              <a:buChar char="-"/>
            </a:pPr>
            <a:r>
              <a:rPr lang="en-US" b="1" dirty="0">
                <a:solidFill>
                  <a:schemeClr val="accent1"/>
                </a:solidFill>
              </a:rPr>
              <a:t>Evaluation of medications</a:t>
            </a:r>
            <a:r>
              <a:rPr lang="en-US" dirty="0"/>
              <a:t>, including hormonal treatment </a:t>
            </a:r>
            <a:endParaRPr lang="en-US" dirty="0" smtClean="0"/>
          </a:p>
          <a:p>
            <a:pPr algn="l" rtl="0">
              <a:buFontTx/>
              <a:buChar char="-"/>
            </a:pPr>
            <a:r>
              <a:rPr lang="en-US" b="1" dirty="0">
                <a:solidFill>
                  <a:schemeClr val="accent1"/>
                </a:solidFill>
              </a:rPr>
              <a:t>Consideration of endocrine disorders</a:t>
            </a:r>
            <a:r>
              <a:rPr lang="en-US" dirty="0"/>
              <a:t> that can cause similar symptoms, such as hyper- or hypothyroidism </a:t>
            </a:r>
            <a:r>
              <a:rPr lang="en-US" dirty="0" smtClean="0"/>
              <a:t>and </a:t>
            </a:r>
            <a:r>
              <a:rPr lang="en-US" dirty="0"/>
              <a:t>cortisol excess </a:t>
            </a:r>
            <a:r>
              <a:rPr lang="en-US" dirty="0" smtClean="0"/>
              <a:t>.</a:t>
            </a:r>
          </a:p>
          <a:p>
            <a:pPr algn="l" rtl="0">
              <a:buFontTx/>
              <a:buChar char="-"/>
            </a:pPr>
            <a:r>
              <a:rPr lang="en-US" dirty="0"/>
              <a:t>If the patient's symptom history is consistent with PMS/PMDD and there is no evidence of other medical disorders, the patient should be asked </a:t>
            </a:r>
            <a:r>
              <a:rPr lang="en-US" b="1" dirty="0">
                <a:solidFill>
                  <a:schemeClr val="accent1"/>
                </a:solidFill>
              </a:rPr>
              <a:t>to record symptoms prospectively for two months to confirm the </a:t>
            </a:r>
            <a:r>
              <a:rPr lang="en-US" b="1" dirty="0" smtClean="0">
                <a:solidFill>
                  <a:schemeClr val="accent1"/>
                </a:solidFill>
              </a:rPr>
              <a:t>diagnosis</a:t>
            </a:r>
          </a:p>
          <a:p>
            <a:pPr algn="l" rtl="0">
              <a:buFontTx/>
              <a:buChar char="-"/>
            </a:pPr>
            <a:r>
              <a:rPr lang="en-US" dirty="0"/>
              <a:t>The existence of a </a:t>
            </a:r>
            <a:r>
              <a:rPr lang="en-US" b="1" dirty="0">
                <a:solidFill>
                  <a:schemeClr val="accent1"/>
                </a:solidFill>
              </a:rPr>
              <a:t>chronic, mild mood disorder </a:t>
            </a:r>
            <a:r>
              <a:rPr lang="en-US" dirty="0"/>
              <a:t>such as dysthymic disorder or major depressive disorder should be ruled out. Prospective symptom charting helps to determine if symptoms are </a:t>
            </a:r>
            <a:r>
              <a:rPr lang="en-US" dirty="0">
                <a:solidFill>
                  <a:schemeClr val="accent1"/>
                </a:solidFill>
              </a:rPr>
              <a:t>present continuously </a:t>
            </a:r>
            <a:r>
              <a:rPr lang="en-US" dirty="0"/>
              <a:t>or only during the premenstrual phase of the cycle.</a:t>
            </a:r>
            <a:endParaRPr lang="ar-JO" dirty="0"/>
          </a:p>
        </p:txBody>
      </p:sp>
      <p:sp>
        <p:nvSpPr>
          <p:cNvPr id="4" name="Rectangle 3"/>
          <p:cNvSpPr/>
          <p:nvPr/>
        </p:nvSpPr>
        <p:spPr>
          <a:xfrm>
            <a:off x="440776" y="205085"/>
            <a:ext cx="3842847"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915005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effectLst>
                  <a:outerShdw blurRad="38100" dist="38100" dir="2700000" algn="tl">
                    <a:srgbClr val="000000">
                      <a:alpha val="43137"/>
                    </a:srgbClr>
                  </a:outerShdw>
                </a:effectLst>
              </a:rPr>
              <a:t>Prospective monitoring with self-rating scale </a:t>
            </a:r>
            <a:endParaRPr lang="ar-JO"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lgn="l" rtl="0"/>
            <a:r>
              <a:rPr lang="en-US" dirty="0" smtClean="0"/>
              <a:t> </a:t>
            </a:r>
            <a:r>
              <a:rPr lang="en-US" dirty="0"/>
              <a:t>Because of the similarity of PMS and PMDD symptoms to those of other disorders, a valid and reliable prospective symptom inventory is required to confirm the </a:t>
            </a:r>
            <a:r>
              <a:rPr lang="en-US" dirty="0" smtClean="0"/>
              <a:t>diagnosis. </a:t>
            </a:r>
          </a:p>
          <a:p>
            <a:pPr algn="l" rtl="0"/>
            <a:r>
              <a:rPr lang="en-US" dirty="0" smtClean="0"/>
              <a:t>Several </a:t>
            </a:r>
            <a:r>
              <a:rPr lang="en-US" dirty="0"/>
              <a:t>tools are available, but the Daily Record of Severity of Problems (DRSP) form, which has been validated as a prospectively self-administered questionnaire, is the most commonly </a:t>
            </a:r>
            <a:r>
              <a:rPr lang="en-US" dirty="0" smtClean="0"/>
              <a:t>used.</a:t>
            </a:r>
          </a:p>
          <a:p>
            <a:pPr algn="l" rtl="0"/>
            <a:r>
              <a:rPr lang="en-US" dirty="0" smtClean="0"/>
              <a:t>The </a:t>
            </a:r>
            <a:r>
              <a:rPr lang="en-US" dirty="0"/>
              <a:t>DRSP consists of 17 common PMS symptoms, including 11 symptoms from the Diagnostic and Statistical Manual of Mental Disorders, Fifth Edition (DSM-5) PMDD diagnostic criteria. </a:t>
            </a:r>
            <a:endParaRPr lang="en-US" dirty="0" smtClean="0"/>
          </a:p>
          <a:p>
            <a:pPr algn="l" rtl="0"/>
            <a:r>
              <a:rPr lang="en-US" dirty="0" smtClean="0"/>
              <a:t>Patients </a:t>
            </a:r>
            <a:r>
              <a:rPr lang="en-US" dirty="0"/>
              <a:t>rate each symptom on a six-point scale, from 1 (none at all) to 6 (extreme</a:t>
            </a:r>
            <a:r>
              <a:rPr lang="en-US" dirty="0" smtClean="0"/>
              <a:t>).</a:t>
            </a:r>
            <a:endParaRPr lang="ar-JO" dirty="0"/>
          </a:p>
        </p:txBody>
      </p:sp>
    </p:spTree>
    <p:extLst>
      <p:ext uri="{BB962C8B-B14F-4D97-AF65-F5344CB8AC3E}">
        <p14:creationId xmlns:p14="http://schemas.microsoft.com/office/powerpoint/2010/main" val="1973263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27" r="19279"/>
          <a:stretch/>
        </p:blipFill>
        <p:spPr bwMode="auto">
          <a:xfrm>
            <a:off x="2686051" y="171450"/>
            <a:ext cx="6872088" cy="6667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23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l" rtl="0">
              <a:buNone/>
            </a:pPr>
            <a:r>
              <a:rPr lang="en-US" dirty="0" smtClean="0"/>
              <a:t>Once </a:t>
            </a:r>
            <a:r>
              <a:rPr lang="en-US" dirty="0"/>
              <a:t>the detailed menstrual and symptom history have been taken, the prospective monitoring is </a:t>
            </a:r>
            <a:r>
              <a:rPr lang="en-US" dirty="0" smtClean="0"/>
              <a:t>complete, </a:t>
            </a:r>
            <a:r>
              <a:rPr lang="en-US" dirty="0"/>
              <a:t>exam and laboratory data are completed (and normal), we make the diagnosis of premenstrual syndrome (PMS) and premenstrual dysphoric disorder (PMDD) using the following criteria </a:t>
            </a:r>
            <a:r>
              <a:rPr lang="en-US" dirty="0" smtClean="0"/>
              <a:t>:</a:t>
            </a:r>
            <a:endParaRPr lang="en-US" dirty="0"/>
          </a:p>
          <a:p>
            <a:pPr marL="0" indent="0" algn="l" rtl="0">
              <a:buNone/>
            </a:pPr>
            <a:r>
              <a:rPr lang="en-US" dirty="0" smtClean="0"/>
              <a:t> </a:t>
            </a:r>
            <a:r>
              <a:rPr lang="en-US" dirty="0"/>
              <a:t>We make a diagnosis of PMS if a woman has:</a:t>
            </a:r>
          </a:p>
          <a:p>
            <a:pPr algn="l" rtl="0"/>
            <a:r>
              <a:rPr lang="en-US" b="1" dirty="0" smtClean="0">
                <a:solidFill>
                  <a:schemeClr val="accent1"/>
                </a:solidFill>
              </a:rPr>
              <a:t>One </a:t>
            </a:r>
            <a:r>
              <a:rPr lang="en-US" b="1" dirty="0">
                <a:solidFill>
                  <a:schemeClr val="accent1"/>
                </a:solidFill>
              </a:rPr>
              <a:t>to four symptoms</a:t>
            </a:r>
            <a:r>
              <a:rPr lang="en-US" dirty="0"/>
              <a:t> that may be physical, behavioral, or affective/psychological in nature, or</a:t>
            </a:r>
          </a:p>
          <a:p>
            <a:pPr algn="l" rtl="0"/>
            <a:r>
              <a:rPr lang="en-US" b="1" dirty="0" smtClean="0">
                <a:solidFill>
                  <a:schemeClr val="accent1"/>
                </a:solidFill>
              </a:rPr>
              <a:t>≥</a:t>
            </a:r>
            <a:r>
              <a:rPr lang="en-US" b="1" dirty="0">
                <a:solidFill>
                  <a:schemeClr val="accent1"/>
                </a:solidFill>
              </a:rPr>
              <a:t>5 symptoms </a:t>
            </a:r>
            <a:r>
              <a:rPr lang="en-US" dirty="0"/>
              <a:t>that are physical or behavioral.</a:t>
            </a:r>
          </a:p>
          <a:p>
            <a:pPr algn="l" rtl="0"/>
            <a:r>
              <a:rPr lang="en-US" dirty="0" smtClean="0"/>
              <a:t>If</a:t>
            </a:r>
            <a:r>
              <a:rPr lang="en-US" dirty="0"/>
              <a:t>, on the other hand, a woman has ≥5 symptoms and one of them is an "affective symptom" (</a:t>
            </a:r>
            <a:r>
              <a:rPr lang="en-US" dirty="0" err="1"/>
              <a:t>eg</a:t>
            </a:r>
            <a:r>
              <a:rPr lang="en-US" dirty="0"/>
              <a:t>, mood swings, anger, irritability, sense of hopelessness or tension, anxiety or feeling on edge), it is more accurate to diagnose her with </a:t>
            </a:r>
            <a:r>
              <a:rPr lang="en-US" b="1" dirty="0">
                <a:solidFill>
                  <a:schemeClr val="accent1"/>
                </a:solidFill>
              </a:rPr>
              <a:t>PMDD rather than PMS</a:t>
            </a:r>
            <a:r>
              <a:rPr lang="en-US" dirty="0"/>
              <a:t>.</a:t>
            </a:r>
          </a:p>
          <a:p>
            <a:pPr algn="l" rtl="0"/>
            <a:endParaRPr lang="ar-JO" dirty="0"/>
          </a:p>
        </p:txBody>
      </p:sp>
      <p:sp>
        <p:nvSpPr>
          <p:cNvPr id="4" name="Rectangle 3"/>
          <p:cNvSpPr/>
          <p:nvPr/>
        </p:nvSpPr>
        <p:spPr>
          <a:xfrm>
            <a:off x="582020" y="281285"/>
            <a:ext cx="6570260"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DIAGNOSTIC CRITERIA</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0873974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666751"/>
            <a:ext cx="3867360" cy="4525963"/>
          </a:xfrm>
        </p:spPr>
        <p:txBody>
          <a:bodyPr/>
          <a:lstStyle/>
          <a:p>
            <a:r>
              <a:rPr lang="en-US" dirty="0"/>
              <a:t>PMDD — The diagnosis of PMDD is made using the Diagnostic and Statistical Manual of Mental Disorders, Fifth Edition (DSM-5) </a:t>
            </a:r>
            <a:r>
              <a:rPr lang="en-US" dirty="0" smtClean="0"/>
              <a:t>criteria</a:t>
            </a:r>
          </a:p>
          <a:p>
            <a:endParaRPr lang="ar-J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960" y="361950"/>
            <a:ext cx="7239421"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0107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The </a:t>
            </a:r>
            <a:r>
              <a:rPr lang="en-US" dirty="0"/>
              <a:t>diagnosis of premenstrual disorders is more challenging, but still possible, in women with normal ovarian function and ovulation in the absence of menstruation. These women experience the typical cyclic symptoms of PMS/PMDD </a:t>
            </a:r>
            <a:r>
              <a:rPr lang="en-US" b="1" dirty="0">
                <a:solidFill>
                  <a:schemeClr val="accent1"/>
                </a:solidFill>
              </a:rPr>
              <a:t>but cannot use menses as a reference point for their </a:t>
            </a:r>
            <a:r>
              <a:rPr lang="en-US" b="1" dirty="0" smtClean="0">
                <a:solidFill>
                  <a:schemeClr val="accent1"/>
                </a:solidFill>
              </a:rPr>
              <a:t>symptoms</a:t>
            </a:r>
          </a:p>
          <a:p>
            <a:pPr marL="0" indent="0">
              <a:buNone/>
            </a:pPr>
            <a:endParaRPr lang="en-US" dirty="0" smtClean="0"/>
          </a:p>
          <a:p>
            <a:pPr marL="0" indent="0">
              <a:buNone/>
            </a:pPr>
            <a:r>
              <a:rPr lang="en-US" dirty="0"/>
              <a:t>In this setting, prospective charting is essential to document a </a:t>
            </a:r>
            <a:r>
              <a:rPr lang="en-US" b="1" dirty="0">
                <a:solidFill>
                  <a:schemeClr val="accent1"/>
                </a:solidFill>
              </a:rPr>
              <a:t>cyclic pattern of symptoms</a:t>
            </a:r>
            <a:r>
              <a:rPr lang="en-US" dirty="0"/>
              <a:t> that recur approximately every 28 to 35 days, the normal range for intermenstrual intervals</a:t>
            </a:r>
            <a:endParaRPr lang="ar-JO" dirty="0"/>
          </a:p>
        </p:txBody>
      </p:sp>
      <p:sp>
        <p:nvSpPr>
          <p:cNvPr id="4" name="Rectangle 3"/>
          <p:cNvSpPr/>
          <p:nvPr/>
        </p:nvSpPr>
        <p:spPr>
          <a:xfrm>
            <a:off x="311249" y="319385"/>
            <a:ext cx="9093002"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Women without menstruation </a:t>
            </a:r>
            <a:endParaRPr lang="ar-JO"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3893662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296" y="1318915"/>
            <a:ext cx="10972800" cy="5329535"/>
          </a:xfrm>
        </p:spPr>
        <p:txBody>
          <a:bodyPr/>
          <a:lstStyle/>
          <a:p>
            <a:pPr marL="0" indent="0">
              <a:buNone/>
            </a:pPr>
            <a:r>
              <a:rPr lang="en-US" dirty="0" smtClean="0"/>
              <a:t>Premenstrual </a:t>
            </a:r>
            <a:r>
              <a:rPr lang="en-US" dirty="0"/>
              <a:t>disorders should always be differentiated from premenstrual exacerbation of an underlying major psychiatric disorder; the menopausal transition </a:t>
            </a:r>
            <a:r>
              <a:rPr lang="en-US" dirty="0" smtClean="0"/>
              <a:t>; </a:t>
            </a:r>
            <a:r>
              <a:rPr lang="en-US" dirty="0"/>
              <a:t>thyroid disorders (hyper- or hypothyroidism); and mood disorders, such as major depressive disorder, minor depressive disorder, or dysthymic disorder</a:t>
            </a:r>
            <a:r>
              <a:rPr lang="en-US" dirty="0" smtClean="0"/>
              <a:t>.</a:t>
            </a:r>
          </a:p>
          <a:p>
            <a:pPr marL="0" indent="0">
              <a:buNone/>
            </a:pPr>
            <a:r>
              <a:rPr lang="en-US" dirty="0"/>
              <a:t>Substance abuse :</a:t>
            </a:r>
            <a:r>
              <a:rPr lang="en-US" dirty="0" smtClean="0"/>
              <a:t>It </a:t>
            </a:r>
            <a:r>
              <a:rPr lang="en-US" dirty="0"/>
              <a:t>has been suggested that women with PMS consume more alcohol than </a:t>
            </a:r>
            <a:r>
              <a:rPr lang="en-US" dirty="0" smtClean="0"/>
              <a:t>controls. </a:t>
            </a:r>
            <a:r>
              <a:rPr lang="en-US" b="1" dirty="0">
                <a:solidFill>
                  <a:schemeClr val="accent1"/>
                </a:solidFill>
              </a:rPr>
              <a:t>However, a firm link between alcoholism and PMS has never been established</a:t>
            </a:r>
            <a:r>
              <a:rPr lang="en-US" b="1" dirty="0" smtClean="0">
                <a:solidFill>
                  <a:schemeClr val="accent1"/>
                </a:solidFill>
              </a:rPr>
              <a:t>.</a:t>
            </a:r>
          </a:p>
          <a:p>
            <a:pPr marL="0" indent="0">
              <a:buNone/>
            </a:pPr>
            <a:r>
              <a:rPr lang="en-US" dirty="0" smtClean="0"/>
              <a:t> </a:t>
            </a:r>
            <a:r>
              <a:rPr lang="en-US" dirty="0"/>
              <a:t>A variety of medical disorders (</a:t>
            </a:r>
            <a:r>
              <a:rPr lang="en-US" dirty="0" err="1"/>
              <a:t>eg</a:t>
            </a:r>
            <a:r>
              <a:rPr lang="en-US" dirty="0"/>
              <a:t>, migraine; chronic fatigue syndrome [CFS] also known as </a:t>
            </a:r>
            <a:r>
              <a:rPr lang="en-US" dirty="0" err="1"/>
              <a:t>myalgic</a:t>
            </a:r>
            <a:r>
              <a:rPr lang="en-US" dirty="0"/>
              <a:t> encephalomyelitis/chronic fatigue syndrome [ME/CFS]; irritable bowel syndrome) are exacerbated just prior to or during menses. However, the symptoms expressed are not those typical of PMS, and the </a:t>
            </a:r>
            <a:r>
              <a:rPr lang="en-US" dirty="0">
                <a:solidFill>
                  <a:schemeClr val="accent1"/>
                </a:solidFill>
              </a:rPr>
              <a:t>timing is not usually confined to the luteal phase</a:t>
            </a:r>
            <a:r>
              <a:rPr lang="en-US" dirty="0"/>
              <a:t>.</a:t>
            </a:r>
          </a:p>
          <a:p>
            <a:pPr marL="0" indent="0">
              <a:buNone/>
            </a:pPr>
            <a:endParaRPr lang="ar-JO" dirty="0"/>
          </a:p>
        </p:txBody>
      </p:sp>
      <p:sp>
        <p:nvSpPr>
          <p:cNvPr id="4" name="Rectangle 3"/>
          <p:cNvSpPr/>
          <p:nvPr/>
        </p:nvSpPr>
        <p:spPr>
          <a:xfrm>
            <a:off x="365846" y="224135"/>
            <a:ext cx="6621621"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Differential diagnosis :</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11698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9422" y="1869867"/>
            <a:ext cx="6072022" cy="3575685"/>
          </a:xfrm>
          <a:prstGeom prst="rect">
            <a:avLst/>
          </a:prstGeom>
        </p:spPr>
      </p:pic>
      <p:pic>
        <p:nvPicPr>
          <p:cNvPr id="3" name="Picture 2"/>
          <p:cNvPicPr>
            <a:picLocks noChangeAspect="1"/>
          </p:cNvPicPr>
          <p:nvPr/>
        </p:nvPicPr>
        <p:blipFill>
          <a:blip r:embed="rId3"/>
          <a:stretch>
            <a:fillRect/>
          </a:stretch>
        </p:blipFill>
        <p:spPr>
          <a:xfrm>
            <a:off x="5888274" y="2193988"/>
            <a:ext cx="5814318" cy="2927442"/>
          </a:xfrm>
          <a:prstGeom prst="rect">
            <a:avLst/>
          </a:prstGeom>
        </p:spPr>
      </p:pic>
      <p:pic>
        <p:nvPicPr>
          <p:cNvPr id="4" name="Picture 3"/>
          <p:cNvPicPr>
            <a:picLocks noChangeAspect="1"/>
          </p:cNvPicPr>
          <p:nvPr/>
        </p:nvPicPr>
        <p:blipFill>
          <a:blip r:embed="rId4"/>
          <a:stretch>
            <a:fillRect/>
          </a:stretch>
        </p:blipFill>
        <p:spPr>
          <a:xfrm>
            <a:off x="180511" y="901482"/>
            <a:ext cx="5451642" cy="5030502"/>
          </a:xfrm>
          <a:prstGeom prst="rect">
            <a:avLst/>
          </a:prstGeom>
        </p:spPr>
      </p:pic>
      <p:pic>
        <p:nvPicPr>
          <p:cNvPr id="5" name="Picture 4"/>
          <p:cNvPicPr>
            <a:picLocks noChangeAspect="1"/>
          </p:cNvPicPr>
          <p:nvPr/>
        </p:nvPicPr>
        <p:blipFill>
          <a:blip r:embed="rId5"/>
          <a:stretch>
            <a:fillRect/>
          </a:stretch>
        </p:blipFill>
        <p:spPr>
          <a:xfrm>
            <a:off x="359395" y="1096627"/>
            <a:ext cx="5136916" cy="4657402"/>
          </a:xfrm>
          <a:prstGeom prst="rect">
            <a:avLst/>
          </a:prstGeom>
        </p:spPr>
      </p:pic>
    </p:spTree>
    <p:extLst>
      <p:ext uri="{BB962C8B-B14F-4D97-AF65-F5344CB8AC3E}">
        <p14:creationId xmlns:p14="http://schemas.microsoft.com/office/powerpoint/2010/main" val="1236557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72" y="1695451"/>
            <a:ext cx="5962649" cy="4525963"/>
          </a:xfrm>
        </p:spPr>
        <p:txBody>
          <a:bodyPr>
            <a:normAutofit fontScale="92500"/>
          </a:bodyPr>
          <a:lstStyle/>
          <a:p>
            <a:pPr algn="l" rtl="0"/>
            <a:r>
              <a:rPr lang="en-US" dirty="0"/>
              <a:t>The treatment goals for patients with premenstrual disorders are </a:t>
            </a:r>
            <a:r>
              <a:rPr lang="en-US" b="1" dirty="0">
                <a:solidFill>
                  <a:schemeClr val="accent1"/>
                </a:solidFill>
              </a:rPr>
              <a:t>to relieve symptoms and improve functional impairment</a:t>
            </a:r>
            <a:r>
              <a:rPr lang="en-US" dirty="0"/>
              <a:t>. A number of approaches, including lifestyle measures (exercise and relaxation techniques), cognitive behavioral therapy, and medications (selective serotonin reuptake inhibitors [SSRIs] and/or combined oral estrogen-progestin contraceptives (COCs) are effective for women with either PMS or PMDD </a:t>
            </a:r>
            <a:endParaRPr lang="ar-JO" dirty="0"/>
          </a:p>
        </p:txBody>
      </p:sp>
      <p:pic>
        <p:nvPicPr>
          <p:cNvPr id="1026" name="Picture 2" descr="C:\Users\IFMSA-Med\Downloads\164006038_457953588871353_625263978903188808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6648450" y="242342"/>
            <a:ext cx="5543550" cy="6329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7572" y="314076"/>
            <a:ext cx="4081078" cy="923330"/>
          </a:xfrm>
          <a:prstGeom prst="rect">
            <a:avLst/>
          </a:prstGeom>
          <a:noFill/>
        </p:spPr>
        <p:txBody>
          <a:bodyPr wrap="squar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a:t>
            </a: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reatment</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611725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FMSA-Med\Downloads\163128245_1065985537256602_692068007092942189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850" y="0"/>
            <a:ext cx="5648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7695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1" y="1959411"/>
            <a:ext cx="9334499" cy="4525963"/>
          </a:xfrm>
        </p:spPr>
        <p:txBody>
          <a:bodyPr>
            <a:normAutofit lnSpcReduction="10000"/>
          </a:bodyPr>
          <a:lstStyle/>
          <a:p>
            <a:pPr algn="l" rtl="0"/>
            <a:r>
              <a:rPr lang="en-US" dirty="0" smtClean="0"/>
              <a:t>that </a:t>
            </a:r>
            <a:r>
              <a:rPr lang="en-US" dirty="0"/>
              <a:t>do not cause distress, economic dysfunction, or social dysfunction, we suggest </a:t>
            </a:r>
            <a:r>
              <a:rPr lang="en-US" b="1" dirty="0">
                <a:solidFill>
                  <a:schemeClr val="accent1"/>
                </a:solidFill>
              </a:rPr>
              <a:t>lifestyle measures </a:t>
            </a:r>
            <a:r>
              <a:rPr lang="en-US" dirty="0"/>
              <a:t>such as regular exercise and stress reduction techniques. Although these interventions are not well studied, they may be helpful </a:t>
            </a:r>
            <a:r>
              <a:rPr lang="en-US" dirty="0" smtClean="0"/>
              <a:t>.</a:t>
            </a:r>
          </a:p>
          <a:p>
            <a:pPr algn="l" rtl="0"/>
            <a:r>
              <a:rPr lang="en-US" b="1" dirty="0" err="1">
                <a:solidFill>
                  <a:schemeClr val="accent1"/>
                </a:solidFill>
              </a:rPr>
              <a:t>Vitex</a:t>
            </a:r>
            <a:r>
              <a:rPr lang="en-US" b="1" dirty="0">
                <a:solidFill>
                  <a:schemeClr val="accent1"/>
                </a:solidFill>
              </a:rPr>
              <a:t> </a:t>
            </a:r>
            <a:r>
              <a:rPr lang="en-US" b="1" dirty="0" err="1">
                <a:solidFill>
                  <a:schemeClr val="accent1"/>
                </a:solidFill>
              </a:rPr>
              <a:t>agnus</a:t>
            </a:r>
            <a:r>
              <a:rPr lang="en-US" b="1" dirty="0">
                <a:solidFill>
                  <a:schemeClr val="accent1"/>
                </a:solidFill>
              </a:rPr>
              <a:t> </a:t>
            </a:r>
            <a:r>
              <a:rPr lang="en-US" b="1" dirty="0" err="1">
                <a:solidFill>
                  <a:schemeClr val="accent1"/>
                </a:solidFill>
              </a:rPr>
              <a:t>castus</a:t>
            </a:r>
            <a:r>
              <a:rPr lang="en-US" b="1" dirty="0">
                <a:solidFill>
                  <a:schemeClr val="accent1"/>
                </a:solidFill>
              </a:rPr>
              <a:t> (</a:t>
            </a:r>
            <a:r>
              <a:rPr lang="en-US" b="1" dirty="0" err="1">
                <a:solidFill>
                  <a:schemeClr val="accent1"/>
                </a:solidFill>
              </a:rPr>
              <a:t>chasteberry</a:t>
            </a:r>
            <a:r>
              <a:rPr lang="en-US" b="1" dirty="0">
                <a:solidFill>
                  <a:schemeClr val="accent1"/>
                </a:solidFill>
              </a:rPr>
              <a:t>) </a:t>
            </a:r>
            <a:r>
              <a:rPr lang="en-US" dirty="0"/>
              <a:t>is a popular herbal remedy that appears to be an effective treatment option for women with mild premenstrual </a:t>
            </a:r>
            <a:r>
              <a:rPr lang="en-US" dirty="0" smtClean="0"/>
              <a:t>symptoms</a:t>
            </a:r>
          </a:p>
          <a:p>
            <a:pPr algn="l" rtl="0"/>
            <a:r>
              <a:rPr lang="en-US" dirty="0"/>
              <a:t>Other — A number of </a:t>
            </a:r>
            <a:r>
              <a:rPr lang="en-US" b="1" dirty="0">
                <a:solidFill>
                  <a:schemeClr val="accent1"/>
                </a:solidFill>
              </a:rPr>
              <a:t>vitamins and dietary supplements</a:t>
            </a:r>
            <a:r>
              <a:rPr lang="en-US" dirty="0"/>
              <a:t>, including primrose oil, vitamin B6, vitamin E, calcium, and magnesium, have been studied as therapeutic agents for PMS;</a:t>
            </a:r>
            <a:endParaRPr lang="ar-JO" dirty="0"/>
          </a:p>
        </p:txBody>
      </p:sp>
      <p:sp>
        <p:nvSpPr>
          <p:cNvPr id="4" name="Rectangle 3"/>
          <p:cNvSpPr/>
          <p:nvPr/>
        </p:nvSpPr>
        <p:spPr>
          <a:xfrm>
            <a:off x="-182577" y="205085"/>
            <a:ext cx="11822128" cy="1754326"/>
          </a:xfrm>
          <a:prstGeom prst="rect">
            <a:avLst/>
          </a:prstGeom>
          <a:noFill/>
        </p:spPr>
        <p:txBody>
          <a:bodyPr wrap="squar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women with mild premenstrual symptoms </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650" y="4248150"/>
            <a:ext cx="260985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2444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800599"/>
          </a:xfrm>
        </p:spPr>
        <p:txBody>
          <a:bodyPr>
            <a:normAutofit lnSpcReduction="10000"/>
          </a:bodyPr>
          <a:lstStyle/>
          <a:p>
            <a:pPr algn="l" rtl="0"/>
            <a:r>
              <a:rPr lang="en-US" b="1" dirty="0" smtClean="0">
                <a:solidFill>
                  <a:schemeClr val="accent1"/>
                </a:solidFill>
              </a:rPr>
              <a:t>Targeting </a:t>
            </a:r>
            <a:r>
              <a:rPr lang="en-US" b="1" dirty="0">
                <a:solidFill>
                  <a:schemeClr val="accent1"/>
                </a:solidFill>
              </a:rPr>
              <a:t>the serotonin system</a:t>
            </a:r>
            <a:r>
              <a:rPr lang="en-US" dirty="0"/>
              <a:t> by increasing central serotonergic transmission (selective serotonin reuptake inhibitors [SSRIs]). Of all the treatment options for PMDD, SSRIs have the best evidence for efficacy. </a:t>
            </a:r>
            <a:endParaRPr lang="en-US" dirty="0" smtClean="0"/>
          </a:p>
          <a:p>
            <a:pPr algn="l" rtl="0"/>
            <a:r>
              <a:rPr lang="en-US" dirty="0" smtClean="0"/>
              <a:t>Suppressing </a:t>
            </a:r>
            <a:r>
              <a:rPr lang="en-US" dirty="0"/>
              <a:t>the hypothalamic-pituitary-ovarian axis to abolish cyclic changes in gonadal steroids (combined estrogen-progestin oral contraceptives </a:t>
            </a:r>
            <a:r>
              <a:rPr lang="en-US" b="1" dirty="0">
                <a:solidFill>
                  <a:schemeClr val="accent1"/>
                </a:solidFill>
              </a:rPr>
              <a:t>[COCs]</a:t>
            </a:r>
            <a:r>
              <a:rPr lang="en-US" b="1" dirty="0"/>
              <a:t>, </a:t>
            </a:r>
            <a:r>
              <a:rPr lang="en-US" dirty="0"/>
              <a:t>gonadotropin-releasing hormone </a:t>
            </a:r>
            <a:r>
              <a:rPr lang="en-US" b="1" dirty="0">
                <a:solidFill>
                  <a:schemeClr val="accent1"/>
                </a:solidFill>
              </a:rPr>
              <a:t>[GnRH] agonists</a:t>
            </a:r>
            <a:r>
              <a:rPr lang="en-US" dirty="0"/>
              <a:t>). This is typically reserved for women who have severe symptoms that have not responded to other treatments. </a:t>
            </a:r>
          </a:p>
          <a:p>
            <a:pPr algn="l" rtl="0"/>
            <a:r>
              <a:rPr lang="en-US" dirty="0" smtClean="0"/>
              <a:t>In </a:t>
            </a:r>
            <a:r>
              <a:rPr lang="en-US" dirty="0"/>
              <a:t>women </a:t>
            </a:r>
            <a:r>
              <a:rPr lang="en-US" b="1" dirty="0">
                <a:solidFill>
                  <a:schemeClr val="accent1"/>
                </a:solidFill>
              </a:rPr>
              <a:t>for whom contraception is not a high priority</a:t>
            </a:r>
            <a:r>
              <a:rPr lang="en-US" dirty="0"/>
              <a:t>, we discuss</a:t>
            </a:r>
            <a:r>
              <a:rPr lang="en-US" b="1" dirty="0">
                <a:solidFill>
                  <a:schemeClr val="accent1"/>
                </a:solidFill>
              </a:rPr>
              <a:t> SSRIs </a:t>
            </a:r>
            <a:r>
              <a:rPr lang="en-US" dirty="0"/>
              <a:t>first. On the other hand, if contraception is a high priority for the patient, we discuss combination </a:t>
            </a:r>
            <a:r>
              <a:rPr lang="en-US" dirty="0">
                <a:solidFill>
                  <a:schemeClr val="accent1"/>
                </a:solidFill>
              </a:rPr>
              <a:t>estrogen-progestin contraception first</a:t>
            </a:r>
            <a:r>
              <a:rPr lang="en-US" dirty="0"/>
              <a:t>, although some women may require both a contraceptive agent and SSRIs.</a:t>
            </a:r>
            <a:endParaRPr lang="ar-JO" dirty="0"/>
          </a:p>
        </p:txBody>
      </p:sp>
      <p:sp>
        <p:nvSpPr>
          <p:cNvPr id="4" name="Rectangle 3"/>
          <p:cNvSpPr/>
          <p:nvPr/>
        </p:nvSpPr>
        <p:spPr>
          <a:xfrm>
            <a:off x="2249727" y="272355"/>
            <a:ext cx="8111644" cy="923330"/>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moderate to severe PMDD </a:t>
            </a:r>
          </a:p>
        </p:txBody>
      </p:sp>
    </p:spTree>
    <p:extLst>
      <p:ext uri="{BB962C8B-B14F-4D97-AF65-F5344CB8AC3E}">
        <p14:creationId xmlns:p14="http://schemas.microsoft.com/office/powerpoint/2010/main" val="2729589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42900"/>
            <a:ext cx="11601450" cy="6324599"/>
          </a:xfrm>
        </p:spPr>
        <p:txBody>
          <a:bodyPr>
            <a:normAutofit fontScale="92500" lnSpcReduction="20000"/>
          </a:bodyPr>
          <a:lstStyle/>
          <a:p>
            <a:pPr marL="0" indent="0" algn="l" rtl="0">
              <a:buNone/>
            </a:pPr>
            <a:r>
              <a:rPr lang="en-US" dirty="0" smtClean="0"/>
              <a:t> </a:t>
            </a:r>
            <a:r>
              <a:rPr lang="en-US" dirty="0"/>
              <a:t>A number of other medications have been used when either SSRIs and/or COCs are only partially effective, ineffective, or difficult to tolerate. If the patient is suffering from severe PMDD not complicated by other illnesses and not responsive to any SSRIs, we suggest other therapies </a:t>
            </a:r>
            <a:r>
              <a:rPr lang="en-US" dirty="0" smtClean="0"/>
              <a:t>.</a:t>
            </a:r>
          </a:p>
          <a:p>
            <a:pPr marL="0" indent="0" algn="l" rtl="0">
              <a:buNone/>
            </a:pPr>
            <a:endParaRPr lang="en-US" dirty="0" smtClean="0"/>
          </a:p>
          <a:p>
            <a:pPr algn="l" rtl="0"/>
            <a:r>
              <a:rPr lang="en-US" b="1" dirty="0" smtClean="0">
                <a:solidFill>
                  <a:schemeClr val="accent1"/>
                </a:solidFill>
              </a:rPr>
              <a:t>Cognitive </a:t>
            </a:r>
            <a:r>
              <a:rPr lang="en-US" b="1" dirty="0">
                <a:solidFill>
                  <a:schemeClr val="accent1"/>
                </a:solidFill>
              </a:rPr>
              <a:t>behavioral therapy </a:t>
            </a:r>
            <a:r>
              <a:rPr lang="en-US" dirty="0"/>
              <a:t>— Cognitive behavioral therapy (CBT) may provide some benefit for women with PMDD</a:t>
            </a:r>
            <a:r>
              <a:rPr lang="en-US" dirty="0" smtClean="0"/>
              <a:t>.</a:t>
            </a:r>
          </a:p>
          <a:p>
            <a:pPr marL="0" indent="0" algn="l" rtl="0">
              <a:buNone/>
            </a:pPr>
            <a:r>
              <a:rPr lang="en-US" dirty="0" smtClean="0"/>
              <a:t> </a:t>
            </a:r>
          </a:p>
          <a:p>
            <a:pPr algn="l" rtl="0"/>
            <a:r>
              <a:rPr lang="en-US" b="1" dirty="0" smtClean="0">
                <a:solidFill>
                  <a:schemeClr val="accent1"/>
                </a:solidFill>
              </a:rPr>
              <a:t>GnRH </a:t>
            </a:r>
            <a:r>
              <a:rPr lang="en-US" b="1" dirty="0">
                <a:solidFill>
                  <a:schemeClr val="accent1"/>
                </a:solidFill>
              </a:rPr>
              <a:t>agonists </a:t>
            </a:r>
            <a:r>
              <a:rPr lang="en-US" dirty="0" smtClean="0"/>
              <a:t>—However</a:t>
            </a:r>
            <a:r>
              <a:rPr lang="en-US" dirty="0"/>
              <a:t>, GnRH agonists should not be considered until the patient has first tried multiple SSRIs and a COC with a shortened pill-free interval or continuous administration</a:t>
            </a:r>
            <a:r>
              <a:rPr lang="en-US" dirty="0" smtClean="0"/>
              <a:t>.</a:t>
            </a:r>
          </a:p>
          <a:p>
            <a:r>
              <a:rPr lang="en-US" b="1" dirty="0">
                <a:solidFill>
                  <a:schemeClr val="accent1"/>
                </a:solidFill>
              </a:rPr>
              <a:t>Acupuncture</a:t>
            </a:r>
            <a:r>
              <a:rPr lang="en-US" dirty="0"/>
              <a:t>  — acupuncture has never been compared with standard therapies, such as SSRIs. Therefore, we do not suggest its routine use.</a:t>
            </a:r>
          </a:p>
          <a:p>
            <a:endParaRPr lang="en-US" dirty="0"/>
          </a:p>
          <a:p>
            <a:r>
              <a:rPr lang="en-US" b="1" dirty="0">
                <a:solidFill>
                  <a:schemeClr val="accent1"/>
                </a:solidFill>
              </a:rPr>
              <a:t>Surgery</a:t>
            </a:r>
            <a:r>
              <a:rPr lang="en-US" dirty="0"/>
              <a:t> — Medical therapy of PMDD is usually successful. As a result, surgery (bilateral oophorectomy/bilateral </a:t>
            </a:r>
            <a:r>
              <a:rPr lang="en-US" dirty="0" err="1"/>
              <a:t>salpingoophorectomy</a:t>
            </a:r>
            <a:r>
              <a:rPr lang="en-US" dirty="0"/>
              <a:t> [surgical menopause]) is considered only as a last resort.</a:t>
            </a:r>
          </a:p>
          <a:p>
            <a:pPr algn="l" rtl="0"/>
            <a:endParaRPr lang="en-US" dirty="0"/>
          </a:p>
          <a:p>
            <a:pPr algn="l" rtl="0"/>
            <a:endParaRPr lang="ar-JO" dirty="0"/>
          </a:p>
        </p:txBody>
      </p:sp>
    </p:spTree>
    <p:extLst>
      <p:ext uri="{BB962C8B-B14F-4D97-AF65-F5344CB8AC3E}">
        <p14:creationId xmlns:p14="http://schemas.microsoft.com/office/powerpoint/2010/main" val="26344755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80042" y="4148435"/>
            <a:ext cx="3909019"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 </a:t>
            </a: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sym typeface="Wingdings" panose="05000000000000000000" pitchFamily="2" charset="2"/>
              </a:rPr>
              <a:t></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701064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22924"/>
          <a:stretch/>
        </p:blipFill>
        <p:spPr>
          <a:xfrm>
            <a:off x="880946" y="92181"/>
            <a:ext cx="10728134" cy="6687760"/>
          </a:xfrm>
          <a:prstGeom prst="rect">
            <a:avLst/>
          </a:prstGeom>
        </p:spPr>
      </p:pic>
    </p:spTree>
    <p:extLst>
      <p:ext uri="{BB962C8B-B14F-4D97-AF65-F5344CB8AC3E}">
        <p14:creationId xmlns:p14="http://schemas.microsoft.com/office/powerpoint/2010/main" val="3500834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769203">
            <a:off x="6993542" y="1815985"/>
            <a:ext cx="3304604" cy="3234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solidFill>
                <a:prstClr val="white"/>
              </a:solidFill>
            </a:endParaRPr>
          </a:p>
        </p:txBody>
      </p:sp>
      <p:grpSp>
        <p:nvGrpSpPr>
          <p:cNvPr id="4" name="Group 3">
            <a:extLst>
              <a:ext uri="{FF2B5EF4-FFF2-40B4-BE49-F238E27FC236}">
                <a16:creationId xmlns="" xmlns:a16="http://schemas.microsoft.com/office/drawing/2014/main" id="{38D845ED-3EC1-4D98-9731-0789C5112DFA}"/>
              </a:ext>
            </a:extLst>
          </p:cNvPr>
          <p:cNvGrpSpPr/>
          <p:nvPr/>
        </p:nvGrpSpPr>
        <p:grpSpPr>
          <a:xfrm>
            <a:off x="1226" y="2350067"/>
            <a:ext cx="10779026" cy="1016320"/>
            <a:chOff x="-3475307" y="2023474"/>
            <a:chExt cx="14906937" cy="1405526"/>
          </a:xfrm>
          <a:solidFill>
            <a:schemeClr val="accent1"/>
          </a:solidFill>
        </p:grpSpPr>
        <p:sp>
          <p:nvSpPr>
            <p:cNvPr id="5" name="Rectangle 4">
              <a:extLst>
                <a:ext uri="{FF2B5EF4-FFF2-40B4-BE49-F238E27FC236}">
                  <a16:creationId xmlns="" xmlns:a16="http://schemas.microsoft.com/office/drawing/2014/main" id="{8C58F753-2709-4751-AA5D-1E6F72A6747E}"/>
                </a:ext>
              </a:extLst>
            </p:cNvPr>
            <p:cNvSpPr/>
            <p:nvPr userDrawn="1"/>
          </p:nvSpPr>
          <p:spPr>
            <a:xfrm rot="10800000">
              <a:off x="-3475307" y="3200400"/>
              <a:ext cx="96107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 xmlns:a16="http://schemas.microsoft.com/office/drawing/2014/main" id="{DCC75697-77F3-4600-B7A1-FDAADAA54938}"/>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Shape 6">
              <a:extLst>
                <a:ext uri="{FF2B5EF4-FFF2-40B4-BE49-F238E27FC236}">
                  <a16:creationId xmlns="" xmlns:a16="http://schemas.microsoft.com/office/drawing/2014/main" id="{D4FCCB8B-7F22-448A-B445-CE2968C99E2D}"/>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 name="Group 7">
            <a:extLst>
              <a:ext uri="{FF2B5EF4-FFF2-40B4-BE49-F238E27FC236}">
                <a16:creationId xmlns="" xmlns:a16="http://schemas.microsoft.com/office/drawing/2014/main" id="{45390521-3F18-4FE3-B179-5B165CD98E94}"/>
              </a:ext>
            </a:extLst>
          </p:cNvPr>
          <p:cNvGrpSpPr/>
          <p:nvPr/>
        </p:nvGrpSpPr>
        <p:grpSpPr>
          <a:xfrm rot="10800000">
            <a:off x="6479065" y="3446031"/>
            <a:ext cx="5712935" cy="1019976"/>
            <a:chOff x="3530890" y="2023474"/>
            <a:chExt cx="7900740" cy="1410582"/>
          </a:xfrm>
          <a:solidFill>
            <a:schemeClr val="accent1"/>
          </a:solidFill>
        </p:grpSpPr>
        <p:sp>
          <p:nvSpPr>
            <p:cNvPr id="9" name="Rectangle 8">
              <a:extLst>
                <a:ext uri="{FF2B5EF4-FFF2-40B4-BE49-F238E27FC236}">
                  <a16:creationId xmlns="" xmlns:a16="http://schemas.microsoft.com/office/drawing/2014/main" id="{159DB61D-A943-41AA-9E77-F9B46CC528F5}"/>
                </a:ext>
              </a:extLst>
            </p:cNvPr>
            <p:cNvSpPr/>
            <p:nvPr userDrawn="1"/>
          </p:nvSpPr>
          <p:spPr>
            <a:xfrm rot="10800000">
              <a:off x="3530890" y="3205456"/>
              <a:ext cx="2592356"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a:extLst>
                <a:ext uri="{FF2B5EF4-FFF2-40B4-BE49-F238E27FC236}">
                  <a16:creationId xmlns="" xmlns:a16="http://schemas.microsoft.com/office/drawing/2014/main" id="{6F0EB26D-FB44-4E35-ACFF-D8D8099A62C5}"/>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a:extLst>
                <a:ext uri="{FF2B5EF4-FFF2-40B4-BE49-F238E27FC236}">
                  <a16:creationId xmlns="" xmlns:a16="http://schemas.microsoft.com/office/drawing/2014/main" id="{D5A62848-97A5-4FF6-AB4A-B92FC68CEB40}"/>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Rectangle 13"/>
          <p:cNvSpPr/>
          <p:nvPr/>
        </p:nvSpPr>
        <p:spPr>
          <a:xfrm>
            <a:off x="7071908" y="3070573"/>
            <a:ext cx="3209533" cy="646331"/>
          </a:xfrm>
          <a:prstGeom prst="rect">
            <a:avLst/>
          </a:prstGeom>
        </p:spPr>
        <p:txBody>
          <a:bodyPr wrap="none">
            <a:spAutoFit/>
          </a:bodyPr>
          <a:lstStyle/>
          <a:p>
            <a:r>
              <a:rPr lang="en-US" sz="3600" b="1" dirty="0">
                <a:solidFill>
                  <a:prstClr val="white"/>
                </a:solidFill>
                <a:latin typeface="Andalus" panose="02020603050405020304" pitchFamily="18" charset="-78"/>
                <a:cs typeface="Andalus" panose="02020603050405020304" pitchFamily="18" charset="-78"/>
              </a:rPr>
              <a:t>Pathophysiology</a:t>
            </a:r>
            <a:endParaRPr lang="ar-JO" sz="3600" b="1" dirty="0">
              <a:solidFill>
                <a:prstClr val="white"/>
              </a:solidFill>
              <a:latin typeface="Andalus" panose="02020603050405020304" pitchFamily="18" charset="-78"/>
              <a:cs typeface="Andalus" panose="02020603050405020304" pitchFamily="18" charset="-78"/>
            </a:endParaRPr>
          </a:p>
        </p:txBody>
      </p:sp>
      <p:sp>
        <p:nvSpPr>
          <p:cNvPr id="15" name="Rectangle 14"/>
          <p:cNvSpPr/>
          <p:nvPr/>
        </p:nvSpPr>
        <p:spPr>
          <a:xfrm>
            <a:off x="165440" y="450914"/>
            <a:ext cx="6969114" cy="6155531"/>
          </a:xfrm>
          <a:prstGeom prst="rect">
            <a:avLst/>
          </a:prstGeom>
        </p:spPr>
        <p:txBody>
          <a:bodyPr wrap="square">
            <a:spAutoFit/>
          </a:bodyPr>
          <a:lstStyle/>
          <a:p>
            <a:r>
              <a:rPr lang="en-US" sz="2000" dirty="0">
                <a:solidFill>
                  <a:prstClr val="white"/>
                </a:solidFill>
                <a:latin typeface="Andalus" panose="02020603050405020304" pitchFamily="18" charset="-78"/>
                <a:cs typeface="Andalus" panose="02020603050405020304" pitchFamily="18" charset="-78"/>
              </a:rPr>
              <a:t>-</a:t>
            </a:r>
            <a:r>
              <a:rPr lang="en-US" sz="2000" dirty="0" smtClean="0">
                <a:solidFill>
                  <a:prstClr val="white"/>
                </a:solidFill>
                <a:latin typeface="Andalus" panose="02020603050405020304" pitchFamily="18" charset="-78"/>
                <a:cs typeface="Andalus" panose="02020603050405020304" pitchFamily="18" charset="-78"/>
              </a:rPr>
              <a:t>The</a:t>
            </a:r>
            <a:r>
              <a:rPr lang="en-US" sz="2000" dirty="0">
                <a:solidFill>
                  <a:prstClr val="white"/>
                </a:solidFill>
                <a:latin typeface="Andalus" panose="02020603050405020304" pitchFamily="18" charset="-78"/>
                <a:cs typeface="Andalus" panose="02020603050405020304" pitchFamily="18" charset="-78"/>
              </a:rPr>
              <a:t> etiology of primary dysmenorrhea  has  been  attributed  to  </a:t>
            </a:r>
            <a:r>
              <a:rPr lang="en-US" sz="2000" b="1" dirty="0">
                <a:solidFill>
                  <a:srgbClr val="FFFF00"/>
                </a:solidFill>
                <a:latin typeface="Andalus" panose="02020603050405020304" pitchFamily="18" charset="-78"/>
                <a:cs typeface="Andalus" panose="02020603050405020304" pitchFamily="18" charset="-78"/>
              </a:rPr>
              <a:t>uterine  contractions  with    ischemia</a:t>
            </a:r>
            <a:r>
              <a:rPr lang="en-US" sz="2000" dirty="0">
                <a:solidFill>
                  <a:prstClr val="white"/>
                </a:solidFill>
                <a:latin typeface="Andalus" panose="02020603050405020304" pitchFamily="18" charset="-78"/>
                <a:cs typeface="Andalus" panose="02020603050405020304" pitchFamily="18" charset="-78"/>
              </a:rPr>
              <a:t>  and </a:t>
            </a:r>
            <a:r>
              <a:rPr lang="en-US" sz="2000" b="1" dirty="0">
                <a:solidFill>
                  <a:srgbClr val="FFFF00"/>
                </a:solidFill>
                <a:latin typeface="Andalus" panose="02020603050405020304" pitchFamily="18" charset="-78"/>
                <a:cs typeface="Andalus" panose="02020603050405020304" pitchFamily="18" charset="-78"/>
              </a:rPr>
              <a:t> production  of  </a:t>
            </a:r>
            <a:r>
              <a:rPr lang="en-US" sz="2000" b="1" dirty="0" smtClean="0">
                <a:solidFill>
                  <a:srgbClr val="FFFF00"/>
                </a:solidFill>
                <a:latin typeface="Andalus" panose="02020603050405020304" pitchFamily="18" charset="-78"/>
                <a:cs typeface="Andalus" panose="02020603050405020304" pitchFamily="18" charset="-78"/>
              </a:rPr>
              <a:t>prostaglandins </a:t>
            </a:r>
            <a:r>
              <a:rPr lang="en-US" sz="2000" dirty="0" smtClean="0">
                <a:solidFill>
                  <a:prstClr val="white"/>
                </a:solidFill>
                <a:latin typeface="Andalus" panose="02020603050405020304" pitchFamily="18" charset="-78"/>
                <a:cs typeface="Andalus" panose="02020603050405020304" pitchFamily="18" charset="-78"/>
              </a:rPr>
              <a:t>..</a:t>
            </a:r>
          </a:p>
          <a:p>
            <a:r>
              <a:rPr lang="en-US" sz="2000" dirty="0" smtClean="0">
                <a:solidFill>
                  <a:prstClr val="white"/>
                </a:solidFill>
                <a:latin typeface="Andalus" panose="02020603050405020304" pitchFamily="18" charset="-78"/>
                <a:cs typeface="Andalus" panose="02020603050405020304" pitchFamily="18" charset="-78"/>
              </a:rPr>
              <a:t>-The </a:t>
            </a:r>
            <a:r>
              <a:rPr lang="en-US" sz="2000" dirty="0">
                <a:solidFill>
                  <a:prstClr val="white"/>
                </a:solidFill>
                <a:latin typeface="Andalus" panose="02020603050405020304" pitchFamily="18" charset="-78"/>
                <a:cs typeface="Andalus" panose="02020603050405020304" pitchFamily="18" charset="-78"/>
              </a:rPr>
              <a:t>evidence that prostaglandins are involved in primary dysmenorrhea is </a:t>
            </a:r>
            <a:r>
              <a:rPr lang="en-US" sz="2000" dirty="0" smtClean="0">
                <a:solidFill>
                  <a:prstClr val="white"/>
                </a:solidFill>
                <a:latin typeface="Andalus" panose="02020603050405020304" pitchFamily="18" charset="-78"/>
                <a:cs typeface="Andalus" panose="02020603050405020304" pitchFamily="18" charset="-78"/>
              </a:rPr>
              <a:t>convincing</a:t>
            </a:r>
          </a:p>
          <a:p>
            <a:r>
              <a:rPr lang="en-US" sz="2000" dirty="0" smtClean="0">
                <a:solidFill>
                  <a:prstClr val="white"/>
                </a:solidFill>
                <a:latin typeface="Andalus" panose="02020603050405020304" pitchFamily="18" charset="-78"/>
                <a:cs typeface="Andalus" panose="02020603050405020304" pitchFamily="18" charset="-78"/>
              </a:rPr>
              <a:t>-Menstrual</a:t>
            </a:r>
            <a:r>
              <a:rPr lang="en-US" sz="2000" dirty="0">
                <a:solidFill>
                  <a:prstClr val="white"/>
                </a:solidFill>
                <a:latin typeface="Andalus" panose="02020603050405020304" pitchFamily="18" charset="-78"/>
                <a:cs typeface="Andalus" panose="02020603050405020304" pitchFamily="18" charset="-78"/>
              </a:rPr>
              <a:t>  fluid from women with this disorder has higher than </a:t>
            </a:r>
            <a:r>
              <a:rPr lang="en-US" sz="2000" dirty="0" smtClean="0">
                <a:solidFill>
                  <a:prstClr val="white"/>
                </a:solidFill>
                <a:latin typeface="Andalus" panose="02020603050405020304" pitchFamily="18" charset="-78"/>
                <a:cs typeface="Andalus" panose="02020603050405020304" pitchFamily="18" charset="-78"/>
              </a:rPr>
              <a:t>normal</a:t>
            </a:r>
            <a:r>
              <a:rPr lang="en-US" sz="2000" dirty="0">
                <a:solidFill>
                  <a:prstClr val="white"/>
                </a:solidFill>
                <a:latin typeface="Andalus" panose="02020603050405020304" pitchFamily="18" charset="-78"/>
                <a:cs typeface="Andalus" panose="02020603050405020304" pitchFamily="18" charset="-78"/>
              </a:rPr>
              <a:t> levels of prostaglandins </a:t>
            </a:r>
            <a:r>
              <a:rPr lang="en-US" dirty="0">
                <a:solidFill>
                  <a:prstClr val="white"/>
                </a:solidFill>
                <a:latin typeface="Andalus" panose="02020603050405020304" pitchFamily="18" charset="-78"/>
                <a:cs typeface="Andalus" panose="02020603050405020304" pitchFamily="18" charset="-78"/>
              </a:rPr>
              <a:t> </a:t>
            </a:r>
            <a:endParaRPr lang="en-US" dirty="0" smtClean="0">
              <a:solidFill>
                <a:prstClr val="white"/>
              </a:solidFill>
              <a:latin typeface="Andalus" panose="02020603050405020304" pitchFamily="18" charset="-78"/>
              <a:cs typeface="Andalus" panose="02020603050405020304" pitchFamily="18" charset="-78"/>
            </a:endParaRPr>
          </a:p>
          <a:p>
            <a:r>
              <a:rPr lang="en-US" dirty="0" smtClean="0">
                <a:solidFill>
                  <a:prstClr val="white"/>
                </a:solidFill>
                <a:latin typeface="Andalus" panose="02020603050405020304" pitchFamily="18" charset="-78"/>
                <a:cs typeface="Andalus" panose="02020603050405020304" pitchFamily="18" charset="-78"/>
              </a:rPr>
              <a:t>And the role of </a:t>
            </a:r>
            <a:r>
              <a:rPr lang="en-US" dirty="0" err="1" smtClean="0">
                <a:solidFill>
                  <a:prstClr val="white"/>
                </a:solidFill>
                <a:latin typeface="Andalus" panose="02020603050405020304" pitchFamily="18" charset="-78"/>
                <a:cs typeface="Andalus" panose="02020603050405020304" pitchFamily="18" charset="-78"/>
              </a:rPr>
              <a:t>leukotriens</a:t>
            </a:r>
            <a:r>
              <a:rPr lang="en-US" dirty="0" smtClean="0">
                <a:solidFill>
                  <a:prstClr val="white"/>
                </a:solidFill>
                <a:latin typeface="Andalus" panose="02020603050405020304" pitchFamily="18" charset="-78"/>
                <a:cs typeface="Andalus" panose="02020603050405020304" pitchFamily="18" charset="-78"/>
              </a:rPr>
              <a:t> and </a:t>
            </a:r>
            <a:r>
              <a:rPr lang="en-US" dirty="0" err="1" smtClean="0">
                <a:solidFill>
                  <a:prstClr val="white"/>
                </a:solidFill>
                <a:latin typeface="Andalus" panose="02020603050405020304" pitchFamily="18" charset="-78"/>
                <a:cs typeface="Andalus" panose="02020603050405020304" pitchFamily="18" charset="-78"/>
              </a:rPr>
              <a:t>vasopresin</a:t>
            </a:r>
            <a:endParaRPr lang="en-US" dirty="0" smtClean="0">
              <a:solidFill>
                <a:prstClr val="white"/>
              </a:solidFill>
              <a:latin typeface="Andalus" panose="02020603050405020304" pitchFamily="18" charset="-78"/>
              <a:cs typeface="Andalus" panose="02020603050405020304" pitchFamily="18" charset="-78"/>
            </a:endParaRPr>
          </a:p>
          <a:p>
            <a:endParaRPr lang="en-US" dirty="0">
              <a:solidFill>
                <a:prstClr val="white"/>
              </a:solidFill>
              <a:latin typeface="Andalus" panose="02020603050405020304" pitchFamily="18" charset="-78"/>
              <a:cs typeface="Andalus" panose="02020603050405020304" pitchFamily="18" charset="-78"/>
            </a:endParaRPr>
          </a:p>
          <a:p>
            <a:endParaRPr lang="en-US" dirty="0" smtClean="0">
              <a:solidFill>
                <a:prstClr val="white"/>
              </a:solidFill>
              <a:latin typeface="Andalus" panose="02020603050405020304" pitchFamily="18" charset="-78"/>
              <a:cs typeface="Andalus" panose="02020603050405020304" pitchFamily="18" charset="-78"/>
            </a:endParaRPr>
          </a:p>
          <a:p>
            <a:r>
              <a:rPr lang="en-US" sz="2000" dirty="0" smtClean="0">
                <a:solidFill>
                  <a:prstClr val="white"/>
                </a:solidFill>
                <a:latin typeface="Andalus" panose="02020603050405020304" pitchFamily="18" charset="-78"/>
                <a:cs typeface="Andalus" panose="02020603050405020304" pitchFamily="18" charset="-78"/>
              </a:rPr>
              <a:t>-Symptoms </a:t>
            </a:r>
            <a:r>
              <a:rPr lang="en-US" sz="2000" dirty="0">
                <a:solidFill>
                  <a:prstClr val="white"/>
                </a:solidFill>
                <a:latin typeface="Andalus" panose="02020603050405020304" pitchFamily="18" charset="-78"/>
                <a:cs typeface="Andalus" panose="02020603050405020304" pitchFamily="18" charset="-78"/>
              </a:rPr>
              <a:t>appear to be caused by excess production of endometrial </a:t>
            </a:r>
            <a:r>
              <a:rPr lang="en-US" sz="2000" b="1" dirty="0">
                <a:solidFill>
                  <a:srgbClr val="FFFF00"/>
                </a:solidFill>
                <a:latin typeface="Andalus" panose="02020603050405020304" pitchFamily="18" charset="-78"/>
                <a:cs typeface="Andalus" panose="02020603050405020304" pitchFamily="18" charset="-78"/>
              </a:rPr>
              <a:t>prostaglandin F2α </a:t>
            </a:r>
            <a:r>
              <a:rPr lang="en-US" sz="2000" dirty="0" smtClean="0">
                <a:solidFill>
                  <a:prstClr val="white"/>
                </a:solidFill>
                <a:latin typeface="Andalus" panose="02020603050405020304" pitchFamily="18" charset="-78"/>
                <a:cs typeface="Andalus" panose="02020603050405020304" pitchFamily="18" charset="-78"/>
              </a:rPr>
              <a:t>: resulting </a:t>
            </a:r>
            <a:r>
              <a:rPr lang="en-US" sz="2000" dirty="0">
                <a:solidFill>
                  <a:prstClr val="white"/>
                </a:solidFill>
                <a:latin typeface="Andalus" panose="02020603050405020304" pitchFamily="18" charset="-78"/>
                <a:cs typeface="Andalus" panose="02020603050405020304" pitchFamily="18" charset="-78"/>
              </a:rPr>
              <a:t>from the spiral arteriolar constriction and necrosis that follow </a:t>
            </a:r>
            <a:r>
              <a:rPr lang="en-US" sz="2000" b="1" dirty="0">
                <a:solidFill>
                  <a:srgbClr val="FFFF00"/>
                </a:solidFill>
                <a:latin typeface="Andalus" panose="02020603050405020304" pitchFamily="18" charset="-78"/>
                <a:cs typeface="Andalus" panose="02020603050405020304" pitchFamily="18" charset="-78"/>
              </a:rPr>
              <a:t>progesterone withdrawal</a:t>
            </a:r>
            <a:r>
              <a:rPr lang="en-US" sz="2000" b="1" dirty="0">
                <a:solidFill>
                  <a:prstClr val="white"/>
                </a:solidFill>
                <a:latin typeface="Andalus" panose="02020603050405020304" pitchFamily="18" charset="-78"/>
                <a:cs typeface="Andalus" panose="02020603050405020304" pitchFamily="18" charset="-78"/>
              </a:rPr>
              <a:t> </a:t>
            </a:r>
            <a:r>
              <a:rPr lang="en-US" sz="2000" dirty="0">
                <a:solidFill>
                  <a:prstClr val="white"/>
                </a:solidFill>
                <a:latin typeface="Andalus" panose="02020603050405020304" pitchFamily="18" charset="-78"/>
                <a:cs typeface="Andalus" panose="02020603050405020304" pitchFamily="18" charset="-78"/>
              </a:rPr>
              <a:t>as the </a:t>
            </a:r>
            <a:r>
              <a:rPr lang="en-US" sz="2000" b="1" dirty="0">
                <a:solidFill>
                  <a:srgbClr val="FFFF00"/>
                </a:solidFill>
                <a:latin typeface="Andalus" panose="02020603050405020304" pitchFamily="18" charset="-78"/>
                <a:cs typeface="Andalus" panose="02020603050405020304" pitchFamily="18" charset="-78"/>
              </a:rPr>
              <a:t>corpus luteum involutes</a:t>
            </a:r>
            <a:r>
              <a:rPr lang="en-US" sz="2000" dirty="0">
                <a:solidFill>
                  <a:prstClr val="white"/>
                </a:solidFill>
                <a:latin typeface="Andalus" panose="02020603050405020304" pitchFamily="18" charset="-78"/>
                <a:cs typeface="Andalus" panose="02020603050405020304" pitchFamily="18" charset="-78"/>
              </a:rPr>
              <a:t>. </a:t>
            </a:r>
            <a:endParaRPr lang="en-US" sz="2000" dirty="0" smtClean="0">
              <a:solidFill>
                <a:prstClr val="white"/>
              </a:solidFill>
              <a:latin typeface="Andalus" panose="02020603050405020304" pitchFamily="18" charset="-78"/>
              <a:cs typeface="Andalus" panose="02020603050405020304" pitchFamily="18" charset="-78"/>
            </a:endParaRPr>
          </a:p>
          <a:p>
            <a:r>
              <a:rPr lang="en-US" sz="2000" dirty="0" smtClean="0">
                <a:solidFill>
                  <a:prstClr val="white"/>
                </a:solidFill>
                <a:latin typeface="Andalus" panose="02020603050405020304" pitchFamily="18" charset="-78"/>
                <a:cs typeface="Andalus" panose="02020603050405020304" pitchFamily="18" charset="-78"/>
              </a:rPr>
              <a:t>-The </a:t>
            </a:r>
            <a:r>
              <a:rPr lang="en-US" sz="2000" dirty="0">
                <a:solidFill>
                  <a:prstClr val="white"/>
                </a:solidFill>
                <a:latin typeface="Andalus" panose="02020603050405020304" pitchFamily="18" charset="-78"/>
                <a:cs typeface="Andalus" panose="02020603050405020304" pitchFamily="18" charset="-78"/>
              </a:rPr>
              <a:t>prostaglandins cause </a:t>
            </a:r>
            <a:r>
              <a:rPr lang="en-US" sz="2000" dirty="0" err="1">
                <a:solidFill>
                  <a:prstClr val="white"/>
                </a:solidFill>
                <a:latin typeface="Andalus" panose="02020603050405020304" pitchFamily="18" charset="-78"/>
                <a:cs typeface="Andalus" panose="02020603050405020304" pitchFamily="18" charset="-78"/>
              </a:rPr>
              <a:t>dysrhythmic</a:t>
            </a:r>
            <a:r>
              <a:rPr lang="en-US" sz="2000" dirty="0">
                <a:solidFill>
                  <a:prstClr val="white"/>
                </a:solidFill>
                <a:latin typeface="Andalus" panose="02020603050405020304" pitchFamily="18" charset="-78"/>
                <a:cs typeface="Andalus" panose="02020603050405020304" pitchFamily="18" charset="-78"/>
              </a:rPr>
              <a:t> uterine contractions, </a:t>
            </a:r>
            <a:r>
              <a:rPr lang="en-US" sz="2000" dirty="0" err="1">
                <a:solidFill>
                  <a:prstClr val="white"/>
                </a:solidFill>
                <a:latin typeface="Andalus" panose="02020603050405020304" pitchFamily="18" charset="-78"/>
                <a:cs typeface="Andalus" panose="02020603050405020304" pitchFamily="18" charset="-78"/>
              </a:rPr>
              <a:t>hypercontractility</a:t>
            </a:r>
            <a:r>
              <a:rPr lang="en-US" sz="2000" dirty="0">
                <a:solidFill>
                  <a:prstClr val="white"/>
                </a:solidFill>
                <a:latin typeface="Andalus" panose="02020603050405020304" pitchFamily="18" charset="-78"/>
                <a:cs typeface="Andalus" panose="02020603050405020304" pitchFamily="18" charset="-78"/>
              </a:rPr>
              <a:t>, and increased uterine muscle tone, leading to </a:t>
            </a:r>
            <a:r>
              <a:rPr lang="en-US" sz="2000" b="1" dirty="0">
                <a:solidFill>
                  <a:srgbClr val="FFFF00"/>
                </a:solidFill>
                <a:latin typeface="Andalus" panose="02020603050405020304" pitchFamily="18" charset="-78"/>
                <a:cs typeface="Andalus" panose="02020603050405020304" pitchFamily="18" charset="-78"/>
              </a:rPr>
              <a:t>uterine ischemia. </a:t>
            </a:r>
            <a:endParaRPr lang="en-US" sz="2000" b="1" dirty="0" smtClean="0">
              <a:solidFill>
                <a:srgbClr val="FFFF00"/>
              </a:solidFill>
              <a:latin typeface="Andalus" panose="02020603050405020304" pitchFamily="18" charset="-78"/>
              <a:cs typeface="Andalus" panose="02020603050405020304" pitchFamily="18" charset="-78"/>
            </a:endParaRPr>
          </a:p>
          <a:p>
            <a:r>
              <a:rPr lang="en-US" sz="2000" dirty="0">
                <a:solidFill>
                  <a:prstClr val="white"/>
                </a:solidFill>
                <a:latin typeface="Andalus" panose="02020603050405020304" pitchFamily="18" charset="-78"/>
                <a:cs typeface="Andalus" panose="02020603050405020304" pitchFamily="18" charset="-78"/>
              </a:rPr>
              <a:t>-</a:t>
            </a:r>
            <a:r>
              <a:rPr lang="en-US" sz="2000" dirty="0" smtClean="0">
                <a:solidFill>
                  <a:prstClr val="white"/>
                </a:solidFill>
                <a:latin typeface="Andalus" panose="02020603050405020304" pitchFamily="18" charset="-78"/>
                <a:cs typeface="Andalus" panose="02020603050405020304" pitchFamily="18" charset="-78"/>
              </a:rPr>
              <a:t>The </a:t>
            </a:r>
            <a:r>
              <a:rPr lang="en-US" sz="2000" dirty="0">
                <a:solidFill>
                  <a:prstClr val="white"/>
                </a:solidFill>
                <a:latin typeface="Andalus" panose="02020603050405020304" pitchFamily="18" charset="-78"/>
                <a:cs typeface="Andalus" panose="02020603050405020304" pitchFamily="18" charset="-78"/>
              </a:rPr>
              <a:t>effect of the prostaglandins on the </a:t>
            </a:r>
            <a:r>
              <a:rPr lang="en-US" sz="2000" b="1" dirty="0">
                <a:solidFill>
                  <a:srgbClr val="FFFF00"/>
                </a:solidFill>
                <a:latin typeface="Andalus" panose="02020603050405020304" pitchFamily="18" charset="-78"/>
                <a:cs typeface="Andalus" panose="02020603050405020304" pitchFamily="18" charset="-78"/>
              </a:rPr>
              <a:t>gastrointestinal</a:t>
            </a:r>
            <a:r>
              <a:rPr lang="en-US" sz="2000" dirty="0">
                <a:solidFill>
                  <a:prstClr val="white"/>
                </a:solidFill>
                <a:latin typeface="Andalus" panose="02020603050405020304" pitchFamily="18" charset="-78"/>
                <a:cs typeface="Andalus" panose="02020603050405020304" pitchFamily="18" charset="-78"/>
              </a:rPr>
              <a:t> smooth muscle also can account for nausea, vomiting, and diarrhea via stimulation of the gastrointestinal tract</a:t>
            </a:r>
          </a:p>
        </p:txBody>
      </p:sp>
    </p:spTree>
    <p:extLst>
      <p:ext uri="{BB962C8B-B14F-4D97-AF65-F5344CB8AC3E}">
        <p14:creationId xmlns:p14="http://schemas.microsoft.com/office/powerpoint/2010/main" val="2073560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186814" y="616121"/>
            <a:ext cx="11573197" cy="724247"/>
          </a:xfrm>
          <a:prstGeom prst="rect">
            <a:avLst/>
          </a:prstGeom>
        </p:spPr>
        <p:txBody>
          <a:bodyPr/>
          <a:lstStyle/>
          <a:p>
            <a:r>
              <a:rPr lang="en-US" b="1" dirty="0">
                <a:solidFill>
                  <a:schemeClr val="tx1"/>
                </a:solidFill>
                <a:latin typeface="Andalus" panose="02020603050405020304" pitchFamily="18" charset="-78"/>
                <a:cs typeface="Andalus" panose="02020603050405020304" pitchFamily="18" charset="-78"/>
              </a:rPr>
              <a:t>Treatment</a:t>
            </a:r>
          </a:p>
        </p:txBody>
      </p:sp>
      <p:sp>
        <p:nvSpPr>
          <p:cNvPr id="3" name="Rectangle 2">
            <a:extLst>
              <a:ext uri="{FF2B5EF4-FFF2-40B4-BE49-F238E27FC236}">
                <a16:creationId xmlns="" xmlns:a16="http://schemas.microsoft.com/office/drawing/2014/main" id="{75082392-BDC7-4249-8332-D5DD898E9B16}"/>
              </a:ext>
            </a:extLst>
          </p:cNvPr>
          <p:cNvSpPr/>
          <p:nvPr/>
        </p:nvSpPr>
        <p:spPr>
          <a:xfrm>
            <a:off x="1" y="1837265"/>
            <a:ext cx="8473379" cy="612000"/>
          </a:xfrm>
          <a:prstGeom prst="rect">
            <a:avLst/>
          </a:prstGeom>
          <a:gradFill>
            <a:gsLst>
              <a:gs pos="91000">
                <a:schemeClr val="accent4"/>
              </a:gs>
              <a:gs pos="100000">
                <a:schemeClr val="accent4">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4" name="Rectangle 3">
            <a:extLst>
              <a:ext uri="{FF2B5EF4-FFF2-40B4-BE49-F238E27FC236}">
                <a16:creationId xmlns="" xmlns:a16="http://schemas.microsoft.com/office/drawing/2014/main" id="{927D935B-FE42-45EE-8C83-C96694415603}"/>
              </a:ext>
            </a:extLst>
          </p:cNvPr>
          <p:cNvSpPr/>
          <p:nvPr/>
        </p:nvSpPr>
        <p:spPr>
          <a:xfrm rot="10800000">
            <a:off x="10418602" y="3385504"/>
            <a:ext cx="1773398" cy="612000"/>
          </a:xfrm>
          <a:prstGeom prst="rect">
            <a:avLst/>
          </a:prstGeom>
          <a:gradFill>
            <a:gsLst>
              <a:gs pos="70000">
                <a:schemeClr val="accent4"/>
              </a:gs>
              <a:gs pos="100000">
                <a:schemeClr val="accent4">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5" name="Rectangle 10">
            <a:extLst>
              <a:ext uri="{FF2B5EF4-FFF2-40B4-BE49-F238E27FC236}">
                <a16:creationId xmlns="" xmlns:a16="http://schemas.microsoft.com/office/drawing/2014/main" id="{63439A26-B202-4970-81EE-F3037D7B7404}"/>
              </a:ext>
            </a:extLst>
          </p:cNvPr>
          <p:cNvSpPr/>
          <p:nvPr/>
        </p:nvSpPr>
        <p:spPr>
          <a:xfrm>
            <a:off x="7948354" y="1837265"/>
            <a:ext cx="3214017" cy="2160563"/>
          </a:xfrm>
          <a:custGeom>
            <a:avLst/>
            <a:gdLst>
              <a:gd name="connsiteX0" fmla="*/ 0 w 1224136"/>
              <a:gd name="connsiteY0" fmla="*/ 0 h 1994295"/>
              <a:gd name="connsiteX1" fmla="*/ 1224136 w 1224136"/>
              <a:gd name="connsiteY1" fmla="*/ 0 h 1994295"/>
              <a:gd name="connsiteX2" fmla="*/ 1224136 w 1224136"/>
              <a:gd name="connsiteY2" fmla="*/ 1994295 h 1994295"/>
              <a:gd name="connsiteX3" fmla="*/ 0 w 1224136"/>
              <a:gd name="connsiteY3" fmla="*/ 1994295 h 1994295"/>
              <a:gd name="connsiteX4" fmla="*/ 0 w 1224136"/>
              <a:gd name="connsiteY4" fmla="*/ 0 h 1994295"/>
              <a:gd name="connsiteX0" fmla="*/ 0 w 1501227"/>
              <a:gd name="connsiteY0" fmla="*/ 0 h 2003532"/>
              <a:gd name="connsiteX1" fmla="*/ 1501227 w 1501227"/>
              <a:gd name="connsiteY1" fmla="*/ 9237 h 2003532"/>
              <a:gd name="connsiteX2" fmla="*/ 1501227 w 1501227"/>
              <a:gd name="connsiteY2" fmla="*/ 2003532 h 2003532"/>
              <a:gd name="connsiteX3" fmla="*/ 277091 w 1501227"/>
              <a:gd name="connsiteY3" fmla="*/ 2003532 h 2003532"/>
              <a:gd name="connsiteX4" fmla="*/ 0 w 1501227"/>
              <a:gd name="connsiteY4" fmla="*/ 0 h 2003532"/>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40477"/>
              <a:gd name="connsiteX1" fmla="*/ 1270318 w 1501227"/>
              <a:gd name="connsiteY1" fmla="*/ 0 h 2040477"/>
              <a:gd name="connsiteX2" fmla="*/ 1501227 w 1501227"/>
              <a:gd name="connsiteY2" fmla="*/ 2012768 h 2040477"/>
              <a:gd name="connsiteX3" fmla="*/ 406400 w 1501227"/>
              <a:gd name="connsiteY3" fmla="*/ 2040477 h 2040477"/>
              <a:gd name="connsiteX4" fmla="*/ 0 w 1501227"/>
              <a:gd name="connsiteY4" fmla="*/ 9236 h 2040477"/>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0536"/>
              <a:gd name="connsiteY0" fmla="*/ 0 h 2040668"/>
              <a:gd name="connsiteX1" fmla="*/ 1187381 w 1630536"/>
              <a:gd name="connsiteY1" fmla="*/ 191 h 2040668"/>
              <a:gd name="connsiteX2" fmla="*/ 1630536 w 1630536"/>
              <a:gd name="connsiteY2" fmla="*/ 2021623 h 2040668"/>
              <a:gd name="connsiteX3" fmla="*/ 526663 w 1630536"/>
              <a:gd name="connsiteY3" fmla="*/ 2040668 h 2040668"/>
              <a:gd name="connsiteX4" fmla="*/ 0 w 1630536"/>
              <a:gd name="connsiteY4" fmla="*/ 0 h 2040668"/>
              <a:gd name="connsiteX0" fmla="*/ 0 w 1658816"/>
              <a:gd name="connsiteY0" fmla="*/ 0 h 2049903"/>
              <a:gd name="connsiteX1" fmla="*/ 1187381 w 1658816"/>
              <a:gd name="connsiteY1" fmla="*/ 191 h 2049903"/>
              <a:gd name="connsiteX2" fmla="*/ 1658816 w 1658816"/>
              <a:gd name="connsiteY2" fmla="*/ 2049903 h 2049903"/>
              <a:gd name="connsiteX3" fmla="*/ 526663 w 1658816"/>
              <a:gd name="connsiteY3" fmla="*/ 2040668 h 2049903"/>
              <a:gd name="connsiteX4" fmla="*/ 0 w 1658816"/>
              <a:gd name="connsiteY4" fmla="*/ 0 h 2049903"/>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816" h="2040668">
                <a:moveTo>
                  <a:pt x="0" y="0"/>
                </a:moveTo>
                <a:lnTo>
                  <a:pt x="1187381" y="191"/>
                </a:lnTo>
                <a:cubicBezTo>
                  <a:pt x="1818532" y="15332"/>
                  <a:pt x="1202394" y="1810613"/>
                  <a:pt x="1658816" y="2040477"/>
                </a:cubicBezTo>
                <a:lnTo>
                  <a:pt x="526663" y="2040668"/>
                </a:lnTo>
                <a:cubicBezTo>
                  <a:pt x="-111219" y="2037842"/>
                  <a:pt x="572274" y="122708"/>
                  <a:pt x="0" y="0"/>
                </a:cubicBezTo>
                <a:close/>
              </a:path>
            </a:pathLst>
          </a:custGeom>
          <a:gradFill>
            <a:gsLst>
              <a:gs pos="81000">
                <a:schemeClr val="accent4"/>
              </a:gs>
              <a:gs pos="100000">
                <a:schemeClr val="accent4">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6" name="Rectangle 5">
            <a:extLst>
              <a:ext uri="{FF2B5EF4-FFF2-40B4-BE49-F238E27FC236}">
                <a16:creationId xmlns="" xmlns:a16="http://schemas.microsoft.com/office/drawing/2014/main" id="{ECE02889-F795-47D7-8DDB-A8556CAE4B49}"/>
              </a:ext>
            </a:extLst>
          </p:cNvPr>
          <p:cNvSpPr/>
          <p:nvPr/>
        </p:nvSpPr>
        <p:spPr>
          <a:xfrm>
            <a:off x="1" y="2545935"/>
            <a:ext cx="6170625" cy="612000"/>
          </a:xfrm>
          <a:prstGeom prst="rect">
            <a:avLst/>
          </a:prstGeom>
          <a:gradFill>
            <a:gsLst>
              <a:gs pos="90000">
                <a:schemeClr val="accent3"/>
              </a:gs>
              <a:gs pos="100000">
                <a:schemeClr val="accent3">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7" name="Rectangle 6">
            <a:extLst>
              <a:ext uri="{FF2B5EF4-FFF2-40B4-BE49-F238E27FC236}">
                <a16:creationId xmlns="" xmlns:a16="http://schemas.microsoft.com/office/drawing/2014/main" id="{CF31CA8D-F0D3-40D9-BA14-D3C807BDC3F3}"/>
              </a:ext>
            </a:extLst>
          </p:cNvPr>
          <p:cNvSpPr/>
          <p:nvPr/>
        </p:nvSpPr>
        <p:spPr>
          <a:xfrm rot="10800000">
            <a:off x="8062651" y="4094174"/>
            <a:ext cx="4129349" cy="612000"/>
          </a:xfrm>
          <a:prstGeom prst="rect">
            <a:avLst/>
          </a:prstGeom>
          <a:gradFill>
            <a:gsLst>
              <a:gs pos="80000">
                <a:schemeClr val="accent3"/>
              </a:gs>
              <a:gs pos="100000">
                <a:schemeClr val="accent3">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8" name="Rectangle 10">
            <a:extLst>
              <a:ext uri="{FF2B5EF4-FFF2-40B4-BE49-F238E27FC236}">
                <a16:creationId xmlns="" xmlns:a16="http://schemas.microsoft.com/office/drawing/2014/main" id="{331955FA-0ACA-43CC-942D-EEC30899B6B5}"/>
              </a:ext>
            </a:extLst>
          </p:cNvPr>
          <p:cNvSpPr/>
          <p:nvPr/>
        </p:nvSpPr>
        <p:spPr>
          <a:xfrm>
            <a:off x="5745670" y="2545934"/>
            <a:ext cx="2650922" cy="2160563"/>
          </a:xfrm>
          <a:custGeom>
            <a:avLst/>
            <a:gdLst>
              <a:gd name="connsiteX0" fmla="*/ 0 w 1224136"/>
              <a:gd name="connsiteY0" fmla="*/ 0 h 1994295"/>
              <a:gd name="connsiteX1" fmla="*/ 1224136 w 1224136"/>
              <a:gd name="connsiteY1" fmla="*/ 0 h 1994295"/>
              <a:gd name="connsiteX2" fmla="*/ 1224136 w 1224136"/>
              <a:gd name="connsiteY2" fmla="*/ 1994295 h 1994295"/>
              <a:gd name="connsiteX3" fmla="*/ 0 w 1224136"/>
              <a:gd name="connsiteY3" fmla="*/ 1994295 h 1994295"/>
              <a:gd name="connsiteX4" fmla="*/ 0 w 1224136"/>
              <a:gd name="connsiteY4" fmla="*/ 0 h 1994295"/>
              <a:gd name="connsiteX0" fmla="*/ 0 w 1501227"/>
              <a:gd name="connsiteY0" fmla="*/ 0 h 2003532"/>
              <a:gd name="connsiteX1" fmla="*/ 1501227 w 1501227"/>
              <a:gd name="connsiteY1" fmla="*/ 9237 h 2003532"/>
              <a:gd name="connsiteX2" fmla="*/ 1501227 w 1501227"/>
              <a:gd name="connsiteY2" fmla="*/ 2003532 h 2003532"/>
              <a:gd name="connsiteX3" fmla="*/ 277091 w 1501227"/>
              <a:gd name="connsiteY3" fmla="*/ 2003532 h 2003532"/>
              <a:gd name="connsiteX4" fmla="*/ 0 w 1501227"/>
              <a:gd name="connsiteY4" fmla="*/ 0 h 2003532"/>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40477"/>
              <a:gd name="connsiteX1" fmla="*/ 1270318 w 1501227"/>
              <a:gd name="connsiteY1" fmla="*/ 0 h 2040477"/>
              <a:gd name="connsiteX2" fmla="*/ 1501227 w 1501227"/>
              <a:gd name="connsiteY2" fmla="*/ 2012768 h 2040477"/>
              <a:gd name="connsiteX3" fmla="*/ 406400 w 1501227"/>
              <a:gd name="connsiteY3" fmla="*/ 2040477 h 2040477"/>
              <a:gd name="connsiteX4" fmla="*/ 0 w 1501227"/>
              <a:gd name="connsiteY4" fmla="*/ 9236 h 2040477"/>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0536"/>
              <a:gd name="connsiteY0" fmla="*/ 0 h 2040668"/>
              <a:gd name="connsiteX1" fmla="*/ 1187381 w 1630536"/>
              <a:gd name="connsiteY1" fmla="*/ 191 h 2040668"/>
              <a:gd name="connsiteX2" fmla="*/ 1630536 w 1630536"/>
              <a:gd name="connsiteY2" fmla="*/ 2021623 h 2040668"/>
              <a:gd name="connsiteX3" fmla="*/ 526663 w 1630536"/>
              <a:gd name="connsiteY3" fmla="*/ 2040668 h 2040668"/>
              <a:gd name="connsiteX4" fmla="*/ 0 w 1630536"/>
              <a:gd name="connsiteY4" fmla="*/ 0 h 2040668"/>
              <a:gd name="connsiteX0" fmla="*/ 0 w 1658816"/>
              <a:gd name="connsiteY0" fmla="*/ 0 h 2049903"/>
              <a:gd name="connsiteX1" fmla="*/ 1187381 w 1658816"/>
              <a:gd name="connsiteY1" fmla="*/ 191 h 2049903"/>
              <a:gd name="connsiteX2" fmla="*/ 1658816 w 1658816"/>
              <a:gd name="connsiteY2" fmla="*/ 2049903 h 2049903"/>
              <a:gd name="connsiteX3" fmla="*/ 526663 w 1658816"/>
              <a:gd name="connsiteY3" fmla="*/ 2040668 h 2049903"/>
              <a:gd name="connsiteX4" fmla="*/ 0 w 1658816"/>
              <a:gd name="connsiteY4" fmla="*/ 0 h 2049903"/>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816" h="2040668">
                <a:moveTo>
                  <a:pt x="0" y="0"/>
                </a:moveTo>
                <a:lnTo>
                  <a:pt x="1187381" y="191"/>
                </a:lnTo>
                <a:cubicBezTo>
                  <a:pt x="1818532" y="15332"/>
                  <a:pt x="1202394" y="1810613"/>
                  <a:pt x="1658816" y="2040477"/>
                </a:cubicBezTo>
                <a:lnTo>
                  <a:pt x="526663" y="2040668"/>
                </a:lnTo>
                <a:cubicBezTo>
                  <a:pt x="-111219" y="2037842"/>
                  <a:pt x="572274" y="122708"/>
                  <a:pt x="0" y="0"/>
                </a:cubicBezTo>
                <a:close/>
              </a:path>
            </a:pathLst>
          </a:custGeom>
          <a:gradFill>
            <a:gsLst>
              <a:gs pos="81000">
                <a:schemeClr val="accent3"/>
              </a:gs>
              <a:gs pos="100000">
                <a:schemeClr val="accent3">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9" name="Rectangle 8">
            <a:extLst>
              <a:ext uri="{FF2B5EF4-FFF2-40B4-BE49-F238E27FC236}">
                <a16:creationId xmlns="" xmlns:a16="http://schemas.microsoft.com/office/drawing/2014/main" id="{B3A3A598-763C-4AE0-A588-73AF14D4FA33}"/>
              </a:ext>
            </a:extLst>
          </p:cNvPr>
          <p:cNvSpPr/>
          <p:nvPr/>
        </p:nvSpPr>
        <p:spPr>
          <a:xfrm>
            <a:off x="-24857" y="3254281"/>
            <a:ext cx="3915498" cy="612000"/>
          </a:xfrm>
          <a:prstGeom prst="rect">
            <a:avLst/>
          </a:prstGeom>
          <a:gradFill>
            <a:gsLst>
              <a:gs pos="81000">
                <a:schemeClr val="accent2"/>
              </a:gs>
              <a:gs pos="100000">
                <a:schemeClr val="accent2">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0" name="Rectangle 9">
            <a:extLst>
              <a:ext uri="{FF2B5EF4-FFF2-40B4-BE49-F238E27FC236}">
                <a16:creationId xmlns="" xmlns:a16="http://schemas.microsoft.com/office/drawing/2014/main" id="{8D3A531B-7F16-4088-B15E-258AB9A9DD01}"/>
              </a:ext>
            </a:extLst>
          </p:cNvPr>
          <p:cNvSpPr/>
          <p:nvPr/>
        </p:nvSpPr>
        <p:spPr>
          <a:xfrm>
            <a:off x="5672688" y="4802844"/>
            <a:ext cx="6519311" cy="612000"/>
          </a:xfrm>
          <a:prstGeom prst="rect">
            <a:avLst/>
          </a:prstGeom>
          <a:gradFill flip="none" rotWithShape="1">
            <a:gsLst>
              <a:gs pos="0">
                <a:schemeClr val="accent2">
                  <a:lumMod val="89000"/>
                </a:schemeClr>
              </a:gs>
              <a:gs pos="23000">
                <a:schemeClr val="accent2">
                  <a:lumMod val="89000"/>
                </a:schemeClr>
              </a:gs>
              <a:gs pos="85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smtClean="0">
                <a:solidFill>
                  <a:srgbClr val="FFFF00"/>
                </a:solidFill>
                <a:latin typeface="Andalus" panose="02020603050405020304" pitchFamily="18" charset="-78"/>
                <a:cs typeface="Andalus" panose="02020603050405020304" pitchFamily="18" charset="-78"/>
              </a:rPr>
              <a:t>Non-pharmacologic pain</a:t>
            </a:r>
            <a:r>
              <a:rPr lang="en-US" altLang="ko-KR" sz="2000" b="1" dirty="0">
                <a:solidFill>
                  <a:srgbClr val="FFFF00"/>
                </a:solidFill>
                <a:latin typeface="Andalus" panose="02020603050405020304" pitchFamily="18" charset="-78"/>
                <a:cs typeface="Andalus" panose="02020603050405020304" pitchFamily="18" charset="-78"/>
              </a:rPr>
              <a:t> management,</a:t>
            </a:r>
          </a:p>
        </p:txBody>
      </p:sp>
      <p:sp>
        <p:nvSpPr>
          <p:cNvPr id="11" name="Rectangle 10">
            <a:extLst>
              <a:ext uri="{FF2B5EF4-FFF2-40B4-BE49-F238E27FC236}">
                <a16:creationId xmlns="" xmlns:a16="http://schemas.microsoft.com/office/drawing/2014/main" id="{82BAE5C4-EDC8-434F-86AF-8146050A3C71}"/>
              </a:ext>
            </a:extLst>
          </p:cNvPr>
          <p:cNvSpPr/>
          <p:nvPr/>
        </p:nvSpPr>
        <p:spPr>
          <a:xfrm>
            <a:off x="3397938" y="3254605"/>
            <a:ext cx="2650922" cy="2160563"/>
          </a:xfrm>
          <a:custGeom>
            <a:avLst/>
            <a:gdLst>
              <a:gd name="connsiteX0" fmla="*/ 0 w 1224136"/>
              <a:gd name="connsiteY0" fmla="*/ 0 h 1994295"/>
              <a:gd name="connsiteX1" fmla="*/ 1224136 w 1224136"/>
              <a:gd name="connsiteY1" fmla="*/ 0 h 1994295"/>
              <a:gd name="connsiteX2" fmla="*/ 1224136 w 1224136"/>
              <a:gd name="connsiteY2" fmla="*/ 1994295 h 1994295"/>
              <a:gd name="connsiteX3" fmla="*/ 0 w 1224136"/>
              <a:gd name="connsiteY3" fmla="*/ 1994295 h 1994295"/>
              <a:gd name="connsiteX4" fmla="*/ 0 w 1224136"/>
              <a:gd name="connsiteY4" fmla="*/ 0 h 1994295"/>
              <a:gd name="connsiteX0" fmla="*/ 0 w 1501227"/>
              <a:gd name="connsiteY0" fmla="*/ 0 h 2003532"/>
              <a:gd name="connsiteX1" fmla="*/ 1501227 w 1501227"/>
              <a:gd name="connsiteY1" fmla="*/ 9237 h 2003532"/>
              <a:gd name="connsiteX2" fmla="*/ 1501227 w 1501227"/>
              <a:gd name="connsiteY2" fmla="*/ 2003532 h 2003532"/>
              <a:gd name="connsiteX3" fmla="*/ 277091 w 1501227"/>
              <a:gd name="connsiteY3" fmla="*/ 2003532 h 2003532"/>
              <a:gd name="connsiteX4" fmla="*/ 0 w 1501227"/>
              <a:gd name="connsiteY4" fmla="*/ 0 h 2003532"/>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40477"/>
              <a:gd name="connsiteX1" fmla="*/ 1270318 w 1501227"/>
              <a:gd name="connsiteY1" fmla="*/ 0 h 2040477"/>
              <a:gd name="connsiteX2" fmla="*/ 1501227 w 1501227"/>
              <a:gd name="connsiteY2" fmla="*/ 2012768 h 2040477"/>
              <a:gd name="connsiteX3" fmla="*/ 406400 w 1501227"/>
              <a:gd name="connsiteY3" fmla="*/ 2040477 h 2040477"/>
              <a:gd name="connsiteX4" fmla="*/ 0 w 1501227"/>
              <a:gd name="connsiteY4" fmla="*/ 9236 h 2040477"/>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0536"/>
              <a:gd name="connsiteY0" fmla="*/ 0 h 2040668"/>
              <a:gd name="connsiteX1" fmla="*/ 1187381 w 1630536"/>
              <a:gd name="connsiteY1" fmla="*/ 191 h 2040668"/>
              <a:gd name="connsiteX2" fmla="*/ 1630536 w 1630536"/>
              <a:gd name="connsiteY2" fmla="*/ 2021623 h 2040668"/>
              <a:gd name="connsiteX3" fmla="*/ 526663 w 1630536"/>
              <a:gd name="connsiteY3" fmla="*/ 2040668 h 2040668"/>
              <a:gd name="connsiteX4" fmla="*/ 0 w 1630536"/>
              <a:gd name="connsiteY4" fmla="*/ 0 h 2040668"/>
              <a:gd name="connsiteX0" fmla="*/ 0 w 1658816"/>
              <a:gd name="connsiteY0" fmla="*/ 0 h 2049903"/>
              <a:gd name="connsiteX1" fmla="*/ 1187381 w 1658816"/>
              <a:gd name="connsiteY1" fmla="*/ 191 h 2049903"/>
              <a:gd name="connsiteX2" fmla="*/ 1658816 w 1658816"/>
              <a:gd name="connsiteY2" fmla="*/ 2049903 h 2049903"/>
              <a:gd name="connsiteX3" fmla="*/ 526663 w 1658816"/>
              <a:gd name="connsiteY3" fmla="*/ 2040668 h 2049903"/>
              <a:gd name="connsiteX4" fmla="*/ 0 w 1658816"/>
              <a:gd name="connsiteY4" fmla="*/ 0 h 2049903"/>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816" h="2040668">
                <a:moveTo>
                  <a:pt x="0" y="0"/>
                </a:moveTo>
                <a:lnTo>
                  <a:pt x="1187381" y="191"/>
                </a:lnTo>
                <a:cubicBezTo>
                  <a:pt x="1818532" y="15332"/>
                  <a:pt x="1202394" y="1810613"/>
                  <a:pt x="1658816" y="2040477"/>
                </a:cubicBezTo>
                <a:lnTo>
                  <a:pt x="526663" y="2040668"/>
                </a:lnTo>
                <a:cubicBezTo>
                  <a:pt x="-111219" y="2037842"/>
                  <a:pt x="572274" y="122708"/>
                  <a:pt x="0" y="0"/>
                </a:cubicBezTo>
                <a:close/>
              </a:path>
            </a:pathLst>
          </a:custGeom>
          <a:gradFill>
            <a:gsLst>
              <a:gs pos="81000">
                <a:schemeClr val="accent2"/>
              </a:gs>
              <a:gs pos="100000">
                <a:schemeClr val="accent2">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2" name="Rectangle 11">
            <a:extLst>
              <a:ext uri="{FF2B5EF4-FFF2-40B4-BE49-F238E27FC236}">
                <a16:creationId xmlns="" xmlns:a16="http://schemas.microsoft.com/office/drawing/2014/main" id="{4E7653B7-EFD5-4E0B-A46D-EF8A070801C9}"/>
              </a:ext>
            </a:extLst>
          </p:cNvPr>
          <p:cNvSpPr/>
          <p:nvPr/>
        </p:nvSpPr>
        <p:spPr>
          <a:xfrm>
            <a:off x="0" y="3963275"/>
            <a:ext cx="1504950" cy="612000"/>
          </a:xfrm>
          <a:prstGeom prst="rect">
            <a:avLst/>
          </a:prstGeom>
          <a:gradFill>
            <a:gsLst>
              <a:gs pos="63000">
                <a:schemeClr val="accent1"/>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3" name="Rectangle 12">
            <a:extLst>
              <a:ext uri="{FF2B5EF4-FFF2-40B4-BE49-F238E27FC236}">
                <a16:creationId xmlns="" xmlns:a16="http://schemas.microsoft.com/office/drawing/2014/main" id="{70772F3E-C627-4105-940E-F9F87CB5B386}"/>
              </a:ext>
            </a:extLst>
          </p:cNvPr>
          <p:cNvSpPr/>
          <p:nvPr/>
        </p:nvSpPr>
        <p:spPr>
          <a:xfrm rot="10800000">
            <a:off x="3256156" y="5511514"/>
            <a:ext cx="8935844" cy="612000"/>
          </a:xfrm>
          <a:prstGeom prst="rect">
            <a:avLst/>
          </a:prstGeom>
          <a:gradFill>
            <a:gsLst>
              <a:gs pos="91000">
                <a:schemeClr val="accent1"/>
              </a:gs>
              <a:gs pos="100000">
                <a:schemeClr val="accent1">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4" name="Rectangle 10">
            <a:extLst>
              <a:ext uri="{FF2B5EF4-FFF2-40B4-BE49-F238E27FC236}">
                <a16:creationId xmlns="" xmlns:a16="http://schemas.microsoft.com/office/drawing/2014/main" id="{B9BB8B24-B723-4B6B-A16A-4E39FDD9210F}"/>
              </a:ext>
            </a:extLst>
          </p:cNvPr>
          <p:cNvSpPr/>
          <p:nvPr/>
        </p:nvSpPr>
        <p:spPr>
          <a:xfrm>
            <a:off x="169569" y="3963275"/>
            <a:ext cx="3541148" cy="2160563"/>
          </a:xfrm>
          <a:custGeom>
            <a:avLst/>
            <a:gdLst>
              <a:gd name="connsiteX0" fmla="*/ 0 w 1224136"/>
              <a:gd name="connsiteY0" fmla="*/ 0 h 1994295"/>
              <a:gd name="connsiteX1" fmla="*/ 1224136 w 1224136"/>
              <a:gd name="connsiteY1" fmla="*/ 0 h 1994295"/>
              <a:gd name="connsiteX2" fmla="*/ 1224136 w 1224136"/>
              <a:gd name="connsiteY2" fmla="*/ 1994295 h 1994295"/>
              <a:gd name="connsiteX3" fmla="*/ 0 w 1224136"/>
              <a:gd name="connsiteY3" fmla="*/ 1994295 h 1994295"/>
              <a:gd name="connsiteX4" fmla="*/ 0 w 1224136"/>
              <a:gd name="connsiteY4" fmla="*/ 0 h 1994295"/>
              <a:gd name="connsiteX0" fmla="*/ 0 w 1501227"/>
              <a:gd name="connsiteY0" fmla="*/ 0 h 2003532"/>
              <a:gd name="connsiteX1" fmla="*/ 1501227 w 1501227"/>
              <a:gd name="connsiteY1" fmla="*/ 9237 h 2003532"/>
              <a:gd name="connsiteX2" fmla="*/ 1501227 w 1501227"/>
              <a:gd name="connsiteY2" fmla="*/ 2003532 h 2003532"/>
              <a:gd name="connsiteX3" fmla="*/ 277091 w 1501227"/>
              <a:gd name="connsiteY3" fmla="*/ 2003532 h 2003532"/>
              <a:gd name="connsiteX4" fmla="*/ 0 w 1501227"/>
              <a:gd name="connsiteY4" fmla="*/ 0 h 2003532"/>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12768"/>
              <a:gd name="connsiteX1" fmla="*/ 1270318 w 1501227"/>
              <a:gd name="connsiteY1" fmla="*/ 0 h 2012768"/>
              <a:gd name="connsiteX2" fmla="*/ 1501227 w 1501227"/>
              <a:gd name="connsiteY2" fmla="*/ 2012768 h 2012768"/>
              <a:gd name="connsiteX3" fmla="*/ 277091 w 1501227"/>
              <a:gd name="connsiteY3" fmla="*/ 2012768 h 2012768"/>
              <a:gd name="connsiteX4" fmla="*/ 0 w 1501227"/>
              <a:gd name="connsiteY4" fmla="*/ 9236 h 2012768"/>
              <a:gd name="connsiteX0" fmla="*/ 0 w 1501227"/>
              <a:gd name="connsiteY0" fmla="*/ 9236 h 2040477"/>
              <a:gd name="connsiteX1" fmla="*/ 1270318 w 1501227"/>
              <a:gd name="connsiteY1" fmla="*/ 0 h 2040477"/>
              <a:gd name="connsiteX2" fmla="*/ 1501227 w 1501227"/>
              <a:gd name="connsiteY2" fmla="*/ 2012768 h 2040477"/>
              <a:gd name="connsiteX3" fmla="*/ 406400 w 1501227"/>
              <a:gd name="connsiteY3" fmla="*/ 2040477 h 2040477"/>
              <a:gd name="connsiteX4" fmla="*/ 0 w 1501227"/>
              <a:gd name="connsiteY4" fmla="*/ 9236 h 2040477"/>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406400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270318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0536"/>
              <a:gd name="connsiteY0" fmla="*/ 9236 h 2049713"/>
              <a:gd name="connsiteX1" fmla="*/ 1177954 w 1630536"/>
              <a:gd name="connsiteY1" fmla="*/ 0 h 2049713"/>
              <a:gd name="connsiteX2" fmla="*/ 1630536 w 1630536"/>
              <a:gd name="connsiteY2" fmla="*/ 2049713 h 2049713"/>
              <a:gd name="connsiteX3" fmla="*/ 517236 w 1630536"/>
              <a:gd name="connsiteY3" fmla="*/ 2040477 h 2049713"/>
              <a:gd name="connsiteX4" fmla="*/ 0 w 1630536"/>
              <a:gd name="connsiteY4" fmla="*/ 9236 h 2049713"/>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9963"/>
              <a:gd name="connsiteY0" fmla="*/ 0 h 2049904"/>
              <a:gd name="connsiteX1" fmla="*/ 1187381 w 1639963"/>
              <a:gd name="connsiteY1" fmla="*/ 191 h 2049904"/>
              <a:gd name="connsiteX2" fmla="*/ 1639963 w 1639963"/>
              <a:gd name="connsiteY2" fmla="*/ 2049904 h 2049904"/>
              <a:gd name="connsiteX3" fmla="*/ 526663 w 1639963"/>
              <a:gd name="connsiteY3" fmla="*/ 2040668 h 2049904"/>
              <a:gd name="connsiteX4" fmla="*/ 0 w 1639963"/>
              <a:gd name="connsiteY4" fmla="*/ 0 h 2049904"/>
              <a:gd name="connsiteX0" fmla="*/ 0 w 1630536"/>
              <a:gd name="connsiteY0" fmla="*/ 0 h 2040668"/>
              <a:gd name="connsiteX1" fmla="*/ 1187381 w 1630536"/>
              <a:gd name="connsiteY1" fmla="*/ 191 h 2040668"/>
              <a:gd name="connsiteX2" fmla="*/ 1630536 w 1630536"/>
              <a:gd name="connsiteY2" fmla="*/ 2021623 h 2040668"/>
              <a:gd name="connsiteX3" fmla="*/ 526663 w 1630536"/>
              <a:gd name="connsiteY3" fmla="*/ 2040668 h 2040668"/>
              <a:gd name="connsiteX4" fmla="*/ 0 w 1630536"/>
              <a:gd name="connsiteY4" fmla="*/ 0 h 2040668"/>
              <a:gd name="connsiteX0" fmla="*/ 0 w 1658816"/>
              <a:gd name="connsiteY0" fmla="*/ 0 h 2049903"/>
              <a:gd name="connsiteX1" fmla="*/ 1187381 w 1658816"/>
              <a:gd name="connsiteY1" fmla="*/ 191 h 2049903"/>
              <a:gd name="connsiteX2" fmla="*/ 1658816 w 1658816"/>
              <a:gd name="connsiteY2" fmla="*/ 2049903 h 2049903"/>
              <a:gd name="connsiteX3" fmla="*/ 526663 w 1658816"/>
              <a:gd name="connsiteY3" fmla="*/ 2040668 h 2049903"/>
              <a:gd name="connsiteX4" fmla="*/ 0 w 1658816"/>
              <a:gd name="connsiteY4" fmla="*/ 0 h 2049903"/>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 name="connsiteX0" fmla="*/ 0 w 1658816"/>
              <a:gd name="connsiteY0" fmla="*/ 0 h 2040668"/>
              <a:gd name="connsiteX1" fmla="*/ 1187381 w 1658816"/>
              <a:gd name="connsiteY1" fmla="*/ 191 h 2040668"/>
              <a:gd name="connsiteX2" fmla="*/ 1658816 w 1658816"/>
              <a:gd name="connsiteY2" fmla="*/ 2040477 h 2040668"/>
              <a:gd name="connsiteX3" fmla="*/ 526663 w 1658816"/>
              <a:gd name="connsiteY3" fmla="*/ 2040668 h 2040668"/>
              <a:gd name="connsiteX4" fmla="*/ 0 w 1658816"/>
              <a:gd name="connsiteY4" fmla="*/ 0 h 2040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816" h="2040668">
                <a:moveTo>
                  <a:pt x="0" y="0"/>
                </a:moveTo>
                <a:lnTo>
                  <a:pt x="1187381" y="191"/>
                </a:lnTo>
                <a:cubicBezTo>
                  <a:pt x="1818532" y="15332"/>
                  <a:pt x="1202394" y="1810613"/>
                  <a:pt x="1658816" y="2040477"/>
                </a:cubicBezTo>
                <a:lnTo>
                  <a:pt x="526663" y="2040668"/>
                </a:lnTo>
                <a:cubicBezTo>
                  <a:pt x="-111219" y="2037842"/>
                  <a:pt x="572274" y="122708"/>
                  <a:pt x="0" y="0"/>
                </a:cubicBezTo>
                <a:close/>
              </a:path>
            </a:pathLst>
          </a:custGeom>
          <a:gradFill>
            <a:gsLst>
              <a:gs pos="81000">
                <a:schemeClr val="accent1"/>
              </a:gs>
              <a:gs pos="100000">
                <a:schemeClr val="accent1">
                  <a:lumMod val="7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endParaRPr>
          </a:p>
        </p:txBody>
      </p:sp>
      <p:sp>
        <p:nvSpPr>
          <p:cNvPr id="17" name="TextBox 16">
            <a:extLst>
              <a:ext uri="{FF2B5EF4-FFF2-40B4-BE49-F238E27FC236}">
                <a16:creationId xmlns="" xmlns:a16="http://schemas.microsoft.com/office/drawing/2014/main" id="{26C24F46-F6B5-48F1-9DCE-36AC74EC8E08}"/>
              </a:ext>
            </a:extLst>
          </p:cNvPr>
          <p:cNvSpPr txBox="1"/>
          <p:nvPr/>
        </p:nvSpPr>
        <p:spPr>
          <a:xfrm>
            <a:off x="6284230" y="2932200"/>
            <a:ext cx="1830902" cy="830997"/>
          </a:xfrm>
          <a:prstGeom prst="rect">
            <a:avLst/>
          </a:prstGeom>
          <a:noFill/>
        </p:spPr>
        <p:txBody>
          <a:bodyPr wrap="square" rtlCol="0">
            <a:spAutoFit/>
          </a:bodyPr>
          <a:lstStyle/>
          <a:p>
            <a:r>
              <a:rPr lang="en-US" altLang="ko-KR" sz="1200" b="1" dirty="0">
                <a:solidFill>
                  <a:prstClr val="black"/>
                </a:solidFill>
                <a:cs typeface="Arial" pitchFamily="34" charset="0"/>
              </a:rPr>
              <a:t> </a:t>
            </a:r>
            <a:r>
              <a:rPr lang="en-US" altLang="ko-KR" sz="1600" b="1" dirty="0">
                <a:solidFill>
                  <a:prstClr val="white"/>
                </a:solidFill>
                <a:latin typeface="Andalus" panose="02020603050405020304" pitchFamily="18" charset="-78"/>
                <a:cs typeface="Andalus" panose="02020603050405020304" pitchFamily="18" charset="-78"/>
              </a:rPr>
              <a:t>reduce menstrual flow and inhibit ovulation </a:t>
            </a:r>
            <a:endParaRPr lang="ko-KR" altLang="en-US" sz="1600" b="1" dirty="0">
              <a:solidFill>
                <a:prstClr val="white"/>
              </a:solidFill>
              <a:latin typeface="Andalus" panose="02020603050405020304" pitchFamily="18" charset="-78"/>
              <a:cs typeface="Andalus" panose="02020603050405020304" pitchFamily="18" charset="-78"/>
            </a:endParaRPr>
          </a:p>
        </p:txBody>
      </p:sp>
      <p:sp>
        <p:nvSpPr>
          <p:cNvPr id="20" name="TextBox 19">
            <a:extLst>
              <a:ext uri="{FF2B5EF4-FFF2-40B4-BE49-F238E27FC236}">
                <a16:creationId xmlns="" xmlns:a16="http://schemas.microsoft.com/office/drawing/2014/main" id="{CB9B49D9-84A8-462F-8991-9F2A3D6D035C}"/>
              </a:ext>
            </a:extLst>
          </p:cNvPr>
          <p:cNvSpPr txBox="1"/>
          <p:nvPr/>
        </p:nvSpPr>
        <p:spPr>
          <a:xfrm>
            <a:off x="8510196" y="1916538"/>
            <a:ext cx="2309569" cy="2031325"/>
          </a:xfrm>
          <a:prstGeom prst="rect">
            <a:avLst/>
          </a:prstGeom>
          <a:noFill/>
        </p:spPr>
        <p:txBody>
          <a:bodyPr wrap="square" rtlCol="0">
            <a:spAutoFit/>
          </a:bodyPr>
          <a:lstStyle/>
          <a:p>
            <a:r>
              <a:rPr lang="en-US" altLang="ko-KR" sz="1400" b="1" dirty="0">
                <a:solidFill>
                  <a:prstClr val="white"/>
                </a:solidFill>
                <a:cs typeface="Arial" pitchFamily="34" charset="0"/>
              </a:rPr>
              <a:t>which act as COX </a:t>
            </a:r>
            <a:r>
              <a:rPr lang="en-US" altLang="ko-KR" sz="1400" b="1" dirty="0" smtClean="0">
                <a:solidFill>
                  <a:prstClr val="white"/>
                </a:solidFill>
                <a:cs typeface="Arial" pitchFamily="34" charset="0"/>
              </a:rPr>
              <a:t>inhibitors</a:t>
            </a:r>
          </a:p>
          <a:p>
            <a:r>
              <a:rPr lang="en-US" altLang="ko-KR" sz="1400" b="1" dirty="0">
                <a:solidFill>
                  <a:prstClr val="white"/>
                </a:solidFill>
                <a:cs typeface="Arial" pitchFamily="34" charset="0"/>
              </a:rPr>
              <a:t>Decreasing prostaglandin </a:t>
            </a:r>
            <a:r>
              <a:rPr lang="en-US" altLang="ko-KR" sz="1400" b="1" dirty="0" smtClean="0">
                <a:solidFill>
                  <a:prstClr val="white"/>
                </a:solidFill>
                <a:cs typeface="Arial" pitchFamily="34" charset="0"/>
              </a:rPr>
              <a:t>production by enzyme</a:t>
            </a:r>
            <a:r>
              <a:rPr lang="en-US" altLang="ko-KR" sz="1400" b="1" dirty="0">
                <a:solidFill>
                  <a:prstClr val="white"/>
                </a:solidFill>
                <a:cs typeface="Arial" pitchFamily="34" charset="0"/>
              </a:rPr>
              <a:t> inhibition is the basis of all NSAIDs. </a:t>
            </a:r>
            <a:endParaRPr lang="en-US" altLang="ko-KR" sz="1400" b="1" dirty="0" smtClean="0">
              <a:solidFill>
                <a:prstClr val="white"/>
              </a:solidFill>
              <a:cs typeface="Arial" pitchFamily="34" charset="0"/>
            </a:endParaRPr>
          </a:p>
          <a:p>
            <a:r>
              <a:rPr lang="en-US" altLang="ko-KR" sz="1400" b="1" dirty="0" smtClean="0">
                <a:solidFill>
                  <a:prstClr val="white"/>
                </a:solidFill>
                <a:cs typeface="Arial" pitchFamily="34" charset="0"/>
              </a:rPr>
              <a:t>Pain</a:t>
            </a:r>
            <a:r>
              <a:rPr lang="en-US" altLang="ko-KR" sz="1400" b="1" dirty="0">
                <a:solidFill>
                  <a:prstClr val="white"/>
                </a:solidFill>
                <a:cs typeface="Arial" pitchFamily="34" charset="0"/>
              </a:rPr>
              <a:t>  relief is </a:t>
            </a:r>
            <a:r>
              <a:rPr lang="en-US" altLang="ko-KR" sz="1400" b="1" dirty="0" smtClean="0">
                <a:solidFill>
                  <a:prstClr val="white"/>
                </a:solidFill>
                <a:cs typeface="Arial" pitchFamily="34" charset="0"/>
              </a:rPr>
              <a:t>better if</a:t>
            </a:r>
            <a:r>
              <a:rPr lang="en-US" altLang="ko-KR" sz="1400" b="1" dirty="0">
                <a:solidFill>
                  <a:prstClr val="white"/>
                </a:solidFill>
                <a:cs typeface="Arial" pitchFamily="34" charset="0"/>
              </a:rPr>
              <a:t> NSAIDs are </a:t>
            </a:r>
            <a:r>
              <a:rPr lang="en-US" altLang="ko-KR" sz="1400" b="1" dirty="0" smtClean="0">
                <a:solidFill>
                  <a:prstClr val="white"/>
                </a:solidFill>
                <a:cs typeface="Arial" pitchFamily="34" charset="0"/>
              </a:rPr>
              <a:t>started 2-3 days</a:t>
            </a:r>
            <a:r>
              <a:rPr lang="en-US" altLang="ko-KR" sz="1400" b="1" dirty="0">
                <a:solidFill>
                  <a:prstClr val="white"/>
                </a:solidFill>
                <a:cs typeface="Arial" pitchFamily="34" charset="0"/>
              </a:rPr>
              <a:t> before  menstrual </a:t>
            </a:r>
            <a:r>
              <a:rPr lang="en-US" altLang="ko-KR" sz="1400" b="1" dirty="0" smtClean="0">
                <a:solidFill>
                  <a:prstClr val="white"/>
                </a:solidFill>
                <a:cs typeface="Arial" pitchFamily="34" charset="0"/>
              </a:rPr>
              <a:t>flow</a:t>
            </a:r>
            <a:endParaRPr lang="ko-KR" altLang="en-US" sz="1400" b="1" dirty="0">
              <a:solidFill>
                <a:prstClr val="white"/>
              </a:solidFill>
              <a:cs typeface="Arial" pitchFamily="34" charset="0"/>
            </a:endParaRPr>
          </a:p>
        </p:txBody>
      </p:sp>
      <p:sp>
        <p:nvSpPr>
          <p:cNvPr id="23" name="TextBox 22">
            <a:extLst>
              <a:ext uri="{FF2B5EF4-FFF2-40B4-BE49-F238E27FC236}">
                <a16:creationId xmlns="" xmlns:a16="http://schemas.microsoft.com/office/drawing/2014/main" id="{E9D0D4BA-A727-4614-BD33-F9087DCFD9E2}"/>
              </a:ext>
            </a:extLst>
          </p:cNvPr>
          <p:cNvSpPr txBox="1"/>
          <p:nvPr/>
        </p:nvSpPr>
        <p:spPr>
          <a:xfrm>
            <a:off x="4008326" y="3423226"/>
            <a:ext cx="1630524" cy="1015663"/>
          </a:xfrm>
          <a:prstGeom prst="rect">
            <a:avLst/>
          </a:prstGeom>
          <a:noFill/>
        </p:spPr>
        <p:txBody>
          <a:bodyPr wrap="square" rtlCol="0">
            <a:spAutoFit/>
          </a:bodyPr>
          <a:lstStyle/>
          <a:p>
            <a:r>
              <a:rPr lang="en-US" altLang="ko-KR" sz="2000" b="1" dirty="0">
                <a:solidFill>
                  <a:prstClr val="white"/>
                </a:solidFill>
                <a:latin typeface="Andalus" panose="02020603050405020304" pitchFamily="18" charset="-78"/>
                <a:cs typeface="Andalus" panose="02020603050405020304" pitchFamily="18" charset="-78"/>
              </a:rPr>
              <a:t> </a:t>
            </a:r>
            <a:r>
              <a:rPr lang="en-US" altLang="ko-KR" sz="2000" b="1" dirty="0" smtClean="0">
                <a:solidFill>
                  <a:prstClr val="white"/>
                </a:solidFill>
                <a:latin typeface="Andalus" panose="02020603050405020304" pitchFamily="18" charset="-78"/>
                <a:cs typeface="Andalus" panose="02020603050405020304" pitchFamily="18" charset="-78"/>
              </a:rPr>
              <a:t>Heat patches</a:t>
            </a:r>
          </a:p>
          <a:p>
            <a:r>
              <a:rPr lang="en-US" altLang="ko-KR" sz="2000" b="1" dirty="0" smtClean="0">
                <a:solidFill>
                  <a:prstClr val="white"/>
                </a:solidFill>
                <a:latin typeface="Andalus" panose="02020603050405020304" pitchFamily="18" charset="-78"/>
                <a:cs typeface="Andalus" panose="02020603050405020304" pitchFamily="18" charset="-78"/>
              </a:rPr>
              <a:t>Life style changes</a:t>
            </a:r>
            <a:endParaRPr lang="ko-KR" altLang="en-US" sz="2000" b="1" dirty="0">
              <a:solidFill>
                <a:prstClr val="white"/>
              </a:solidFill>
              <a:latin typeface="Andalus" panose="02020603050405020304" pitchFamily="18" charset="-78"/>
              <a:cs typeface="Andalus" panose="02020603050405020304" pitchFamily="18" charset="-78"/>
            </a:endParaRPr>
          </a:p>
        </p:txBody>
      </p:sp>
      <p:sp>
        <p:nvSpPr>
          <p:cNvPr id="26" name="TextBox 25">
            <a:extLst>
              <a:ext uri="{FF2B5EF4-FFF2-40B4-BE49-F238E27FC236}">
                <a16:creationId xmlns="" xmlns:a16="http://schemas.microsoft.com/office/drawing/2014/main" id="{F8A2B9D5-A925-4D9E-BFF4-1162E7876F1C}"/>
              </a:ext>
            </a:extLst>
          </p:cNvPr>
          <p:cNvSpPr txBox="1"/>
          <p:nvPr/>
        </p:nvSpPr>
        <p:spPr>
          <a:xfrm>
            <a:off x="841798" y="4092189"/>
            <a:ext cx="2580513" cy="2031325"/>
          </a:xfrm>
          <a:prstGeom prst="rect">
            <a:avLst/>
          </a:prstGeom>
          <a:noFill/>
        </p:spPr>
        <p:txBody>
          <a:bodyPr wrap="square" rtlCol="0">
            <a:spAutoFit/>
          </a:bodyPr>
          <a:lstStyle/>
          <a:p>
            <a:r>
              <a:rPr lang="en-US" altLang="ko-KR" sz="1400" dirty="0" smtClean="0">
                <a:solidFill>
                  <a:prstClr val="white"/>
                </a:solidFill>
                <a:latin typeface="Andalus" panose="02020603050405020304" pitchFamily="18" charset="-78"/>
                <a:cs typeface="Andalus" panose="02020603050405020304" pitchFamily="18" charset="-78"/>
              </a:rPr>
              <a:t>the</a:t>
            </a:r>
            <a:r>
              <a:rPr lang="en-US" altLang="ko-KR" sz="1400" dirty="0">
                <a:solidFill>
                  <a:prstClr val="white"/>
                </a:solidFill>
                <a:latin typeface="Andalus" panose="02020603050405020304" pitchFamily="18" charset="-78"/>
                <a:cs typeface="Andalus" panose="02020603050405020304" pitchFamily="18" charset="-78"/>
              </a:rPr>
              <a:t> diagnosis of primary dysmenorrhea should be questioned, </a:t>
            </a:r>
            <a:r>
              <a:rPr lang="en-US" altLang="ko-KR" sz="1400" dirty="0" smtClean="0">
                <a:solidFill>
                  <a:prstClr val="white"/>
                </a:solidFill>
                <a:latin typeface="Andalus" panose="02020603050405020304" pitchFamily="18" charset="-78"/>
                <a:cs typeface="Andalus" panose="02020603050405020304" pitchFamily="18" charset="-78"/>
              </a:rPr>
              <a:t>and consideration</a:t>
            </a:r>
            <a:r>
              <a:rPr lang="en-US" altLang="ko-KR" sz="1400" dirty="0">
                <a:solidFill>
                  <a:prstClr val="white"/>
                </a:solidFill>
                <a:latin typeface="Andalus" panose="02020603050405020304" pitchFamily="18" charset="-78"/>
                <a:cs typeface="Andalus" panose="02020603050405020304" pitchFamily="18" charset="-78"/>
              </a:rPr>
              <a:t>  given to a secondary cause. Ultrasonic imaging, laparoscopy,  and  possibly  hysteroscopy  should  be  performed to exclude pelvic disease</a:t>
            </a:r>
            <a:endParaRPr lang="ko-KR" altLang="en-US" sz="1400" dirty="0">
              <a:solidFill>
                <a:prstClr val="white"/>
              </a:solidFill>
              <a:latin typeface="Andalus" panose="02020603050405020304" pitchFamily="18" charset="-78"/>
              <a:cs typeface="Andalus" panose="02020603050405020304" pitchFamily="18" charset="-78"/>
            </a:endParaRPr>
          </a:p>
        </p:txBody>
      </p:sp>
      <p:sp>
        <p:nvSpPr>
          <p:cNvPr id="27" name="TextBox 10">
            <a:extLst>
              <a:ext uri="{FF2B5EF4-FFF2-40B4-BE49-F238E27FC236}">
                <a16:creationId xmlns="" xmlns:a16="http://schemas.microsoft.com/office/drawing/2014/main" id="{9F429D64-00FF-4A41-A1EF-ED3AC2D823CD}"/>
              </a:ext>
            </a:extLst>
          </p:cNvPr>
          <p:cNvSpPr txBox="1"/>
          <p:nvPr/>
        </p:nvSpPr>
        <p:spPr bwMode="auto">
          <a:xfrm>
            <a:off x="121951" y="1936209"/>
            <a:ext cx="8229477" cy="483989"/>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u="sng" dirty="0" smtClean="0">
                <a:solidFill>
                  <a:srgbClr val="FFFF00"/>
                </a:solidFill>
                <a:latin typeface="Andalus" panose="02020603050405020304" pitchFamily="18" charset="-78"/>
                <a:cs typeface="Andalus" panose="02020603050405020304" pitchFamily="18" charset="-78"/>
              </a:rPr>
              <a:t>NSAIDs</a:t>
            </a:r>
            <a:r>
              <a:rPr lang="en-US" altLang="ko-KR" sz="2400" b="1" dirty="0" smtClean="0">
                <a:solidFill>
                  <a:srgbClr val="FFFF00"/>
                </a:solidFill>
                <a:latin typeface="Andalus" panose="02020603050405020304" pitchFamily="18" charset="-78"/>
                <a:cs typeface="Andalus" panose="02020603050405020304" pitchFamily="18" charset="-78"/>
              </a:rPr>
              <a:t> </a:t>
            </a:r>
            <a:r>
              <a:rPr lang="en-US" altLang="ko-KR" sz="2400" b="1" dirty="0" smtClean="0">
                <a:solidFill>
                  <a:prstClr val="white"/>
                </a:solidFill>
                <a:latin typeface="Andalus" panose="02020603050405020304" pitchFamily="18" charset="-78"/>
                <a:cs typeface="Andalus" panose="02020603050405020304" pitchFamily="18" charset="-78"/>
              </a:rPr>
              <a:t> include ibuprofen, naproxen, </a:t>
            </a:r>
            <a:r>
              <a:rPr lang="en-US" altLang="ko-KR" sz="2400" b="1" dirty="0">
                <a:solidFill>
                  <a:prstClr val="white"/>
                </a:solidFill>
                <a:latin typeface="Andalus" panose="02020603050405020304" pitchFamily="18" charset="-78"/>
                <a:cs typeface="Andalus" panose="02020603050405020304" pitchFamily="18" charset="-78"/>
              </a:rPr>
              <a:t>sodium </a:t>
            </a:r>
            <a:r>
              <a:rPr lang="en-US" altLang="ko-KR" sz="2400" b="1" dirty="0" err="1">
                <a:solidFill>
                  <a:prstClr val="white"/>
                </a:solidFill>
                <a:latin typeface="Andalus" panose="02020603050405020304" pitchFamily="18" charset="-78"/>
                <a:cs typeface="Andalus" panose="02020603050405020304" pitchFamily="18" charset="-78"/>
              </a:rPr>
              <a:t>mefenamic</a:t>
            </a:r>
            <a:r>
              <a:rPr lang="en-US" altLang="ko-KR" sz="2400" b="1" dirty="0">
                <a:solidFill>
                  <a:prstClr val="white"/>
                </a:solidFill>
                <a:latin typeface="Andalus" panose="02020603050405020304" pitchFamily="18" charset="-78"/>
                <a:cs typeface="Andalus" panose="02020603050405020304" pitchFamily="18" charset="-78"/>
              </a:rPr>
              <a:t> acid</a:t>
            </a:r>
          </a:p>
        </p:txBody>
      </p:sp>
      <p:sp>
        <p:nvSpPr>
          <p:cNvPr id="28" name="TextBox 10">
            <a:extLst>
              <a:ext uri="{FF2B5EF4-FFF2-40B4-BE49-F238E27FC236}">
                <a16:creationId xmlns="" xmlns:a16="http://schemas.microsoft.com/office/drawing/2014/main" id="{A51C9C1F-023B-4541-94D9-ADD83CEEC676}"/>
              </a:ext>
            </a:extLst>
          </p:cNvPr>
          <p:cNvSpPr txBox="1"/>
          <p:nvPr/>
        </p:nvSpPr>
        <p:spPr bwMode="auto">
          <a:xfrm>
            <a:off x="-79915" y="2626090"/>
            <a:ext cx="6918725" cy="419457"/>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u="sng" dirty="0" smtClean="0">
                <a:solidFill>
                  <a:srgbClr val="FFFF00"/>
                </a:solidFill>
                <a:latin typeface="Baskerville Old Face" panose="02020602080505020303" pitchFamily="18" charset="0"/>
                <a:cs typeface="Andalus" panose="02020603050405020304" pitchFamily="18" charset="-78"/>
              </a:rPr>
              <a:t>Hormonal contraceptives </a:t>
            </a:r>
            <a:r>
              <a:rPr lang="en-US" altLang="ko-KR" b="1" dirty="0" smtClean="0">
                <a:solidFill>
                  <a:srgbClr val="FFFF00"/>
                </a:solidFill>
                <a:latin typeface="Baskerville Old Face" panose="02020602080505020303" pitchFamily="18" charset="0"/>
                <a:cs typeface="Andalus" panose="02020603050405020304" pitchFamily="18" charset="-78"/>
              </a:rPr>
              <a:t>(OCP ), </a:t>
            </a:r>
            <a:r>
              <a:rPr lang="en-US" altLang="ko-KR" b="1" dirty="0">
                <a:solidFill>
                  <a:prstClr val="white"/>
                </a:solidFill>
                <a:latin typeface="Baskerville Old Face" panose="02020602080505020303" pitchFamily="18" charset="0"/>
                <a:cs typeface="Andalus" panose="02020603050405020304" pitchFamily="18" charset="-78"/>
              </a:rPr>
              <a:t>patches, or </a:t>
            </a:r>
            <a:r>
              <a:rPr lang="en-US" altLang="ko-KR" b="1" dirty="0" err="1">
                <a:solidFill>
                  <a:prstClr val="white"/>
                </a:solidFill>
                <a:latin typeface="Baskerville Old Face" panose="02020602080505020303" pitchFamily="18" charset="0"/>
                <a:cs typeface="Andalus" panose="02020603050405020304" pitchFamily="18" charset="-78"/>
              </a:rPr>
              <a:t>transvaginal</a:t>
            </a:r>
            <a:r>
              <a:rPr lang="en-US" altLang="ko-KR" b="1" dirty="0">
                <a:solidFill>
                  <a:prstClr val="white"/>
                </a:solidFill>
                <a:latin typeface="Baskerville Old Face" panose="02020602080505020303" pitchFamily="18" charset="0"/>
                <a:cs typeface="Andalus" panose="02020603050405020304" pitchFamily="18" charset="-78"/>
              </a:rPr>
              <a:t> rings</a:t>
            </a:r>
          </a:p>
        </p:txBody>
      </p:sp>
      <p:sp>
        <p:nvSpPr>
          <p:cNvPr id="30" name="TextBox 10">
            <a:extLst>
              <a:ext uri="{FF2B5EF4-FFF2-40B4-BE49-F238E27FC236}">
                <a16:creationId xmlns="" xmlns:a16="http://schemas.microsoft.com/office/drawing/2014/main" id="{D3B9640F-3DC3-4631-BC0F-20E4EE550447}"/>
              </a:ext>
            </a:extLst>
          </p:cNvPr>
          <p:cNvSpPr txBox="1"/>
          <p:nvPr/>
        </p:nvSpPr>
        <p:spPr bwMode="auto">
          <a:xfrm>
            <a:off x="4584134" y="5671479"/>
            <a:ext cx="7852123" cy="354925"/>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prstClr val="white"/>
                </a:solidFill>
                <a:latin typeface="Andalus" panose="02020603050405020304" pitchFamily="18" charset="-78"/>
                <a:cs typeface="Andalus" panose="02020603050405020304" pitchFamily="18" charset="-78"/>
              </a:rPr>
              <a:t>patient </a:t>
            </a:r>
            <a:r>
              <a:rPr lang="en-US" altLang="ko-KR" sz="1600" b="1" dirty="0">
                <a:solidFill>
                  <a:srgbClr val="FFFF00"/>
                </a:solidFill>
                <a:latin typeface="Andalus" panose="02020603050405020304" pitchFamily="18" charset="-78"/>
                <a:cs typeface="Andalus" panose="02020603050405020304" pitchFamily="18" charset="-78"/>
              </a:rPr>
              <a:t>fails to respond</a:t>
            </a:r>
            <a:r>
              <a:rPr lang="en-US" altLang="ko-KR" sz="1600" b="1" dirty="0">
                <a:solidFill>
                  <a:prstClr val="white"/>
                </a:solidFill>
                <a:latin typeface="Andalus" panose="02020603050405020304" pitchFamily="18" charset="-78"/>
                <a:cs typeface="Andalus" panose="02020603050405020304" pitchFamily="18" charset="-78"/>
              </a:rPr>
              <a:t> to hormonal contraception and NSAID therapy</a:t>
            </a:r>
          </a:p>
        </p:txBody>
      </p:sp>
    </p:spTree>
    <p:extLst>
      <p:ext uri="{BB962C8B-B14F-4D97-AF65-F5344CB8AC3E}">
        <p14:creationId xmlns:p14="http://schemas.microsoft.com/office/powerpoint/2010/main" val="3302662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 - COLOR 002">
      <a:dk1>
        <a:sysClr val="windowText" lastClr="000000"/>
      </a:dk1>
      <a:lt1>
        <a:sysClr val="window" lastClr="FFFFFF"/>
      </a:lt1>
      <a:dk2>
        <a:srgbClr val="44546A"/>
      </a:dk2>
      <a:lt2>
        <a:srgbClr val="E7E6E6"/>
      </a:lt2>
      <a:accent1>
        <a:srgbClr val="F0786E"/>
      </a:accent1>
      <a:accent2>
        <a:srgbClr val="F0A884"/>
      </a:accent2>
      <a:accent3>
        <a:srgbClr val="EBD2A0"/>
      </a:accent3>
      <a:accent4>
        <a:srgbClr val="AFD2C8"/>
      </a:accent4>
      <a:accent5>
        <a:srgbClr val="96C8F0"/>
      </a:accent5>
      <a:accent6>
        <a:srgbClr val="5B5B5B"/>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 COLOR 002">
      <a:dk1>
        <a:sysClr val="windowText" lastClr="000000"/>
      </a:dk1>
      <a:lt1>
        <a:sysClr val="window" lastClr="FFFFFF"/>
      </a:lt1>
      <a:dk2>
        <a:srgbClr val="44546A"/>
      </a:dk2>
      <a:lt2>
        <a:srgbClr val="E7E6E6"/>
      </a:lt2>
      <a:accent1>
        <a:srgbClr val="F0786E"/>
      </a:accent1>
      <a:accent2>
        <a:srgbClr val="F0A884"/>
      </a:accent2>
      <a:accent3>
        <a:srgbClr val="EBD2A0"/>
      </a:accent3>
      <a:accent4>
        <a:srgbClr val="AFD2C8"/>
      </a:accent4>
      <a:accent5>
        <a:srgbClr val="96C8F0"/>
      </a:accent5>
      <a:accent6>
        <a:srgbClr val="5B5B5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 COLOR 002">
      <a:dk1>
        <a:sysClr val="windowText" lastClr="000000"/>
      </a:dk1>
      <a:lt1>
        <a:sysClr val="window" lastClr="FFFFFF"/>
      </a:lt1>
      <a:dk2>
        <a:srgbClr val="44546A"/>
      </a:dk2>
      <a:lt2>
        <a:srgbClr val="E7E6E6"/>
      </a:lt2>
      <a:accent1>
        <a:srgbClr val="F0786E"/>
      </a:accent1>
      <a:accent2>
        <a:srgbClr val="F0A884"/>
      </a:accent2>
      <a:accent3>
        <a:srgbClr val="EBD2A0"/>
      </a:accent3>
      <a:accent4>
        <a:srgbClr val="AFD2C8"/>
      </a:accent4>
      <a:accent5>
        <a:srgbClr val="96C8F0"/>
      </a:accent5>
      <a:accent6>
        <a:srgbClr val="5B5B5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Section Break Slide Mast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教育笔记">
      <a:dk1>
        <a:srgbClr val="FFFFFF"/>
      </a:dk1>
      <a:lt1>
        <a:srgbClr val="FFFFFF"/>
      </a:lt1>
      <a:dk2>
        <a:srgbClr val="44546A"/>
      </a:dk2>
      <a:lt2>
        <a:srgbClr val="E7E6E6"/>
      </a:lt2>
      <a:accent1>
        <a:srgbClr val="E16162"/>
      </a:accent1>
      <a:accent2>
        <a:srgbClr val="F49461"/>
      </a:accent2>
      <a:accent3>
        <a:srgbClr val="00C5B4"/>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2319</TotalTime>
  <Words>4834</Words>
  <Application>Microsoft Office PowerPoint</Application>
  <PresentationFormat>Custom</PresentationFormat>
  <Paragraphs>500</Paragraphs>
  <Slides>65</Slides>
  <Notes>28</Notes>
  <HiddenSlides>0</HiddenSlides>
  <MMClips>0</MMClips>
  <ScaleCrop>false</ScaleCrop>
  <HeadingPairs>
    <vt:vector size="4" baseType="variant">
      <vt:variant>
        <vt:lpstr>Theme</vt:lpstr>
      </vt:variant>
      <vt:variant>
        <vt:i4>5</vt:i4>
      </vt:variant>
      <vt:variant>
        <vt:lpstr>Slide Titles</vt:lpstr>
      </vt:variant>
      <vt:variant>
        <vt:i4>65</vt:i4>
      </vt:variant>
    </vt:vector>
  </HeadingPairs>
  <TitlesOfParts>
    <vt:vector size="70" baseType="lpstr">
      <vt:lpstr>Cover and End Slide Master</vt:lpstr>
      <vt:lpstr>Contents Slide Master</vt:lpstr>
      <vt:lpstr>Section Break Slide Master</vt:lpstr>
      <vt:lpstr>1_Section Break Slide Master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Prospective monitoring with self-rating scale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IFMSA-Med</cp:lastModifiedBy>
  <cp:revision>106</cp:revision>
  <dcterms:created xsi:type="dcterms:W3CDTF">2020-01-20T05:08:25Z</dcterms:created>
  <dcterms:modified xsi:type="dcterms:W3CDTF">2021-03-24T20:03:54Z</dcterms:modified>
</cp:coreProperties>
</file>