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3.xml" ContentType="application/vnd.openxmlformats-officedocument.presentationml.slide+xml"/>
  <Override PartName="/ppt/slides/slide13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7.xml" ContentType="application/vnd.openxmlformats-officedocument.presentationml.slide+xml"/>
  <Override PartName="/ppt/slides/slide14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7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2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28"/>
  </p:notesMasterIdLst>
  <p:sldIdLst>
    <p:sldId id="256" r:id="rId2"/>
    <p:sldId id="313" r:id="rId3"/>
    <p:sldId id="314" r:id="rId4"/>
    <p:sldId id="336" r:id="rId5"/>
    <p:sldId id="263" r:id="rId6"/>
    <p:sldId id="316" r:id="rId7"/>
    <p:sldId id="317" r:id="rId8"/>
    <p:sldId id="318" r:id="rId9"/>
    <p:sldId id="320" r:id="rId10"/>
    <p:sldId id="321" r:id="rId11"/>
    <p:sldId id="319" r:id="rId12"/>
    <p:sldId id="325" r:id="rId13"/>
    <p:sldId id="322" r:id="rId14"/>
    <p:sldId id="323" r:id="rId15"/>
    <p:sldId id="324" r:id="rId16"/>
    <p:sldId id="326" r:id="rId17"/>
    <p:sldId id="327" r:id="rId18"/>
    <p:sldId id="328" r:id="rId19"/>
    <p:sldId id="329" r:id="rId20"/>
    <p:sldId id="330" r:id="rId21"/>
    <p:sldId id="331" r:id="rId22"/>
    <p:sldId id="332" r:id="rId23"/>
    <p:sldId id="333" r:id="rId24"/>
    <p:sldId id="334" r:id="rId25"/>
    <p:sldId id="335" r:id="rId26"/>
    <p:sldId id="260" r:id="rId27"/>
  </p:sldIdLst>
  <p:sldSz cx="9144000" cy="5143500" type="screen16x9"/>
  <p:notesSz cx="6858000" cy="9144000"/>
  <p:embeddedFontLst>
    <p:embeddedFont>
      <p:font typeface="Lucida Calligraphy" pitchFamily="66" charset="0"/>
      <p:regular r:id="rId29"/>
    </p:embeddedFont>
    <p:embeddedFont>
      <p:font typeface="Calibri" pitchFamily="34" charset="0"/>
      <p:regular r:id="rId30"/>
      <p:bold r:id="rId31"/>
      <p:italic r:id="rId32"/>
      <p:boldItalic r:id="rId33"/>
    </p:embeddedFont>
    <p:embeddedFont>
      <p:font typeface="Dosis" charset="0"/>
      <p:regular r:id="rId34"/>
      <p:bold r:id="rId35"/>
    </p:embeddedFont>
    <p:embeddedFont>
      <p:font typeface="Source Sans Pro" charset="0"/>
      <p:regular r:id="rId36"/>
      <p:bold r:id="rId37"/>
      <p:italic r:id="rId38"/>
      <p:boldItalic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DFE3CBF2-F920-4ABD-A0C9-DBEF4B05FF2B}">
  <a:tblStyle styleId="{DFE3CBF2-F920-4ABD-A0C9-DBEF4B05FF2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 snapToGrid="0">
      <p:cViewPr varScale="1">
        <p:scale>
          <a:sx n="93" d="100"/>
          <a:sy n="93" d="100"/>
        </p:scale>
        <p:origin x="-726" y="-9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2203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1.fntdata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presProps" Target="presProps.xml"/><Relationship Id="rId45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4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46" Type="http://schemas.openxmlformats.org/officeDocument/2006/relationships/customXml" Target="../customXml/item3.xml"/><Relationship Id="rId20" Type="http://schemas.openxmlformats.org/officeDocument/2006/relationships/slide" Target="slides/slide19.xml"/><Relationship Id="rId4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1627095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10800000">
            <a:off x="-150" y="4156675"/>
            <a:ext cx="9144000" cy="276600"/>
          </a:xfrm>
          <a:prstGeom prst="rect">
            <a:avLst/>
          </a:prstGeom>
          <a:solidFill>
            <a:srgbClr val="000000">
              <a:alpha val="3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" name="Google Shape;11;p2"/>
          <p:cNvSpPr/>
          <p:nvPr/>
        </p:nvSpPr>
        <p:spPr>
          <a:xfrm flipH="1">
            <a:off x="-150" y="0"/>
            <a:ext cx="9144000" cy="4156800"/>
          </a:xfrm>
          <a:prstGeom prst="rect">
            <a:avLst/>
          </a:prstGeom>
          <a:solidFill>
            <a:srgbClr val="0DB7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685800" y="2525225"/>
            <a:ext cx="53097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 rot="10800000">
            <a:off x="-150" y="3082200"/>
            <a:ext cx="9144000" cy="687600"/>
          </a:xfrm>
          <a:prstGeom prst="rect">
            <a:avLst/>
          </a:prstGeom>
          <a:solidFill>
            <a:srgbClr val="000000">
              <a:alpha val="3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" name="Google Shape;15;p3"/>
          <p:cNvSpPr/>
          <p:nvPr/>
        </p:nvSpPr>
        <p:spPr>
          <a:xfrm flipH="1">
            <a:off x="-150" y="0"/>
            <a:ext cx="9144000" cy="3082200"/>
          </a:xfrm>
          <a:prstGeom prst="rect">
            <a:avLst/>
          </a:prstGeom>
          <a:solidFill>
            <a:srgbClr val="0DB7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685800" y="1907659"/>
            <a:ext cx="5008200" cy="1045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685800" y="3082250"/>
            <a:ext cx="5008200" cy="6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-75" y="3420000"/>
            <a:ext cx="669600" cy="172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buNone/>
              <a:defRPr>
                <a:solidFill>
                  <a:srgbClr val="0DB7C4"/>
                </a:solidFill>
              </a:defRPr>
            </a:lvl1pPr>
            <a:lvl2pPr lvl="1" rtl="0">
              <a:buNone/>
              <a:defRPr>
                <a:solidFill>
                  <a:srgbClr val="0DB7C4"/>
                </a:solidFill>
              </a:defRPr>
            </a:lvl2pPr>
            <a:lvl3pPr lvl="2" rtl="0">
              <a:buNone/>
              <a:defRPr>
                <a:solidFill>
                  <a:srgbClr val="0DB7C4"/>
                </a:solidFill>
              </a:defRPr>
            </a:lvl3pPr>
            <a:lvl4pPr lvl="3" rtl="0">
              <a:buNone/>
              <a:defRPr>
                <a:solidFill>
                  <a:srgbClr val="0DB7C4"/>
                </a:solidFill>
              </a:defRPr>
            </a:lvl4pPr>
            <a:lvl5pPr lvl="4" rtl="0">
              <a:buNone/>
              <a:defRPr>
                <a:solidFill>
                  <a:srgbClr val="0DB7C4"/>
                </a:solidFill>
              </a:defRPr>
            </a:lvl5pPr>
            <a:lvl6pPr lvl="5" rtl="0">
              <a:buNone/>
              <a:defRPr>
                <a:solidFill>
                  <a:srgbClr val="0DB7C4"/>
                </a:solidFill>
              </a:defRPr>
            </a:lvl6pPr>
            <a:lvl7pPr lvl="6" rtl="0">
              <a:buNone/>
              <a:defRPr>
                <a:solidFill>
                  <a:srgbClr val="0DB7C4"/>
                </a:solidFill>
              </a:defRPr>
            </a:lvl7pPr>
            <a:lvl8pPr lvl="7" rtl="0">
              <a:buNone/>
              <a:defRPr>
                <a:solidFill>
                  <a:srgbClr val="0DB7C4"/>
                </a:solidFill>
              </a:defRPr>
            </a:lvl8pPr>
            <a:lvl9pPr lvl="8" rtl="0">
              <a:buNone/>
              <a:defRPr>
                <a:solidFill>
                  <a:srgbClr val="0DB7C4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 rot="10800000">
            <a:off x="-150" y="3769825"/>
            <a:ext cx="9144000" cy="687600"/>
          </a:xfrm>
          <a:prstGeom prst="rect">
            <a:avLst/>
          </a:prstGeom>
          <a:solidFill>
            <a:srgbClr val="000000">
              <a:alpha val="3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" name="Google Shape;21;p4"/>
          <p:cNvSpPr/>
          <p:nvPr/>
        </p:nvSpPr>
        <p:spPr>
          <a:xfrm flipH="1">
            <a:off x="-150" y="0"/>
            <a:ext cx="9144000" cy="3769800"/>
          </a:xfrm>
          <a:prstGeom prst="rect">
            <a:avLst/>
          </a:prstGeom>
          <a:solidFill>
            <a:srgbClr val="0DB7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1616475" y="0"/>
            <a:ext cx="5910900" cy="3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419100" algn="ctr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Char char="▹"/>
              <a:defRPr i="1">
                <a:solidFill>
                  <a:srgbClr val="FFFFFF"/>
                </a:solidFill>
              </a:defRPr>
            </a:lvl1pPr>
            <a:lvl2pPr marL="914400" lvl="1" indent="-3810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▸"/>
              <a:defRPr i="1">
                <a:solidFill>
                  <a:srgbClr val="FFFFFF"/>
                </a:solidFill>
              </a:defRPr>
            </a:lvl2pPr>
            <a:lvl3pPr marL="1371600" lvl="2" indent="-3810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⬩"/>
              <a:defRPr i="1">
                <a:solidFill>
                  <a:srgbClr val="FFFFFF"/>
                </a:solidFill>
              </a:defRPr>
            </a:lvl3pPr>
            <a:lvl4pPr marL="1828800" lvl="3" indent="-3429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⬞"/>
              <a:defRPr i="1">
                <a:solidFill>
                  <a:srgbClr val="FFFFFF"/>
                </a:solidFill>
              </a:defRPr>
            </a:lvl4pPr>
            <a:lvl5pPr marL="2286000" lvl="4" indent="-3429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 i="1">
                <a:solidFill>
                  <a:srgbClr val="FFFFFF"/>
                </a:solidFill>
              </a:defRPr>
            </a:lvl5pPr>
            <a:lvl6pPr marL="2743200" lvl="5" indent="-3429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 i="1">
                <a:solidFill>
                  <a:srgbClr val="FFFFFF"/>
                </a:solidFill>
              </a:defRPr>
            </a:lvl6pPr>
            <a:lvl7pPr marL="3200400" lvl="6" indent="-3429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 i="1">
                <a:solidFill>
                  <a:srgbClr val="FFFFFF"/>
                </a:solidFill>
              </a:defRPr>
            </a:lvl7pPr>
            <a:lvl8pPr marL="3657600" lvl="7" indent="-3429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 i="1">
                <a:solidFill>
                  <a:srgbClr val="FFFFFF"/>
                </a:solidFill>
              </a:defRPr>
            </a:lvl8pPr>
            <a:lvl9pPr marL="4114800" lvl="8" indent="-34290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 i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3" name="Google Shape;23;p4"/>
          <p:cNvSpPr txBox="1"/>
          <p:nvPr/>
        </p:nvSpPr>
        <p:spPr>
          <a:xfrm>
            <a:off x="3593400" y="3670520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b="1">
                <a:solidFill>
                  <a:srgbClr val="0DB7C4"/>
                </a:solidFill>
              </a:rPr>
              <a:t>”</a:t>
            </a:r>
            <a:endParaRPr sz="7200" b="1" dirty="0">
              <a:solidFill>
                <a:srgbClr val="0DB7C4"/>
              </a:solidFill>
            </a:endParaRPr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-75" y="3420000"/>
            <a:ext cx="669600" cy="172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buNone/>
              <a:defRPr>
                <a:solidFill>
                  <a:srgbClr val="0DB7C4"/>
                </a:solidFill>
              </a:defRPr>
            </a:lvl1pPr>
            <a:lvl2pPr lvl="1" rtl="0">
              <a:buNone/>
              <a:defRPr>
                <a:solidFill>
                  <a:srgbClr val="0DB7C4"/>
                </a:solidFill>
              </a:defRPr>
            </a:lvl2pPr>
            <a:lvl3pPr lvl="2" rtl="0">
              <a:buNone/>
              <a:defRPr>
                <a:solidFill>
                  <a:srgbClr val="0DB7C4"/>
                </a:solidFill>
              </a:defRPr>
            </a:lvl3pPr>
            <a:lvl4pPr lvl="3" rtl="0">
              <a:buNone/>
              <a:defRPr>
                <a:solidFill>
                  <a:srgbClr val="0DB7C4"/>
                </a:solidFill>
              </a:defRPr>
            </a:lvl4pPr>
            <a:lvl5pPr lvl="4" rtl="0">
              <a:buNone/>
              <a:defRPr>
                <a:solidFill>
                  <a:srgbClr val="0DB7C4"/>
                </a:solidFill>
              </a:defRPr>
            </a:lvl5pPr>
            <a:lvl6pPr lvl="5" rtl="0">
              <a:buNone/>
              <a:defRPr>
                <a:solidFill>
                  <a:srgbClr val="0DB7C4"/>
                </a:solidFill>
              </a:defRPr>
            </a:lvl6pPr>
            <a:lvl7pPr lvl="6" rtl="0">
              <a:buNone/>
              <a:defRPr>
                <a:solidFill>
                  <a:srgbClr val="0DB7C4"/>
                </a:solidFill>
              </a:defRPr>
            </a:lvl7pPr>
            <a:lvl8pPr lvl="7" rtl="0">
              <a:buNone/>
              <a:defRPr>
                <a:solidFill>
                  <a:srgbClr val="0DB7C4"/>
                </a:solidFill>
              </a:defRPr>
            </a:lvl8pPr>
            <a:lvl9pPr lvl="8" rtl="0">
              <a:buNone/>
              <a:defRPr>
                <a:solidFill>
                  <a:srgbClr val="0DB7C4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/>
          <p:nvPr/>
        </p:nvSpPr>
        <p:spPr>
          <a:xfrm flipH="1">
            <a:off x="-75" y="0"/>
            <a:ext cx="669600" cy="5143500"/>
          </a:xfrm>
          <a:prstGeom prst="rect">
            <a:avLst/>
          </a:prstGeom>
          <a:solidFill>
            <a:srgbClr val="000000">
              <a:alpha val="3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7" name="Google Shape;27;p5"/>
          <p:cNvSpPr/>
          <p:nvPr/>
        </p:nvSpPr>
        <p:spPr>
          <a:xfrm flipH="1">
            <a:off x="-75" y="0"/>
            <a:ext cx="669600" cy="1140000"/>
          </a:xfrm>
          <a:prstGeom prst="rect">
            <a:avLst/>
          </a:prstGeom>
          <a:solidFill>
            <a:srgbClr val="0DB7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844425" y="5598"/>
            <a:ext cx="3552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844425" y="1538075"/>
            <a:ext cx="5169000" cy="3387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▹"/>
              <a:defRPr sz="2400"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▸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⬩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⬞"/>
              <a:defRPr sz="2400"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/>
        </p:nvSpPr>
        <p:spPr>
          <a:xfrm flipH="1">
            <a:off x="-75" y="0"/>
            <a:ext cx="669600" cy="5143500"/>
          </a:xfrm>
          <a:prstGeom prst="rect">
            <a:avLst/>
          </a:prstGeom>
          <a:solidFill>
            <a:srgbClr val="000000">
              <a:alpha val="3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3" name="Google Shape;33;p6"/>
          <p:cNvSpPr/>
          <p:nvPr/>
        </p:nvSpPr>
        <p:spPr>
          <a:xfrm flipH="1">
            <a:off x="-75" y="0"/>
            <a:ext cx="669600" cy="1140000"/>
          </a:xfrm>
          <a:prstGeom prst="rect">
            <a:avLst/>
          </a:prstGeom>
          <a:solidFill>
            <a:srgbClr val="0DB7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844425" y="5598"/>
            <a:ext cx="3552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844425" y="1534257"/>
            <a:ext cx="2804700" cy="3321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▹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▸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⬩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⬞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3818123" y="1534257"/>
            <a:ext cx="2804700" cy="3321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▹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▸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⬩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⬞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buNone/>
              <a:defRPr sz="2400"/>
            </a:lvl1pPr>
            <a:lvl2pPr lvl="1">
              <a:buNone/>
              <a:defRPr sz="2400"/>
            </a:lvl2pPr>
            <a:lvl3pPr lvl="2">
              <a:buNone/>
              <a:defRPr sz="2400"/>
            </a:lvl3pPr>
            <a:lvl4pPr lvl="3">
              <a:buNone/>
              <a:defRPr sz="2400"/>
            </a:lvl4pPr>
            <a:lvl5pPr lvl="4">
              <a:buNone/>
              <a:defRPr sz="2400"/>
            </a:lvl5pPr>
            <a:lvl6pPr lvl="5">
              <a:buNone/>
              <a:defRPr sz="2400"/>
            </a:lvl6pPr>
            <a:lvl7pPr lvl="6">
              <a:buNone/>
              <a:defRPr sz="2400"/>
            </a:lvl7pPr>
            <a:lvl8pPr lvl="7">
              <a:buNone/>
              <a:defRPr sz="2400"/>
            </a:lvl8pPr>
            <a:lvl9pPr lvl="8">
              <a:buNone/>
              <a:defRPr sz="2400"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/>
          <p:nvPr/>
        </p:nvSpPr>
        <p:spPr>
          <a:xfrm flipH="1">
            <a:off x="-75" y="0"/>
            <a:ext cx="669600" cy="5143500"/>
          </a:xfrm>
          <a:prstGeom prst="rect">
            <a:avLst/>
          </a:prstGeom>
          <a:solidFill>
            <a:srgbClr val="000000">
              <a:alpha val="3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63;p11"/>
          <p:cNvSpPr/>
          <p:nvPr/>
        </p:nvSpPr>
        <p:spPr>
          <a:xfrm flipH="1">
            <a:off x="-75" y="0"/>
            <a:ext cx="669600" cy="1140000"/>
          </a:xfrm>
          <a:prstGeom prst="rect">
            <a:avLst/>
          </a:prstGeom>
          <a:solidFill>
            <a:srgbClr val="0DB7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64;p11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44425" y="5598"/>
            <a:ext cx="3552600" cy="11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Dosis"/>
              <a:buNone/>
              <a:defRPr sz="2400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Dosis"/>
              <a:buNone/>
              <a:defRPr sz="2400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Dosis"/>
              <a:buNone/>
              <a:defRPr sz="2400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Dosis"/>
              <a:buNone/>
              <a:defRPr sz="2400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Dosis"/>
              <a:buNone/>
              <a:defRPr sz="2400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Dosis"/>
              <a:buNone/>
              <a:defRPr sz="2400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Dosis"/>
              <a:buNone/>
              <a:defRPr sz="2400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Dosis"/>
              <a:buNone/>
              <a:defRPr sz="2400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Dosis"/>
              <a:buNone/>
              <a:defRPr sz="2400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44425" y="1538075"/>
            <a:ext cx="5169000" cy="33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rgbClr val="0DB7C4"/>
              </a:buClr>
              <a:buSzPts val="3000"/>
              <a:buFont typeface="Source Sans Pro"/>
              <a:buChar char="▹"/>
              <a:defRPr sz="300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Source Sans Pro"/>
              <a:buChar char="▸"/>
              <a:defRPr sz="240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Source Sans Pro"/>
              <a:buChar char="⬩"/>
              <a:defRPr sz="240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1800"/>
              <a:buFont typeface="Source Sans Pro"/>
              <a:buChar char="⬞"/>
              <a:defRPr sz="180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1800"/>
              <a:buFont typeface="Source Sans Pro"/>
              <a:buChar char="○"/>
              <a:defRPr sz="180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1800"/>
              <a:buFont typeface="Source Sans Pro"/>
              <a:buChar char="■"/>
              <a:defRPr sz="180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1800"/>
              <a:buFont typeface="Source Sans Pro"/>
              <a:buChar char="●"/>
              <a:defRPr sz="180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1800"/>
              <a:buFont typeface="Source Sans Pro"/>
              <a:buChar char="○"/>
              <a:defRPr sz="180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1800"/>
              <a:buFont typeface="Source Sans Pro"/>
              <a:buChar char="■"/>
              <a:defRPr sz="180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600" cy="11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1pPr>
            <a:lvl2pPr lvl="1" algn="ctr" rtl="0"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2pPr>
            <a:lvl3pPr lvl="2" algn="ctr" rtl="0"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3pPr>
            <a:lvl4pPr lvl="3" algn="ctr" rtl="0"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4pPr>
            <a:lvl5pPr lvl="4" algn="ctr" rtl="0"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5pPr>
            <a:lvl6pPr lvl="5" algn="ctr" rtl="0"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6pPr>
            <a:lvl7pPr lvl="6" algn="ctr" rtl="0"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7pPr>
            <a:lvl8pPr lvl="7" algn="ctr" rtl="0"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8pPr>
            <a:lvl9pPr lvl="8" algn="ctr" rtl="0"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7" r:id="rId6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>
            <a:spLocks noGrp="1"/>
          </p:cNvSpPr>
          <p:nvPr>
            <p:ph type="ctrTitle"/>
          </p:nvPr>
        </p:nvSpPr>
        <p:spPr>
          <a:xfrm>
            <a:off x="685800" y="2868546"/>
            <a:ext cx="5542874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Respiratory System </a:t>
            </a:r>
            <a:r>
              <a:rPr lang="en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Pathology:</a:t>
            </a:r>
            <a:br>
              <a:rPr lang="en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" dirty="0" smtClean="0"/>
              <a:t>Obstructive Lung Disease II</a:t>
            </a:r>
            <a:endParaRPr dirty="0"/>
          </a:p>
        </p:txBody>
      </p:sp>
      <p:grpSp>
        <p:nvGrpSpPr>
          <p:cNvPr id="10" name="Google Shape;132;p18"/>
          <p:cNvGrpSpPr/>
          <p:nvPr/>
        </p:nvGrpSpPr>
        <p:grpSpPr>
          <a:xfrm>
            <a:off x="6228674" y="417731"/>
            <a:ext cx="2120985" cy="4361089"/>
            <a:chOff x="5160100" y="1609475"/>
            <a:chExt cx="975300" cy="2005375"/>
          </a:xfrm>
        </p:grpSpPr>
        <p:sp>
          <p:nvSpPr>
            <p:cNvPr id="11" name="Google Shape;133;p18"/>
            <p:cNvSpPr/>
            <p:nvPr/>
          </p:nvSpPr>
          <p:spPr>
            <a:xfrm>
              <a:off x="5160100" y="1609475"/>
              <a:ext cx="975300" cy="2005375"/>
            </a:xfrm>
            <a:custGeom>
              <a:avLst/>
              <a:gdLst/>
              <a:ahLst/>
              <a:cxnLst/>
              <a:rect l="l" t="t" r="r" b="b"/>
              <a:pathLst>
                <a:path w="39012" h="80215" extrusionOk="0">
                  <a:moveTo>
                    <a:pt x="19506" y="53273"/>
                  </a:moveTo>
                  <a:lnTo>
                    <a:pt x="19628" y="54309"/>
                  </a:lnTo>
                  <a:lnTo>
                    <a:pt x="19689" y="54858"/>
                  </a:lnTo>
                  <a:lnTo>
                    <a:pt x="19689" y="55406"/>
                  </a:lnTo>
                  <a:lnTo>
                    <a:pt x="19567" y="56442"/>
                  </a:lnTo>
                  <a:lnTo>
                    <a:pt x="19567" y="56930"/>
                  </a:lnTo>
                  <a:lnTo>
                    <a:pt x="19628" y="57418"/>
                  </a:lnTo>
                  <a:lnTo>
                    <a:pt x="19689" y="57844"/>
                  </a:lnTo>
                  <a:lnTo>
                    <a:pt x="19872" y="58210"/>
                  </a:lnTo>
                  <a:lnTo>
                    <a:pt x="19933" y="58454"/>
                  </a:lnTo>
                  <a:lnTo>
                    <a:pt x="19933" y="58698"/>
                  </a:lnTo>
                  <a:lnTo>
                    <a:pt x="19933" y="59246"/>
                  </a:lnTo>
                  <a:lnTo>
                    <a:pt x="19872" y="60283"/>
                  </a:lnTo>
                  <a:lnTo>
                    <a:pt x="19750" y="61319"/>
                  </a:lnTo>
                  <a:lnTo>
                    <a:pt x="19689" y="62843"/>
                  </a:lnTo>
                  <a:lnTo>
                    <a:pt x="19628" y="64305"/>
                  </a:lnTo>
                  <a:lnTo>
                    <a:pt x="19628" y="65281"/>
                  </a:lnTo>
                  <a:lnTo>
                    <a:pt x="19628" y="66195"/>
                  </a:lnTo>
                  <a:lnTo>
                    <a:pt x="19750" y="68267"/>
                  </a:lnTo>
                  <a:lnTo>
                    <a:pt x="19811" y="69486"/>
                  </a:lnTo>
                  <a:lnTo>
                    <a:pt x="19750" y="70645"/>
                  </a:lnTo>
                  <a:lnTo>
                    <a:pt x="19506" y="73022"/>
                  </a:lnTo>
                  <a:lnTo>
                    <a:pt x="19323" y="70888"/>
                  </a:lnTo>
                  <a:lnTo>
                    <a:pt x="19262" y="69791"/>
                  </a:lnTo>
                  <a:lnTo>
                    <a:pt x="19262" y="68694"/>
                  </a:lnTo>
                  <a:lnTo>
                    <a:pt x="19323" y="67658"/>
                  </a:lnTo>
                  <a:lnTo>
                    <a:pt x="19384" y="66561"/>
                  </a:lnTo>
                  <a:lnTo>
                    <a:pt x="19445" y="65464"/>
                  </a:lnTo>
                  <a:lnTo>
                    <a:pt x="19445" y="64366"/>
                  </a:lnTo>
                  <a:lnTo>
                    <a:pt x="19384" y="62599"/>
                  </a:lnTo>
                  <a:lnTo>
                    <a:pt x="19323" y="61745"/>
                  </a:lnTo>
                  <a:lnTo>
                    <a:pt x="19262" y="60831"/>
                  </a:lnTo>
                  <a:lnTo>
                    <a:pt x="19140" y="59612"/>
                  </a:lnTo>
                  <a:lnTo>
                    <a:pt x="19079" y="59002"/>
                  </a:lnTo>
                  <a:lnTo>
                    <a:pt x="19079" y="58698"/>
                  </a:lnTo>
                  <a:lnTo>
                    <a:pt x="19140" y="58393"/>
                  </a:lnTo>
                  <a:lnTo>
                    <a:pt x="19262" y="57844"/>
                  </a:lnTo>
                  <a:lnTo>
                    <a:pt x="19445" y="57235"/>
                  </a:lnTo>
                  <a:lnTo>
                    <a:pt x="19445" y="56625"/>
                  </a:lnTo>
                  <a:lnTo>
                    <a:pt x="19445" y="56016"/>
                  </a:lnTo>
                  <a:lnTo>
                    <a:pt x="19384" y="55345"/>
                  </a:lnTo>
                  <a:lnTo>
                    <a:pt x="19384" y="54614"/>
                  </a:lnTo>
                  <a:lnTo>
                    <a:pt x="19506" y="53273"/>
                  </a:lnTo>
                  <a:close/>
                  <a:moveTo>
                    <a:pt x="19445" y="0"/>
                  </a:moveTo>
                  <a:lnTo>
                    <a:pt x="18957" y="61"/>
                  </a:lnTo>
                  <a:lnTo>
                    <a:pt x="18287" y="183"/>
                  </a:lnTo>
                  <a:lnTo>
                    <a:pt x="17677" y="366"/>
                  </a:lnTo>
                  <a:lnTo>
                    <a:pt x="17068" y="670"/>
                  </a:lnTo>
                  <a:lnTo>
                    <a:pt x="16824" y="853"/>
                  </a:lnTo>
                  <a:lnTo>
                    <a:pt x="16580" y="1097"/>
                  </a:lnTo>
                  <a:lnTo>
                    <a:pt x="16336" y="1402"/>
                  </a:lnTo>
                  <a:lnTo>
                    <a:pt x="16153" y="1646"/>
                  </a:lnTo>
                  <a:lnTo>
                    <a:pt x="15788" y="2316"/>
                  </a:lnTo>
                  <a:lnTo>
                    <a:pt x="15605" y="2987"/>
                  </a:lnTo>
                  <a:lnTo>
                    <a:pt x="15483" y="3657"/>
                  </a:lnTo>
                  <a:lnTo>
                    <a:pt x="15422" y="4389"/>
                  </a:lnTo>
                  <a:lnTo>
                    <a:pt x="15422" y="5059"/>
                  </a:lnTo>
                  <a:lnTo>
                    <a:pt x="15422" y="5730"/>
                  </a:lnTo>
                  <a:lnTo>
                    <a:pt x="15544" y="6400"/>
                  </a:lnTo>
                  <a:lnTo>
                    <a:pt x="15666" y="7132"/>
                  </a:lnTo>
                  <a:lnTo>
                    <a:pt x="15849" y="7802"/>
                  </a:lnTo>
                  <a:lnTo>
                    <a:pt x="16275" y="9082"/>
                  </a:lnTo>
                  <a:lnTo>
                    <a:pt x="16397" y="9387"/>
                  </a:lnTo>
                  <a:lnTo>
                    <a:pt x="16580" y="9631"/>
                  </a:lnTo>
                  <a:lnTo>
                    <a:pt x="16824" y="9874"/>
                  </a:lnTo>
                  <a:lnTo>
                    <a:pt x="16946" y="9996"/>
                  </a:lnTo>
                  <a:lnTo>
                    <a:pt x="16946" y="10179"/>
                  </a:lnTo>
                  <a:lnTo>
                    <a:pt x="16946" y="10362"/>
                  </a:lnTo>
                  <a:lnTo>
                    <a:pt x="16763" y="11886"/>
                  </a:lnTo>
                  <a:lnTo>
                    <a:pt x="16763" y="12069"/>
                  </a:lnTo>
                  <a:lnTo>
                    <a:pt x="16702" y="12252"/>
                  </a:lnTo>
                  <a:lnTo>
                    <a:pt x="16641" y="12313"/>
                  </a:lnTo>
                  <a:lnTo>
                    <a:pt x="16458" y="12373"/>
                  </a:lnTo>
                  <a:lnTo>
                    <a:pt x="16093" y="12617"/>
                  </a:lnTo>
                  <a:lnTo>
                    <a:pt x="15422" y="13044"/>
                  </a:lnTo>
                  <a:lnTo>
                    <a:pt x="14752" y="13471"/>
                  </a:lnTo>
                  <a:lnTo>
                    <a:pt x="14508" y="13653"/>
                  </a:lnTo>
                  <a:lnTo>
                    <a:pt x="14325" y="13775"/>
                  </a:lnTo>
                  <a:lnTo>
                    <a:pt x="13350" y="13775"/>
                  </a:lnTo>
                  <a:lnTo>
                    <a:pt x="12496" y="13836"/>
                  </a:lnTo>
                  <a:lnTo>
                    <a:pt x="11765" y="13958"/>
                  </a:lnTo>
                  <a:lnTo>
                    <a:pt x="11033" y="14141"/>
                  </a:lnTo>
                  <a:lnTo>
                    <a:pt x="10668" y="14263"/>
                  </a:lnTo>
                  <a:lnTo>
                    <a:pt x="10363" y="14385"/>
                  </a:lnTo>
                  <a:lnTo>
                    <a:pt x="9997" y="14629"/>
                  </a:lnTo>
                  <a:lnTo>
                    <a:pt x="9753" y="14812"/>
                  </a:lnTo>
                  <a:lnTo>
                    <a:pt x="9510" y="15116"/>
                  </a:lnTo>
                  <a:lnTo>
                    <a:pt x="9266" y="15421"/>
                  </a:lnTo>
                  <a:lnTo>
                    <a:pt x="8900" y="16031"/>
                  </a:lnTo>
                  <a:lnTo>
                    <a:pt x="8534" y="16701"/>
                  </a:lnTo>
                  <a:lnTo>
                    <a:pt x="8230" y="17372"/>
                  </a:lnTo>
                  <a:lnTo>
                    <a:pt x="8108" y="17737"/>
                  </a:lnTo>
                  <a:lnTo>
                    <a:pt x="8047" y="18103"/>
                  </a:lnTo>
                  <a:lnTo>
                    <a:pt x="7986" y="18895"/>
                  </a:lnTo>
                  <a:lnTo>
                    <a:pt x="7986" y="19688"/>
                  </a:lnTo>
                  <a:lnTo>
                    <a:pt x="8047" y="20480"/>
                  </a:lnTo>
                  <a:lnTo>
                    <a:pt x="8047" y="20846"/>
                  </a:lnTo>
                  <a:lnTo>
                    <a:pt x="8047" y="21212"/>
                  </a:lnTo>
                  <a:lnTo>
                    <a:pt x="7864" y="22004"/>
                  </a:lnTo>
                  <a:lnTo>
                    <a:pt x="7620" y="23589"/>
                  </a:lnTo>
                  <a:lnTo>
                    <a:pt x="7376" y="25174"/>
                  </a:lnTo>
                  <a:lnTo>
                    <a:pt x="7315" y="26758"/>
                  </a:lnTo>
                  <a:lnTo>
                    <a:pt x="7254" y="27124"/>
                  </a:lnTo>
                  <a:lnTo>
                    <a:pt x="7193" y="27490"/>
                  </a:lnTo>
                  <a:lnTo>
                    <a:pt x="7132" y="27856"/>
                  </a:lnTo>
                  <a:lnTo>
                    <a:pt x="6950" y="28160"/>
                  </a:lnTo>
                  <a:lnTo>
                    <a:pt x="6706" y="28526"/>
                  </a:lnTo>
                  <a:lnTo>
                    <a:pt x="6523" y="28892"/>
                  </a:lnTo>
                  <a:lnTo>
                    <a:pt x="5974" y="30172"/>
                  </a:lnTo>
                  <a:lnTo>
                    <a:pt x="5609" y="31452"/>
                  </a:lnTo>
                  <a:lnTo>
                    <a:pt x="5304" y="32732"/>
                  </a:lnTo>
                  <a:lnTo>
                    <a:pt x="5121" y="34073"/>
                  </a:lnTo>
                  <a:lnTo>
                    <a:pt x="4938" y="35536"/>
                  </a:lnTo>
                  <a:lnTo>
                    <a:pt x="4755" y="36267"/>
                  </a:lnTo>
                  <a:lnTo>
                    <a:pt x="4572" y="36998"/>
                  </a:lnTo>
                  <a:lnTo>
                    <a:pt x="4329" y="37669"/>
                  </a:lnTo>
                  <a:lnTo>
                    <a:pt x="4207" y="38035"/>
                  </a:lnTo>
                  <a:lnTo>
                    <a:pt x="4146" y="38218"/>
                  </a:lnTo>
                  <a:lnTo>
                    <a:pt x="4024" y="38400"/>
                  </a:lnTo>
                  <a:lnTo>
                    <a:pt x="3963" y="38461"/>
                  </a:lnTo>
                  <a:lnTo>
                    <a:pt x="3475" y="38461"/>
                  </a:lnTo>
                  <a:lnTo>
                    <a:pt x="3109" y="38583"/>
                  </a:lnTo>
                  <a:lnTo>
                    <a:pt x="2805" y="38766"/>
                  </a:lnTo>
                  <a:lnTo>
                    <a:pt x="2256" y="39315"/>
                  </a:lnTo>
                  <a:lnTo>
                    <a:pt x="1768" y="39863"/>
                  </a:lnTo>
                  <a:lnTo>
                    <a:pt x="1342" y="40412"/>
                  </a:lnTo>
                  <a:lnTo>
                    <a:pt x="854" y="41021"/>
                  </a:lnTo>
                  <a:lnTo>
                    <a:pt x="306" y="41387"/>
                  </a:lnTo>
                  <a:lnTo>
                    <a:pt x="123" y="41570"/>
                  </a:lnTo>
                  <a:lnTo>
                    <a:pt x="62" y="41692"/>
                  </a:lnTo>
                  <a:lnTo>
                    <a:pt x="1" y="41814"/>
                  </a:lnTo>
                  <a:lnTo>
                    <a:pt x="62" y="42058"/>
                  </a:lnTo>
                  <a:lnTo>
                    <a:pt x="245" y="42179"/>
                  </a:lnTo>
                  <a:lnTo>
                    <a:pt x="427" y="42240"/>
                  </a:lnTo>
                  <a:lnTo>
                    <a:pt x="610" y="42240"/>
                  </a:lnTo>
                  <a:lnTo>
                    <a:pt x="1098" y="42119"/>
                  </a:lnTo>
                  <a:lnTo>
                    <a:pt x="1525" y="41936"/>
                  </a:lnTo>
                  <a:lnTo>
                    <a:pt x="1768" y="41753"/>
                  </a:lnTo>
                  <a:lnTo>
                    <a:pt x="2012" y="41570"/>
                  </a:lnTo>
                  <a:lnTo>
                    <a:pt x="2195" y="41387"/>
                  </a:lnTo>
                  <a:lnTo>
                    <a:pt x="2317" y="41265"/>
                  </a:lnTo>
                  <a:lnTo>
                    <a:pt x="2439" y="41204"/>
                  </a:lnTo>
                  <a:lnTo>
                    <a:pt x="2439" y="41204"/>
                  </a:lnTo>
                  <a:lnTo>
                    <a:pt x="2317" y="41509"/>
                  </a:lnTo>
                  <a:lnTo>
                    <a:pt x="2256" y="41753"/>
                  </a:lnTo>
                  <a:lnTo>
                    <a:pt x="1951" y="42240"/>
                  </a:lnTo>
                  <a:lnTo>
                    <a:pt x="1281" y="43459"/>
                  </a:lnTo>
                  <a:lnTo>
                    <a:pt x="976" y="44008"/>
                  </a:lnTo>
                  <a:lnTo>
                    <a:pt x="854" y="44252"/>
                  </a:lnTo>
                  <a:lnTo>
                    <a:pt x="854" y="44435"/>
                  </a:lnTo>
                  <a:lnTo>
                    <a:pt x="915" y="44557"/>
                  </a:lnTo>
                  <a:lnTo>
                    <a:pt x="1037" y="44739"/>
                  </a:lnTo>
                  <a:lnTo>
                    <a:pt x="1159" y="44861"/>
                  </a:lnTo>
                  <a:lnTo>
                    <a:pt x="1342" y="44800"/>
                  </a:lnTo>
                  <a:lnTo>
                    <a:pt x="1525" y="44739"/>
                  </a:lnTo>
                  <a:lnTo>
                    <a:pt x="1829" y="44435"/>
                  </a:lnTo>
                  <a:lnTo>
                    <a:pt x="2073" y="44130"/>
                  </a:lnTo>
                  <a:lnTo>
                    <a:pt x="2561" y="43399"/>
                  </a:lnTo>
                  <a:lnTo>
                    <a:pt x="2805" y="43033"/>
                  </a:lnTo>
                  <a:lnTo>
                    <a:pt x="3048" y="42789"/>
                  </a:lnTo>
                  <a:lnTo>
                    <a:pt x="3048" y="42789"/>
                  </a:lnTo>
                  <a:lnTo>
                    <a:pt x="2988" y="43094"/>
                  </a:lnTo>
                  <a:lnTo>
                    <a:pt x="2927" y="43459"/>
                  </a:lnTo>
                  <a:lnTo>
                    <a:pt x="2622" y="44191"/>
                  </a:lnTo>
                  <a:lnTo>
                    <a:pt x="2378" y="44861"/>
                  </a:lnTo>
                  <a:lnTo>
                    <a:pt x="2256" y="45227"/>
                  </a:lnTo>
                  <a:lnTo>
                    <a:pt x="2256" y="45593"/>
                  </a:lnTo>
                  <a:lnTo>
                    <a:pt x="2378" y="45776"/>
                  </a:lnTo>
                  <a:lnTo>
                    <a:pt x="2500" y="45898"/>
                  </a:lnTo>
                  <a:lnTo>
                    <a:pt x="2683" y="45959"/>
                  </a:lnTo>
                  <a:lnTo>
                    <a:pt x="2866" y="45898"/>
                  </a:lnTo>
                  <a:lnTo>
                    <a:pt x="3048" y="45776"/>
                  </a:lnTo>
                  <a:lnTo>
                    <a:pt x="3170" y="45532"/>
                  </a:lnTo>
                  <a:lnTo>
                    <a:pt x="3353" y="45166"/>
                  </a:lnTo>
                  <a:lnTo>
                    <a:pt x="3719" y="44252"/>
                  </a:lnTo>
                  <a:lnTo>
                    <a:pt x="4085" y="43277"/>
                  </a:lnTo>
                  <a:lnTo>
                    <a:pt x="4024" y="44130"/>
                  </a:lnTo>
                  <a:lnTo>
                    <a:pt x="3963" y="44922"/>
                  </a:lnTo>
                  <a:lnTo>
                    <a:pt x="3963" y="45349"/>
                  </a:lnTo>
                  <a:lnTo>
                    <a:pt x="4024" y="45593"/>
                  </a:lnTo>
                  <a:lnTo>
                    <a:pt x="4146" y="45776"/>
                  </a:lnTo>
                  <a:lnTo>
                    <a:pt x="4268" y="45837"/>
                  </a:lnTo>
                  <a:lnTo>
                    <a:pt x="4450" y="45837"/>
                  </a:lnTo>
                  <a:lnTo>
                    <a:pt x="4633" y="45776"/>
                  </a:lnTo>
                  <a:lnTo>
                    <a:pt x="4755" y="45654"/>
                  </a:lnTo>
                  <a:lnTo>
                    <a:pt x="4816" y="45349"/>
                  </a:lnTo>
                  <a:lnTo>
                    <a:pt x="4877" y="45105"/>
                  </a:lnTo>
                  <a:lnTo>
                    <a:pt x="4938" y="44496"/>
                  </a:lnTo>
                  <a:lnTo>
                    <a:pt x="4999" y="43642"/>
                  </a:lnTo>
                  <a:lnTo>
                    <a:pt x="5060" y="43338"/>
                  </a:lnTo>
                  <a:lnTo>
                    <a:pt x="5060" y="43216"/>
                  </a:lnTo>
                  <a:lnTo>
                    <a:pt x="5182" y="43094"/>
                  </a:lnTo>
                  <a:lnTo>
                    <a:pt x="5243" y="43277"/>
                  </a:lnTo>
                  <a:lnTo>
                    <a:pt x="5243" y="43459"/>
                  </a:lnTo>
                  <a:lnTo>
                    <a:pt x="5182" y="43886"/>
                  </a:lnTo>
                  <a:lnTo>
                    <a:pt x="5121" y="44374"/>
                  </a:lnTo>
                  <a:lnTo>
                    <a:pt x="5121" y="44800"/>
                  </a:lnTo>
                  <a:lnTo>
                    <a:pt x="5182" y="45044"/>
                  </a:lnTo>
                  <a:lnTo>
                    <a:pt x="5365" y="45227"/>
                  </a:lnTo>
                  <a:lnTo>
                    <a:pt x="5426" y="45288"/>
                  </a:lnTo>
                  <a:lnTo>
                    <a:pt x="5609" y="45288"/>
                  </a:lnTo>
                  <a:lnTo>
                    <a:pt x="5730" y="45227"/>
                  </a:lnTo>
                  <a:lnTo>
                    <a:pt x="5852" y="45044"/>
                  </a:lnTo>
                  <a:lnTo>
                    <a:pt x="5913" y="44861"/>
                  </a:lnTo>
                  <a:lnTo>
                    <a:pt x="6035" y="44496"/>
                  </a:lnTo>
                  <a:lnTo>
                    <a:pt x="6035" y="43642"/>
                  </a:lnTo>
                  <a:lnTo>
                    <a:pt x="6157" y="42484"/>
                  </a:lnTo>
                  <a:lnTo>
                    <a:pt x="6218" y="42240"/>
                  </a:lnTo>
                  <a:lnTo>
                    <a:pt x="6340" y="41997"/>
                  </a:lnTo>
                  <a:lnTo>
                    <a:pt x="6645" y="41082"/>
                  </a:lnTo>
                  <a:lnTo>
                    <a:pt x="6767" y="40595"/>
                  </a:lnTo>
                  <a:lnTo>
                    <a:pt x="6828" y="40107"/>
                  </a:lnTo>
                  <a:lnTo>
                    <a:pt x="6767" y="39802"/>
                  </a:lnTo>
                  <a:lnTo>
                    <a:pt x="6706" y="39558"/>
                  </a:lnTo>
                  <a:lnTo>
                    <a:pt x="6767" y="39315"/>
                  </a:lnTo>
                  <a:lnTo>
                    <a:pt x="6889" y="39132"/>
                  </a:lnTo>
                  <a:lnTo>
                    <a:pt x="7376" y="37974"/>
                  </a:lnTo>
                  <a:lnTo>
                    <a:pt x="7925" y="36877"/>
                  </a:lnTo>
                  <a:lnTo>
                    <a:pt x="9266" y="34256"/>
                  </a:lnTo>
                  <a:lnTo>
                    <a:pt x="9875" y="32915"/>
                  </a:lnTo>
                  <a:lnTo>
                    <a:pt x="10363" y="31574"/>
                  </a:lnTo>
                  <a:lnTo>
                    <a:pt x="10607" y="30781"/>
                  </a:lnTo>
                  <a:lnTo>
                    <a:pt x="10729" y="30050"/>
                  </a:lnTo>
                  <a:lnTo>
                    <a:pt x="11094" y="28526"/>
                  </a:lnTo>
                  <a:lnTo>
                    <a:pt x="11521" y="27185"/>
                  </a:lnTo>
                  <a:lnTo>
                    <a:pt x="12009" y="25844"/>
                  </a:lnTo>
                  <a:lnTo>
                    <a:pt x="12374" y="27307"/>
                  </a:lnTo>
                  <a:lnTo>
                    <a:pt x="12557" y="27856"/>
                  </a:lnTo>
                  <a:lnTo>
                    <a:pt x="12679" y="28465"/>
                  </a:lnTo>
                  <a:lnTo>
                    <a:pt x="12679" y="29136"/>
                  </a:lnTo>
                  <a:lnTo>
                    <a:pt x="12679" y="29806"/>
                  </a:lnTo>
                  <a:lnTo>
                    <a:pt x="12618" y="31878"/>
                  </a:lnTo>
                  <a:lnTo>
                    <a:pt x="12618" y="32427"/>
                  </a:lnTo>
                  <a:lnTo>
                    <a:pt x="12618" y="33037"/>
                  </a:lnTo>
                  <a:lnTo>
                    <a:pt x="12679" y="33280"/>
                  </a:lnTo>
                  <a:lnTo>
                    <a:pt x="12801" y="33524"/>
                  </a:lnTo>
                  <a:lnTo>
                    <a:pt x="12801" y="33768"/>
                  </a:lnTo>
                  <a:lnTo>
                    <a:pt x="12801" y="34012"/>
                  </a:lnTo>
                  <a:lnTo>
                    <a:pt x="12679" y="34560"/>
                  </a:lnTo>
                  <a:lnTo>
                    <a:pt x="12313" y="36633"/>
                  </a:lnTo>
                  <a:lnTo>
                    <a:pt x="12192" y="37669"/>
                  </a:lnTo>
                  <a:lnTo>
                    <a:pt x="12131" y="38705"/>
                  </a:lnTo>
                  <a:lnTo>
                    <a:pt x="12070" y="40839"/>
                  </a:lnTo>
                  <a:lnTo>
                    <a:pt x="12131" y="42972"/>
                  </a:lnTo>
                  <a:lnTo>
                    <a:pt x="12252" y="45044"/>
                  </a:lnTo>
                  <a:lnTo>
                    <a:pt x="12435" y="47178"/>
                  </a:lnTo>
                  <a:lnTo>
                    <a:pt x="12740" y="49250"/>
                  </a:lnTo>
                  <a:lnTo>
                    <a:pt x="13106" y="51261"/>
                  </a:lnTo>
                  <a:lnTo>
                    <a:pt x="13593" y="53334"/>
                  </a:lnTo>
                  <a:lnTo>
                    <a:pt x="14081" y="55041"/>
                  </a:lnTo>
                  <a:lnTo>
                    <a:pt x="14264" y="55955"/>
                  </a:lnTo>
                  <a:lnTo>
                    <a:pt x="14325" y="56869"/>
                  </a:lnTo>
                  <a:lnTo>
                    <a:pt x="14264" y="57601"/>
                  </a:lnTo>
                  <a:lnTo>
                    <a:pt x="14203" y="58393"/>
                  </a:lnTo>
                  <a:lnTo>
                    <a:pt x="13837" y="59856"/>
                  </a:lnTo>
                  <a:lnTo>
                    <a:pt x="13654" y="60892"/>
                  </a:lnTo>
                  <a:lnTo>
                    <a:pt x="13532" y="61928"/>
                  </a:lnTo>
                  <a:lnTo>
                    <a:pt x="13472" y="62964"/>
                  </a:lnTo>
                  <a:lnTo>
                    <a:pt x="13532" y="64001"/>
                  </a:lnTo>
                  <a:lnTo>
                    <a:pt x="13715" y="65037"/>
                  </a:lnTo>
                  <a:lnTo>
                    <a:pt x="13898" y="66012"/>
                  </a:lnTo>
                  <a:lnTo>
                    <a:pt x="14508" y="67963"/>
                  </a:lnTo>
                  <a:lnTo>
                    <a:pt x="15605" y="71681"/>
                  </a:lnTo>
                  <a:lnTo>
                    <a:pt x="16032" y="73144"/>
                  </a:lnTo>
                  <a:lnTo>
                    <a:pt x="16458" y="74606"/>
                  </a:lnTo>
                  <a:lnTo>
                    <a:pt x="16580" y="75094"/>
                  </a:lnTo>
                  <a:lnTo>
                    <a:pt x="16641" y="75399"/>
                  </a:lnTo>
                  <a:lnTo>
                    <a:pt x="16641" y="75643"/>
                  </a:lnTo>
                  <a:lnTo>
                    <a:pt x="16519" y="76069"/>
                  </a:lnTo>
                  <a:lnTo>
                    <a:pt x="16336" y="76496"/>
                  </a:lnTo>
                  <a:lnTo>
                    <a:pt x="15849" y="77227"/>
                  </a:lnTo>
                  <a:lnTo>
                    <a:pt x="15422" y="77959"/>
                  </a:lnTo>
                  <a:lnTo>
                    <a:pt x="15117" y="78264"/>
                  </a:lnTo>
                  <a:lnTo>
                    <a:pt x="14813" y="78507"/>
                  </a:lnTo>
                  <a:lnTo>
                    <a:pt x="14569" y="78690"/>
                  </a:lnTo>
                  <a:lnTo>
                    <a:pt x="14386" y="78873"/>
                  </a:lnTo>
                  <a:lnTo>
                    <a:pt x="14386" y="79056"/>
                  </a:lnTo>
                  <a:lnTo>
                    <a:pt x="14447" y="79239"/>
                  </a:lnTo>
                  <a:lnTo>
                    <a:pt x="14569" y="79361"/>
                  </a:lnTo>
                  <a:lnTo>
                    <a:pt x="14752" y="79483"/>
                  </a:lnTo>
                  <a:lnTo>
                    <a:pt x="15117" y="79605"/>
                  </a:lnTo>
                  <a:lnTo>
                    <a:pt x="15483" y="79666"/>
                  </a:lnTo>
                  <a:lnTo>
                    <a:pt x="16032" y="79787"/>
                  </a:lnTo>
                  <a:lnTo>
                    <a:pt x="16580" y="79848"/>
                  </a:lnTo>
                  <a:lnTo>
                    <a:pt x="17007" y="79848"/>
                  </a:lnTo>
                  <a:lnTo>
                    <a:pt x="17434" y="79787"/>
                  </a:lnTo>
                  <a:lnTo>
                    <a:pt x="17555" y="79787"/>
                  </a:lnTo>
                  <a:lnTo>
                    <a:pt x="17677" y="79970"/>
                  </a:lnTo>
                  <a:lnTo>
                    <a:pt x="17921" y="80092"/>
                  </a:lnTo>
                  <a:lnTo>
                    <a:pt x="18165" y="80153"/>
                  </a:lnTo>
                  <a:lnTo>
                    <a:pt x="18592" y="80214"/>
                  </a:lnTo>
                  <a:lnTo>
                    <a:pt x="18957" y="80092"/>
                  </a:lnTo>
                  <a:lnTo>
                    <a:pt x="19140" y="80031"/>
                  </a:lnTo>
                  <a:lnTo>
                    <a:pt x="19323" y="79909"/>
                  </a:lnTo>
                  <a:lnTo>
                    <a:pt x="19445" y="79727"/>
                  </a:lnTo>
                  <a:lnTo>
                    <a:pt x="19506" y="79544"/>
                  </a:lnTo>
                  <a:lnTo>
                    <a:pt x="19689" y="79787"/>
                  </a:lnTo>
                  <a:lnTo>
                    <a:pt x="19872" y="80031"/>
                  </a:lnTo>
                  <a:lnTo>
                    <a:pt x="20115" y="80153"/>
                  </a:lnTo>
                  <a:lnTo>
                    <a:pt x="20420" y="80214"/>
                  </a:lnTo>
                  <a:lnTo>
                    <a:pt x="20725" y="80214"/>
                  </a:lnTo>
                  <a:lnTo>
                    <a:pt x="21091" y="80153"/>
                  </a:lnTo>
                  <a:lnTo>
                    <a:pt x="21335" y="79970"/>
                  </a:lnTo>
                  <a:lnTo>
                    <a:pt x="21456" y="79848"/>
                  </a:lnTo>
                  <a:lnTo>
                    <a:pt x="21517" y="79727"/>
                  </a:lnTo>
                  <a:lnTo>
                    <a:pt x="21700" y="79787"/>
                  </a:lnTo>
                  <a:lnTo>
                    <a:pt x="21944" y="79848"/>
                  </a:lnTo>
                  <a:lnTo>
                    <a:pt x="22371" y="79848"/>
                  </a:lnTo>
                  <a:lnTo>
                    <a:pt x="22858" y="79787"/>
                  </a:lnTo>
                  <a:lnTo>
                    <a:pt x="23285" y="79727"/>
                  </a:lnTo>
                  <a:lnTo>
                    <a:pt x="24138" y="79544"/>
                  </a:lnTo>
                  <a:lnTo>
                    <a:pt x="24260" y="79483"/>
                  </a:lnTo>
                  <a:lnTo>
                    <a:pt x="24443" y="79422"/>
                  </a:lnTo>
                  <a:lnTo>
                    <a:pt x="24565" y="79300"/>
                  </a:lnTo>
                  <a:lnTo>
                    <a:pt x="24687" y="79117"/>
                  </a:lnTo>
                  <a:lnTo>
                    <a:pt x="24687" y="78934"/>
                  </a:lnTo>
                  <a:lnTo>
                    <a:pt x="24626" y="78812"/>
                  </a:lnTo>
                  <a:lnTo>
                    <a:pt x="24382" y="78629"/>
                  </a:lnTo>
                  <a:lnTo>
                    <a:pt x="23895" y="78203"/>
                  </a:lnTo>
                  <a:lnTo>
                    <a:pt x="23590" y="77898"/>
                  </a:lnTo>
                  <a:lnTo>
                    <a:pt x="23346" y="77471"/>
                  </a:lnTo>
                  <a:lnTo>
                    <a:pt x="22858" y="76679"/>
                  </a:lnTo>
                  <a:lnTo>
                    <a:pt x="22554" y="76008"/>
                  </a:lnTo>
                  <a:lnTo>
                    <a:pt x="22432" y="75643"/>
                  </a:lnTo>
                  <a:lnTo>
                    <a:pt x="22432" y="75277"/>
                  </a:lnTo>
                  <a:lnTo>
                    <a:pt x="22554" y="74667"/>
                  </a:lnTo>
                  <a:lnTo>
                    <a:pt x="22736" y="74058"/>
                  </a:lnTo>
                  <a:lnTo>
                    <a:pt x="23468" y="71559"/>
                  </a:lnTo>
                  <a:lnTo>
                    <a:pt x="24565" y="67902"/>
                  </a:lnTo>
                  <a:lnTo>
                    <a:pt x="25114" y="65951"/>
                  </a:lnTo>
                  <a:lnTo>
                    <a:pt x="25357" y="64976"/>
                  </a:lnTo>
                  <a:lnTo>
                    <a:pt x="25540" y="63940"/>
                  </a:lnTo>
                  <a:lnTo>
                    <a:pt x="25601" y="62964"/>
                  </a:lnTo>
                  <a:lnTo>
                    <a:pt x="25540" y="61928"/>
                  </a:lnTo>
                  <a:lnTo>
                    <a:pt x="25418" y="60953"/>
                  </a:lnTo>
                  <a:lnTo>
                    <a:pt x="25175" y="59978"/>
                  </a:lnTo>
                  <a:lnTo>
                    <a:pt x="24870" y="58393"/>
                  </a:lnTo>
                  <a:lnTo>
                    <a:pt x="24748" y="57662"/>
                  </a:lnTo>
                  <a:lnTo>
                    <a:pt x="24748" y="56869"/>
                  </a:lnTo>
                  <a:lnTo>
                    <a:pt x="24809" y="56016"/>
                  </a:lnTo>
                  <a:lnTo>
                    <a:pt x="24931" y="55162"/>
                  </a:lnTo>
                  <a:lnTo>
                    <a:pt x="25357" y="53456"/>
                  </a:lnTo>
                  <a:lnTo>
                    <a:pt x="25845" y="51505"/>
                  </a:lnTo>
                  <a:lnTo>
                    <a:pt x="26272" y="49555"/>
                  </a:lnTo>
                  <a:lnTo>
                    <a:pt x="26516" y="47543"/>
                  </a:lnTo>
                  <a:lnTo>
                    <a:pt x="26759" y="45532"/>
                  </a:lnTo>
                  <a:lnTo>
                    <a:pt x="26881" y="43459"/>
                  </a:lnTo>
                  <a:lnTo>
                    <a:pt x="26942" y="41387"/>
                  </a:lnTo>
                  <a:lnTo>
                    <a:pt x="26942" y="39376"/>
                  </a:lnTo>
                  <a:lnTo>
                    <a:pt x="26881" y="38339"/>
                  </a:lnTo>
                  <a:lnTo>
                    <a:pt x="26820" y="37364"/>
                  </a:lnTo>
                  <a:lnTo>
                    <a:pt x="26455" y="35414"/>
                  </a:lnTo>
                  <a:lnTo>
                    <a:pt x="26272" y="34377"/>
                  </a:lnTo>
                  <a:lnTo>
                    <a:pt x="26150" y="33890"/>
                  </a:lnTo>
                  <a:lnTo>
                    <a:pt x="26089" y="33646"/>
                  </a:lnTo>
                  <a:lnTo>
                    <a:pt x="26150" y="33402"/>
                  </a:lnTo>
                  <a:lnTo>
                    <a:pt x="26211" y="32976"/>
                  </a:lnTo>
                  <a:lnTo>
                    <a:pt x="26211" y="32610"/>
                  </a:lnTo>
                  <a:lnTo>
                    <a:pt x="26150" y="31817"/>
                  </a:lnTo>
                  <a:lnTo>
                    <a:pt x="26150" y="28770"/>
                  </a:lnTo>
                  <a:lnTo>
                    <a:pt x="26211" y="28282"/>
                  </a:lnTo>
                  <a:lnTo>
                    <a:pt x="26333" y="27856"/>
                  </a:lnTo>
                  <a:lnTo>
                    <a:pt x="26881" y="26027"/>
                  </a:lnTo>
                  <a:lnTo>
                    <a:pt x="27003" y="25661"/>
                  </a:lnTo>
                  <a:lnTo>
                    <a:pt x="27369" y="26758"/>
                  </a:lnTo>
                  <a:lnTo>
                    <a:pt x="27735" y="27856"/>
                  </a:lnTo>
                  <a:lnTo>
                    <a:pt x="27918" y="28526"/>
                  </a:lnTo>
                  <a:lnTo>
                    <a:pt x="28100" y="29196"/>
                  </a:lnTo>
                  <a:lnTo>
                    <a:pt x="28405" y="30598"/>
                  </a:lnTo>
                  <a:lnTo>
                    <a:pt x="28588" y="31269"/>
                  </a:lnTo>
                  <a:lnTo>
                    <a:pt x="28832" y="32000"/>
                  </a:lnTo>
                  <a:lnTo>
                    <a:pt x="29380" y="33341"/>
                  </a:lnTo>
                  <a:lnTo>
                    <a:pt x="29990" y="34682"/>
                  </a:lnTo>
                  <a:lnTo>
                    <a:pt x="30660" y="36023"/>
                  </a:lnTo>
                  <a:lnTo>
                    <a:pt x="31270" y="37242"/>
                  </a:lnTo>
                  <a:lnTo>
                    <a:pt x="31879" y="38522"/>
                  </a:lnTo>
                  <a:lnTo>
                    <a:pt x="32123" y="39010"/>
                  </a:lnTo>
                  <a:lnTo>
                    <a:pt x="32306" y="39498"/>
                  </a:lnTo>
                  <a:lnTo>
                    <a:pt x="32306" y="39680"/>
                  </a:lnTo>
                  <a:lnTo>
                    <a:pt x="32245" y="39924"/>
                  </a:lnTo>
                  <a:lnTo>
                    <a:pt x="32245" y="40168"/>
                  </a:lnTo>
                  <a:lnTo>
                    <a:pt x="32245" y="40473"/>
                  </a:lnTo>
                  <a:lnTo>
                    <a:pt x="32367" y="40899"/>
                  </a:lnTo>
                  <a:lnTo>
                    <a:pt x="32489" y="41387"/>
                  </a:lnTo>
                  <a:lnTo>
                    <a:pt x="32794" y="42240"/>
                  </a:lnTo>
                  <a:lnTo>
                    <a:pt x="32855" y="42606"/>
                  </a:lnTo>
                  <a:lnTo>
                    <a:pt x="32916" y="42972"/>
                  </a:lnTo>
                  <a:lnTo>
                    <a:pt x="32977" y="44069"/>
                  </a:lnTo>
                  <a:lnTo>
                    <a:pt x="33038" y="44496"/>
                  </a:lnTo>
                  <a:lnTo>
                    <a:pt x="33160" y="44922"/>
                  </a:lnTo>
                  <a:lnTo>
                    <a:pt x="33281" y="45166"/>
                  </a:lnTo>
                  <a:lnTo>
                    <a:pt x="33464" y="45288"/>
                  </a:lnTo>
                  <a:lnTo>
                    <a:pt x="33647" y="45288"/>
                  </a:lnTo>
                  <a:lnTo>
                    <a:pt x="33769" y="45166"/>
                  </a:lnTo>
                  <a:lnTo>
                    <a:pt x="33830" y="45044"/>
                  </a:lnTo>
                  <a:lnTo>
                    <a:pt x="33891" y="44800"/>
                  </a:lnTo>
                  <a:lnTo>
                    <a:pt x="33952" y="44557"/>
                  </a:lnTo>
                  <a:lnTo>
                    <a:pt x="33891" y="44008"/>
                  </a:lnTo>
                  <a:lnTo>
                    <a:pt x="33830" y="43520"/>
                  </a:lnTo>
                  <a:lnTo>
                    <a:pt x="33830" y="43277"/>
                  </a:lnTo>
                  <a:lnTo>
                    <a:pt x="33830" y="43216"/>
                  </a:lnTo>
                  <a:lnTo>
                    <a:pt x="33891" y="43094"/>
                  </a:lnTo>
                  <a:lnTo>
                    <a:pt x="33952" y="43216"/>
                  </a:lnTo>
                  <a:lnTo>
                    <a:pt x="34013" y="43338"/>
                  </a:lnTo>
                  <a:lnTo>
                    <a:pt x="34013" y="43642"/>
                  </a:lnTo>
                  <a:lnTo>
                    <a:pt x="34135" y="44496"/>
                  </a:lnTo>
                  <a:lnTo>
                    <a:pt x="34135" y="45105"/>
                  </a:lnTo>
                  <a:lnTo>
                    <a:pt x="34196" y="45349"/>
                  </a:lnTo>
                  <a:lnTo>
                    <a:pt x="34318" y="45654"/>
                  </a:lnTo>
                  <a:lnTo>
                    <a:pt x="34440" y="45776"/>
                  </a:lnTo>
                  <a:lnTo>
                    <a:pt x="34561" y="45837"/>
                  </a:lnTo>
                  <a:lnTo>
                    <a:pt x="34744" y="45837"/>
                  </a:lnTo>
                  <a:lnTo>
                    <a:pt x="34866" y="45776"/>
                  </a:lnTo>
                  <a:lnTo>
                    <a:pt x="34988" y="45593"/>
                  </a:lnTo>
                  <a:lnTo>
                    <a:pt x="35049" y="45410"/>
                  </a:lnTo>
                  <a:lnTo>
                    <a:pt x="35049" y="44922"/>
                  </a:lnTo>
                  <a:lnTo>
                    <a:pt x="34988" y="44130"/>
                  </a:lnTo>
                  <a:lnTo>
                    <a:pt x="34988" y="43703"/>
                  </a:lnTo>
                  <a:lnTo>
                    <a:pt x="34988" y="43277"/>
                  </a:lnTo>
                  <a:lnTo>
                    <a:pt x="35354" y="44252"/>
                  </a:lnTo>
                  <a:lnTo>
                    <a:pt x="35659" y="45166"/>
                  </a:lnTo>
                  <a:lnTo>
                    <a:pt x="35902" y="45593"/>
                  </a:lnTo>
                  <a:lnTo>
                    <a:pt x="36024" y="45776"/>
                  </a:lnTo>
                  <a:lnTo>
                    <a:pt x="36207" y="45898"/>
                  </a:lnTo>
                  <a:lnTo>
                    <a:pt x="36390" y="45959"/>
                  </a:lnTo>
                  <a:lnTo>
                    <a:pt x="36573" y="45898"/>
                  </a:lnTo>
                  <a:lnTo>
                    <a:pt x="36695" y="45776"/>
                  </a:lnTo>
                  <a:lnTo>
                    <a:pt x="36756" y="45593"/>
                  </a:lnTo>
                  <a:lnTo>
                    <a:pt x="36756" y="45227"/>
                  </a:lnTo>
                  <a:lnTo>
                    <a:pt x="36695" y="44861"/>
                  </a:lnTo>
                  <a:lnTo>
                    <a:pt x="36390" y="44191"/>
                  </a:lnTo>
                  <a:lnTo>
                    <a:pt x="36146" y="43459"/>
                  </a:lnTo>
                  <a:lnTo>
                    <a:pt x="36024" y="43094"/>
                  </a:lnTo>
                  <a:lnTo>
                    <a:pt x="35963" y="42789"/>
                  </a:lnTo>
                  <a:lnTo>
                    <a:pt x="35963" y="42789"/>
                  </a:lnTo>
                  <a:lnTo>
                    <a:pt x="36207" y="43033"/>
                  </a:lnTo>
                  <a:lnTo>
                    <a:pt x="36451" y="43338"/>
                  </a:lnTo>
                  <a:lnTo>
                    <a:pt x="36878" y="43947"/>
                  </a:lnTo>
                  <a:lnTo>
                    <a:pt x="37061" y="44252"/>
                  </a:lnTo>
                  <a:lnTo>
                    <a:pt x="37304" y="44557"/>
                  </a:lnTo>
                  <a:lnTo>
                    <a:pt x="37487" y="44739"/>
                  </a:lnTo>
                  <a:lnTo>
                    <a:pt x="37670" y="44800"/>
                  </a:lnTo>
                  <a:lnTo>
                    <a:pt x="37853" y="44800"/>
                  </a:lnTo>
                  <a:lnTo>
                    <a:pt x="37975" y="44739"/>
                  </a:lnTo>
                  <a:lnTo>
                    <a:pt x="38097" y="44618"/>
                  </a:lnTo>
                  <a:lnTo>
                    <a:pt x="38158" y="44496"/>
                  </a:lnTo>
                  <a:lnTo>
                    <a:pt x="38158" y="44313"/>
                  </a:lnTo>
                  <a:lnTo>
                    <a:pt x="38097" y="44130"/>
                  </a:lnTo>
                  <a:lnTo>
                    <a:pt x="37975" y="43825"/>
                  </a:lnTo>
                  <a:lnTo>
                    <a:pt x="37792" y="43581"/>
                  </a:lnTo>
                  <a:lnTo>
                    <a:pt x="37182" y="42423"/>
                  </a:lnTo>
                  <a:lnTo>
                    <a:pt x="36878" y="41814"/>
                  </a:lnTo>
                  <a:lnTo>
                    <a:pt x="36695" y="41509"/>
                  </a:lnTo>
                  <a:lnTo>
                    <a:pt x="36634" y="41204"/>
                  </a:lnTo>
                  <a:lnTo>
                    <a:pt x="36817" y="41326"/>
                  </a:lnTo>
                  <a:lnTo>
                    <a:pt x="37000" y="41509"/>
                  </a:lnTo>
                  <a:lnTo>
                    <a:pt x="37182" y="41692"/>
                  </a:lnTo>
                  <a:lnTo>
                    <a:pt x="37365" y="41875"/>
                  </a:lnTo>
                  <a:lnTo>
                    <a:pt x="37792" y="42119"/>
                  </a:lnTo>
                  <a:lnTo>
                    <a:pt x="38219" y="42179"/>
                  </a:lnTo>
                  <a:lnTo>
                    <a:pt x="38584" y="42240"/>
                  </a:lnTo>
                  <a:lnTo>
                    <a:pt x="38706" y="42179"/>
                  </a:lnTo>
                  <a:lnTo>
                    <a:pt x="38889" y="42119"/>
                  </a:lnTo>
                  <a:lnTo>
                    <a:pt x="38950" y="41997"/>
                  </a:lnTo>
                  <a:lnTo>
                    <a:pt x="39011" y="41936"/>
                  </a:lnTo>
                  <a:lnTo>
                    <a:pt x="39011" y="41753"/>
                  </a:lnTo>
                  <a:lnTo>
                    <a:pt x="38889" y="41570"/>
                  </a:lnTo>
                  <a:lnTo>
                    <a:pt x="38706" y="41387"/>
                  </a:lnTo>
                  <a:lnTo>
                    <a:pt x="38402" y="41204"/>
                  </a:lnTo>
                  <a:lnTo>
                    <a:pt x="38158" y="40960"/>
                  </a:lnTo>
                  <a:lnTo>
                    <a:pt x="37609" y="40412"/>
                  </a:lnTo>
                  <a:lnTo>
                    <a:pt x="37182" y="39802"/>
                  </a:lnTo>
                  <a:lnTo>
                    <a:pt x="36695" y="39254"/>
                  </a:lnTo>
                  <a:lnTo>
                    <a:pt x="36451" y="39010"/>
                  </a:lnTo>
                  <a:lnTo>
                    <a:pt x="36207" y="38766"/>
                  </a:lnTo>
                  <a:lnTo>
                    <a:pt x="35902" y="38583"/>
                  </a:lnTo>
                  <a:lnTo>
                    <a:pt x="35598" y="38461"/>
                  </a:lnTo>
                  <a:lnTo>
                    <a:pt x="35110" y="38461"/>
                  </a:lnTo>
                  <a:lnTo>
                    <a:pt x="34988" y="38400"/>
                  </a:lnTo>
                  <a:lnTo>
                    <a:pt x="34927" y="38218"/>
                  </a:lnTo>
                  <a:lnTo>
                    <a:pt x="34866" y="38096"/>
                  </a:lnTo>
                  <a:lnTo>
                    <a:pt x="34683" y="37669"/>
                  </a:lnTo>
                  <a:lnTo>
                    <a:pt x="34440" y="36938"/>
                  </a:lnTo>
                  <a:lnTo>
                    <a:pt x="34257" y="36145"/>
                  </a:lnTo>
                  <a:lnTo>
                    <a:pt x="34074" y="35414"/>
                  </a:lnTo>
                  <a:lnTo>
                    <a:pt x="33952" y="34621"/>
                  </a:lnTo>
                  <a:lnTo>
                    <a:pt x="33891" y="33646"/>
                  </a:lnTo>
                  <a:lnTo>
                    <a:pt x="33769" y="32732"/>
                  </a:lnTo>
                  <a:lnTo>
                    <a:pt x="33586" y="31939"/>
                  </a:lnTo>
                  <a:lnTo>
                    <a:pt x="33342" y="31147"/>
                  </a:lnTo>
                  <a:lnTo>
                    <a:pt x="33099" y="30355"/>
                  </a:lnTo>
                  <a:lnTo>
                    <a:pt x="32794" y="29562"/>
                  </a:lnTo>
                  <a:lnTo>
                    <a:pt x="32550" y="28953"/>
                  </a:lnTo>
                  <a:lnTo>
                    <a:pt x="32428" y="28648"/>
                  </a:lnTo>
                  <a:lnTo>
                    <a:pt x="32245" y="28343"/>
                  </a:lnTo>
                  <a:lnTo>
                    <a:pt x="32001" y="27916"/>
                  </a:lnTo>
                  <a:lnTo>
                    <a:pt x="31879" y="27734"/>
                  </a:lnTo>
                  <a:lnTo>
                    <a:pt x="31819" y="27490"/>
                  </a:lnTo>
                  <a:lnTo>
                    <a:pt x="31758" y="27124"/>
                  </a:lnTo>
                  <a:lnTo>
                    <a:pt x="31697" y="26697"/>
                  </a:lnTo>
                  <a:lnTo>
                    <a:pt x="31697" y="25905"/>
                  </a:lnTo>
                  <a:lnTo>
                    <a:pt x="31514" y="24320"/>
                  </a:lnTo>
                  <a:lnTo>
                    <a:pt x="31270" y="22735"/>
                  </a:lnTo>
                  <a:lnTo>
                    <a:pt x="30965" y="21212"/>
                  </a:lnTo>
                  <a:lnTo>
                    <a:pt x="30965" y="20846"/>
                  </a:lnTo>
                  <a:lnTo>
                    <a:pt x="31026" y="20480"/>
                  </a:lnTo>
                  <a:lnTo>
                    <a:pt x="31026" y="19688"/>
                  </a:lnTo>
                  <a:lnTo>
                    <a:pt x="31026" y="18834"/>
                  </a:lnTo>
                  <a:lnTo>
                    <a:pt x="30965" y="18042"/>
                  </a:lnTo>
                  <a:lnTo>
                    <a:pt x="30904" y="17676"/>
                  </a:lnTo>
                  <a:lnTo>
                    <a:pt x="30782" y="17311"/>
                  </a:lnTo>
                  <a:lnTo>
                    <a:pt x="30478" y="16640"/>
                  </a:lnTo>
                  <a:lnTo>
                    <a:pt x="30112" y="16031"/>
                  </a:lnTo>
                  <a:lnTo>
                    <a:pt x="29746" y="15421"/>
                  </a:lnTo>
                  <a:lnTo>
                    <a:pt x="29502" y="15116"/>
                  </a:lnTo>
                  <a:lnTo>
                    <a:pt x="29258" y="14812"/>
                  </a:lnTo>
                  <a:lnTo>
                    <a:pt x="28954" y="14629"/>
                  </a:lnTo>
                  <a:lnTo>
                    <a:pt x="28649" y="14446"/>
                  </a:lnTo>
                  <a:lnTo>
                    <a:pt x="27978" y="14141"/>
                  </a:lnTo>
                  <a:lnTo>
                    <a:pt x="27247" y="13958"/>
                  </a:lnTo>
                  <a:lnTo>
                    <a:pt x="26455" y="13836"/>
                  </a:lnTo>
                  <a:lnTo>
                    <a:pt x="25662" y="13775"/>
                  </a:lnTo>
                  <a:lnTo>
                    <a:pt x="24748" y="13775"/>
                  </a:lnTo>
                  <a:lnTo>
                    <a:pt x="24565" y="13653"/>
                  </a:lnTo>
                  <a:lnTo>
                    <a:pt x="24260" y="13471"/>
                  </a:lnTo>
                  <a:lnTo>
                    <a:pt x="22919" y="12617"/>
                  </a:lnTo>
                  <a:lnTo>
                    <a:pt x="22554" y="12373"/>
                  </a:lnTo>
                  <a:lnTo>
                    <a:pt x="22432" y="12313"/>
                  </a:lnTo>
                  <a:lnTo>
                    <a:pt x="22310" y="12252"/>
                  </a:lnTo>
                  <a:lnTo>
                    <a:pt x="22310" y="12130"/>
                  </a:lnTo>
                  <a:lnTo>
                    <a:pt x="22127" y="10728"/>
                  </a:lnTo>
                  <a:lnTo>
                    <a:pt x="22066" y="10118"/>
                  </a:lnTo>
                  <a:lnTo>
                    <a:pt x="22066" y="9996"/>
                  </a:lnTo>
                  <a:lnTo>
                    <a:pt x="22188" y="9874"/>
                  </a:lnTo>
                  <a:lnTo>
                    <a:pt x="22493" y="9631"/>
                  </a:lnTo>
                  <a:lnTo>
                    <a:pt x="22615" y="9448"/>
                  </a:lnTo>
                  <a:lnTo>
                    <a:pt x="22676" y="9204"/>
                  </a:lnTo>
                  <a:lnTo>
                    <a:pt x="22858" y="8777"/>
                  </a:lnTo>
                  <a:lnTo>
                    <a:pt x="23224" y="7497"/>
                  </a:lnTo>
                  <a:lnTo>
                    <a:pt x="23407" y="6766"/>
                  </a:lnTo>
                  <a:lnTo>
                    <a:pt x="23529" y="6034"/>
                  </a:lnTo>
                  <a:lnTo>
                    <a:pt x="23651" y="5303"/>
                  </a:lnTo>
                  <a:lnTo>
                    <a:pt x="23651" y="4511"/>
                  </a:lnTo>
                  <a:lnTo>
                    <a:pt x="23590" y="3779"/>
                  </a:lnTo>
                  <a:lnTo>
                    <a:pt x="23468" y="3048"/>
                  </a:lnTo>
                  <a:lnTo>
                    <a:pt x="23285" y="2316"/>
                  </a:lnTo>
                  <a:lnTo>
                    <a:pt x="22919" y="1646"/>
                  </a:lnTo>
                  <a:lnTo>
                    <a:pt x="22493" y="1158"/>
                  </a:lnTo>
                  <a:lnTo>
                    <a:pt x="22005" y="731"/>
                  </a:lnTo>
                  <a:lnTo>
                    <a:pt x="21456" y="366"/>
                  </a:lnTo>
                  <a:lnTo>
                    <a:pt x="20786" y="122"/>
                  </a:lnTo>
                  <a:lnTo>
                    <a:pt x="19994" y="61"/>
                  </a:lnTo>
                  <a:lnTo>
                    <a:pt x="1944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" name="Google Shape;134;p18"/>
            <p:cNvSpPr/>
            <p:nvPr/>
          </p:nvSpPr>
          <p:spPr>
            <a:xfrm>
              <a:off x="5160100" y="1609475"/>
              <a:ext cx="975300" cy="2005375"/>
            </a:xfrm>
            <a:custGeom>
              <a:avLst/>
              <a:gdLst/>
              <a:ahLst/>
              <a:cxnLst/>
              <a:rect l="l" t="t" r="r" b="b"/>
              <a:pathLst>
                <a:path w="39012" h="80215" extrusionOk="0">
                  <a:moveTo>
                    <a:pt x="20115" y="366"/>
                  </a:moveTo>
                  <a:lnTo>
                    <a:pt x="20725" y="488"/>
                  </a:lnTo>
                  <a:lnTo>
                    <a:pt x="21274" y="731"/>
                  </a:lnTo>
                  <a:lnTo>
                    <a:pt x="21822" y="1036"/>
                  </a:lnTo>
                  <a:lnTo>
                    <a:pt x="22127" y="1219"/>
                  </a:lnTo>
                  <a:lnTo>
                    <a:pt x="22371" y="1524"/>
                  </a:lnTo>
                  <a:lnTo>
                    <a:pt x="22554" y="1768"/>
                  </a:lnTo>
                  <a:lnTo>
                    <a:pt x="22736" y="2072"/>
                  </a:lnTo>
                  <a:lnTo>
                    <a:pt x="23041" y="2743"/>
                  </a:lnTo>
                  <a:lnTo>
                    <a:pt x="23163" y="3413"/>
                  </a:lnTo>
                  <a:lnTo>
                    <a:pt x="23285" y="4206"/>
                  </a:lnTo>
                  <a:lnTo>
                    <a:pt x="23346" y="4998"/>
                  </a:lnTo>
                  <a:lnTo>
                    <a:pt x="23285" y="5791"/>
                  </a:lnTo>
                  <a:lnTo>
                    <a:pt x="23163" y="6583"/>
                  </a:lnTo>
                  <a:lnTo>
                    <a:pt x="22858" y="7924"/>
                  </a:lnTo>
                  <a:lnTo>
                    <a:pt x="22615" y="8533"/>
                  </a:lnTo>
                  <a:lnTo>
                    <a:pt x="22371" y="9204"/>
                  </a:lnTo>
                  <a:lnTo>
                    <a:pt x="22310" y="9326"/>
                  </a:lnTo>
                  <a:lnTo>
                    <a:pt x="22188" y="9509"/>
                  </a:lnTo>
                  <a:lnTo>
                    <a:pt x="21883" y="9752"/>
                  </a:lnTo>
                  <a:lnTo>
                    <a:pt x="21152" y="10179"/>
                  </a:lnTo>
                  <a:lnTo>
                    <a:pt x="20420" y="10606"/>
                  </a:lnTo>
                  <a:lnTo>
                    <a:pt x="19994" y="10789"/>
                  </a:lnTo>
                  <a:lnTo>
                    <a:pt x="19567" y="10850"/>
                  </a:lnTo>
                  <a:lnTo>
                    <a:pt x="19201" y="10850"/>
                  </a:lnTo>
                  <a:lnTo>
                    <a:pt x="18774" y="10667"/>
                  </a:lnTo>
                  <a:lnTo>
                    <a:pt x="17982" y="10240"/>
                  </a:lnTo>
                  <a:lnTo>
                    <a:pt x="17251" y="9813"/>
                  </a:lnTo>
                  <a:lnTo>
                    <a:pt x="16946" y="9570"/>
                  </a:lnTo>
                  <a:lnTo>
                    <a:pt x="16763" y="9387"/>
                  </a:lnTo>
                  <a:lnTo>
                    <a:pt x="16702" y="9265"/>
                  </a:lnTo>
                  <a:lnTo>
                    <a:pt x="16519" y="8777"/>
                  </a:lnTo>
                  <a:lnTo>
                    <a:pt x="16336" y="8351"/>
                  </a:lnTo>
                  <a:lnTo>
                    <a:pt x="16093" y="7497"/>
                  </a:lnTo>
                  <a:lnTo>
                    <a:pt x="15910" y="6705"/>
                  </a:lnTo>
                  <a:lnTo>
                    <a:pt x="15788" y="5912"/>
                  </a:lnTo>
                  <a:lnTo>
                    <a:pt x="15727" y="5120"/>
                  </a:lnTo>
                  <a:lnTo>
                    <a:pt x="15727" y="4328"/>
                  </a:lnTo>
                  <a:lnTo>
                    <a:pt x="15849" y="3474"/>
                  </a:lnTo>
                  <a:lnTo>
                    <a:pt x="15971" y="2804"/>
                  </a:lnTo>
                  <a:lnTo>
                    <a:pt x="16275" y="2194"/>
                  </a:lnTo>
                  <a:lnTo>
                    <a:pt x="16641" y="1585"/>
                  </a:lnTo>
                  <a:lnTo>
                    <a:pt x="16824" y="1341"/>
                  </a:lnTo>
                  <a:lnTo>
                    <a:pt x="17129" y="1097"/>
                  </a:lnTo>
                  <a:lnTo>
                    <a:pt x="17677" y="731"/>
                  </a:lnTo>
                  <a:lnTo>
                    <a:pt x="18226" y="549"/>
                  </a:lnTo>
                  <a:lnTo>
                    <a:pt x="18896" y="427"/>
                  </a:lnTo>
                  <a:lnTo>
                    <a:pt x="19506" y="366"/>
                  </a:lnTo>
                  <a:close/>
                  <a:moveTo>
                    <a:pt x="27491" y="19566"/>
                  </a:moveTo>
                  <a:lnTo>
                    <a:pt x="27491" y="19566"/>
                  </a:lnTo>
                  <a:lnTo>
                    <a:pt x="27491" y="19566"/>
                  </a:lnTo>
                  <a:close/>
                  <a:moveTo>
                    <a:pt x="19323" y="32732"/>
                  </a:moveTo>
                  <a:lnTo>
                    <a:pt x="19201" y="32854"/>
                  </a:lnTo>
                  <a:lnTo>
                    <a:pt x="19140" y="33037"/>
                  </a:lnTo>
                  <a:lnTo>
                    <a:pt x="19140" y="33219"/>
                  </a:lnTo>
                  <a:lnTo>
                    <a:pt x="19201" y="33341"/>
                  </a:lnTo>
                  <a:lnTo>
                    <a:pt x="19262" y="33463"/>
                  </a:lnTo>
                  <a:lnTo>
                    <a:pt x="19567" y="33463"/>
                  </a:lnTo>
                  <a:lnTo>
                    <a:pt x="19628" y="33341"/>
                  </a:lnTo>
                  <a:lnTo>
                    <a:pt x="19689" y="33280"/>
                  </a:lnTo>
                  <a:lnTo>
                    <a:pt x="19628" y="33097"/>
                  </a:lnTo>
                  <a:lnTo>
                    <a:pt x="19567" y="33280"/>
                  </a:lnTo>
                  <a:lnTo>
                    <a:pt x="19445" y="33280"/>
                  </a:lnTo>
                  <a:lnTo>
                    <a:pt x="19384" y="33097"/>
                  </a:lnTo>
                  <a:lnTo>
                    <a:pt x="19384" y="32915"/>
                  </a:lnTo>
                  <a:lnTo>
                    <a:pt x="19384" y="32854"/>
                  </a:lnTo>
                  <a:lnTo>
                    <a:pt x="19506" y="32793"/>
                  </a:lnTo>
                  <a:lnTo>
                    <a:pt x="19384" y="32732"/>
                  </a:lnTo>
                  <a:close/>
                  <a:moveTo>
                    <a:pt x="5060" y="39437"/>
                  </a:moveTo>
                  <a:lnTo>
                    <a:pt x="4877" y="39619"/>
                  </a:lnTo>
                  <a:lnTo>
                    <a:pt x="4572" y="40046"/>
                  </a:lnTo>
                  <a:lnTo>
                    <a:pt x="4146" y="40412"/>
                  </a:lnTo>
                  <a:lnTo>
                    <a:pt x="3597" y="40717"/>
                  </a:lnTo>
                  <a:lnTo>
                    <a:pt x="3109" y="40960"/>
                  </a:lnTo>
                  <a:lnTo>
                    <a:pt x="3414" y="40960"/>
                  </a:lnTo>
                  <a:lnTo>
                    <a:pt x="3780" y="40899"/>
                  </a:lnTo>
                  <a:lnTo>
                    <a:pt x="4085" y="40778"/>
                  </a:lnTo>
                  <a:lnTo>
                    <a:pt x="4329" y="40534"/>
                  </a:lnTo>
                  <a:lnTo>
                    <a:pt x="4572" y="40290"/>
                  </a:lnTo>
                  <a:lnTo>
                    <a:pt x="4816" y="40046"/>
                  </a:lnTo>
                  <a:lnTo>
                    <a:pt x="4938" y="39741"/>
                  </a:lnTo>
                  <a:lnTo>
                    <a:pt x="5060" y="39437"/>
                  </a:lnTo>
                  <a:close/>
                  <a:moveTo>
                    <a:pt x="34013" y="39437"/>
                  </a:moveTo>
                  <a:lnTo>
                    <a:pt x="34074" y="39741"/>
                  </a:lnTo>
                  <a:lnTo>
                    <a:pt x="34257" y="40046"/>
                  </a:lnTo>
                  <a:lnTo>
                    <a:pt x="34440" y="40290"/>
                  </a:lnTo>
                  <a:lnTo>
                    <a:pt x="34683" y="40534"/>
                  </a:lnTo>
                  <a:lnTo>
                    <a:pt x="34988" y="40778"/>
                  </a:lnTo>
                  <a:lnTo>
                    <a:pt x="35293" y="40899"/>
                  </a:lnTo>
                  <a:lnTo>
                    <a:pt x="35598" y="40960"/>
                  </a:lnTo>
                  <a:lnTo>
                    <a:pt x="35963" y="40960"/>
                  </a:lnTo>
                  <a:lnTo>
                    <a:pt x="35598" y="40839"/>
                  </a:lnTo>
                  <a:lnTo>
                    <a:pt x="35232" y="40656"/>
                  </a:lnTo>
                  <a:lnTo>
                    <a:pt x="35171" y="40595"/>
                  </a:lnTo>
                  <a:lnTo>
                    <a:pt x="34805" y="40351"/>
                  </a:lnTo>
                  <a:lnTo>
                    <a:pt x="34500" y="40046"/>
                  </a:lnTo>
                  <a:lnTo>
                    <a:pt x="34013" y="39437"/>
                  </a:lnTo>
                  <a:close/>
                  <a:moveTo>
                    <a:pt x="20908" y="57905"/>
                  </a:moveTo>
                  <a:lnTo>
                    <a:pt x="20908" y="57905"/>
                  </a:lnTo>
                  <a:lnTo>
                    <a:pt x="20908" y="57905"/>
                  </a:lnTo>
                  <a:close/>
                  <a:moveTo>
                    <a:pt x="15361" y="56138"/>
                  </a:moveTo>
                  <a:lnTo>
                    <a:pt x="15239" y="56442"/>
                  </a:lnTo>
                  <a:lnTo>
                    <a:pt x="15117" y="56747"/>
                  </a:lnTo>
                  <a:lnTo>
                    <a:pt x="15117" y="57052"/>
                  </a:lnTo>
                  <a:lnTo>
                    <a:pt x="15178" y="57418"/>
                  </a:lnTo>
                  <a:lnTo>
                    <a:pt x="15239" y="57722"/>
                  </a:lnTo>
                  <a:lnTo>
                    <a:pt x="15422" y="57966"/>
                  </a:lnTo>
                  <a:lnTo>
                    <a:pt x="15605" y="58210"/>
                  </a:lnTo>
                  <a:lnTo>
                    <a:pt x="15910" y="58454"/>
                  </a:lnTo>
                  <a:lnTo>
                    <a:pt x="16153" y="58576"/>
                  </a:lnTo>
                  <a:lnTo>
                    <a:pt x="16519" y="58698"/>
                  </a:lnTo>
                  <a:lnTo>
                    <a:pt x="16824" y="58698"/>
                  </a:lnTo>
                  <a:lnTo>
                    <a:pt x="17129" y="58637"/>
                  </a:lnTo>
                  <a:lnTo>
                    <a:pt x="17434" y="58576"/>
                  </a:lnTo>
                  <a:lnTo>
                    <a:pt x="17738" y="58393"/>
                  </a:lnTo>
                  <a:lnTo>
                    <a:pt x="17982" y="58210"/>
                  </a:lnTo>
                  <a:lnTo>
                    <a:pt x="18165" y="57905"/>
                  </a:lnTo>
                  <a:lnTo>
                    <a:pt x="17860" y="58149"/>
                  </a:lnTo>
                  <a:lnTo>
                    <a:pt x="17555" y="58332"/>
                  </a:lnTo>
                  <a:lnTo>
                    <a:pt x="17312" y="58454"/>
                  </a:lnTo>
                  <a:lnTo>
                    <a:pt x="17068" y="58515"/>
                  </a:lnTo>
                  <a:lnTo>
                    <a:pt x="16763" y="58515"/>
                  </a:lnTo>
                  <a:lnTo>
                    <a:pt x="16519" y="58454"/>
                  </a:lnTo>
                  <a:lnTo>
                    <a:pt x="16275" y="58393"/>
                  </a:lnTo>
                  <a:lnTo>
                    <a:pt x="16032" y="58271"/>
                  </a:lnTo>
                  <a:lnTo>
                    <a:pt x="15849" y="58088"/>
                  </a:lnTo>
                  <a:lnTo>
                    <a:pt x="15666" y="57905"/>
                  </a:lnTo>
                  <a:lnTo>
                    <a:pt x="15422" y="57540"/>
                  </a:lnTo>
                  <a:lnTo>
                    <a:pt x="15300" y="57052"/>
                  </a:lnTo>
                  <a:lnTo>
                    <a:pt x="15300" y="56625"/>
                  </a:lnTo>
                  <a:lnTo>
                    <a:pt x="15361" y="56138"/>
                  </a:lnTo>
                  <a:close/>
                  <a:moveTo>
                    <a:pt x="23651" y="56138"/>
                  </a:moveTo>
                  <a:lnTo>
                    <a:pt x="23712" y="56442"/>
                  </a:lnTo>
                  <a:lnTo>
                    <a:pt x="23773" y="56747"/>
                  </a:lnTo>
                  <a:lnTo>
                    <a:pt x="23773" y="57052"/>
                  </a:lnTo>
                  <a:lnTo>
                    <a:pt x="23712" y="57357"/>
                  </a:lnTo>
                  <a:lnTo>
                    <a:pt x="23590" y="57601"/>
                  </a:lnTo>
                  <a:lnTo>
                    <a:pt x="23407" y="57905"/>
                  </a:lnTo>
                  <a:lnTo>
                    <a:pt x="23224" y="58088"/>
                  </a:lnTo>
                  <a:lnTo>
                    <a:pt x="22919" y="58271"/>
                  </a:lnTo>
                  <a:lnTo>
                    <a:pt x="22676" y="58393"/>
                  </a:lnTo>
                  <a:lnTo>
                    <a:pt x="22432" y="58454"/>
                  </a:lnTo>
                  <a:lnTo>
                    <a:pt x="22127" y="58515"/>
                  </a:lnTo>
                  <a:lnTo>
                    <a:pt x="21883" y="58454"/>
                  </a:lnTo>
                  <a:lnTo>
                    <a:pt x="21578" y="58393"/>
                  </a:lnTo>
                  <a:lnTo>
                    <a:pt x="21335" y="58271"/>
                  </a:lnTo>
                  <a:lnTo>
                    <a:pt x="21091" y="58088"/>
                  </a:lnTo>
                  <a:lnTo>
                    <a:pt x="20908" y="57905"/>
                  </a:lnTo>
                  <a:lnTo>
                    <a:pt x="21091" y="58210"/>
                  </a:lnTo>
                  <a:lnTo>
                    <a:pt x="21335" y="58393"/>
                  </a:lnTo>
                  <a:lnTo>
                    <a:pt x="21578" y="58576"/>
                  </a:lnTo>
                  <a:lnTo>
                    <a:pt x="21883" y="58637"/>
                  </a:lnTo>
                  <a:lnTo>
                    <a:pt x="22249" y="58698"/>
                  </a:lnTo>
                  <a:lnTo>
                    <a:pt x="22554" y="58698"/>
                  </a:lnTo>
                  <a:lnTo>
                    <a:pt x="22858" y="58576"/>
                  </a:lnTo>
                  <a:lnTo>
                    <a:pt x="23163" y="58454"/>
                  </a:lnTo>
                  <a:lnTo>
                    <a:pt x="23407" y="58210"/>
                  </a:lnTo>
                  <a:lnTo>
                    <a:pt x="23590" y="57966"/>
                  </a:lnTo>
                  <a:lnTo>
                    <a:pt x="23773" y="57722"/>
                  </a:lnTo>
                  <a:lnTo>
                    <a:pt x="23895" y="57357"/>
                  </a:lnTo>
                  <a:lnTo>
                    <a:pt x="23895" y="57052"/>
                  </a:lnTo>
                  <a:lnTo>
                    <a:pt x="23895" y="56747"/>
                  </a:lnTo>
                  <a:lnTo>
                    <a:pt x="23834" y="56442"/>
                  </a:lnTo>
                  <a:lnTo>
                    <a:pt x="23651" y="56138"/>
                  </a:lnTo>
                  <a:close/>
                  <a:moveTo>
                    <a:pt x="19506" y="53273"/>
                  </a:moveTo>
                  <a:lnTo>
                    <a:pt x="19628" y="54309"/>
                  </a:lnTo>
                  <a:lnTo>
                    <a:pt x="19689" y="54858"/>
                  </a:lnTo>
                  <a:lnTo>
                    <a:pt x="19689" y="55406"/>
                  </a:lnTo>
                  <a:lnTo>
                    <a:pt x="19567" y="56442"/>
                  </a:lnTo>
                  <a:lnTo>
                    <a:pt x="19567" y="56930"/>
                  </a:lnTo>
                  <a:lnTo>
                    <a:pt x="19628" y="57418"/>
                  </a:lnTo>
                  <a:lnTo>
                    <a:pt x="19689" y="57844"/>
                  </a:lnTo>
                  <a:lnTo>
                    <a:pt x="19872" y="58210"/>
                  </a:lnTo>
                  <a:lnTo>
                    <a:pt x="19933" y="58454"/>
                  </a:lnTo>
                  <a:lnTo>
                    <a:pt x="19933" y="58698"/>
                  </a:lnTo>
                  <a:lnTo>
                    <a:pt x="19933" y="59246"/>
                  </a:lnTo>
                  <a:lnTo>
                    <a:pt x="19872" y="60283"/>
                  </a:lnTo>
                  <a:lnTo>
                    <a:pt x="19750" y="61319"/>
                  </a:lnTo>
                  <a:lnTo>
                    <a:pt x="19689" y="62843"/>
                  </a:lnTo>
                  <a:lnTo>
                    <a:pt x="19628" y="64305"/>
                  </a:lnTo>
                  <a:lnTo>
                    <a:pt x="19628" y="65281"/>
                  </a:lnTo>
                  <a:lnTo>
                    <a:pt x="19628" y="66195"/>
                  </a:lnTo>
                  <a:lnTo>
                    <a:pt x="19750" y="68267"/>
                  </a:lnTo>
                  <a:lnTo>
                    <a:pt x="19811" y="69486"/>
                  </a:lnTo>
                  <a:lnTo>
                    <a:pt x="19750" y="70645"/>
                  </a:lnTo>
                  <a:lnTo>
                    <a:pt x="19506" y="73022"/>
                  </a:lnTo>
                  <a:lnTo>
                    <a:pt x="19323" y="70888"/>
                  </a:lnTo>
                  <a:lnTo>
                    <a:pt x="19262" y="69791"/>
                  </a:lnTo>
                  <a:lnTo>
                    <a:pt x="19262" y="68694"/>
                  </a:lnTo>
                  <a:lnTo>
                    <a:pt x="19323" y="67658"/>
                  </a:lnTo>
                  <a:lnTo>
                    <a:pt x="19384" y="66561"/>
                  </a:lnTo>
                  <a:lnTo>
                    <a:pt x="19445" y="65464"/>
                  </a:lnTo>
                  <a:lnTo>
                    <a:pt x="19445" y="64366"/>
                  </a:lnTo>
                  <a:lnTo>
                    <a:pt x="19384" y="62599"/>
                  </a:lnTo>
                  <a:lnTo>
                    <a:pt x="19323" y="61745"/>
                  </a:lnTo>
                  <a:lnTo>
                    <a:pt x="19262" y="60831"/>
                  </a:lnTo>
                  <a:lnTo>
                    <a:pt x="19140" y="59612"/>
                  </a:lnTo>
                  <a:lnTo>
                    <a:pt x="19079" y="59002"/>
                  </a:lnTo>
                  <a:lnTo>
                    <a:pt x="19079" y="58698"/>
                  </a:lnTo>
                  <a:lnTo>
                    <a:pt x="19140" y="58393"/>
                  </a:lnTo>
                  <a:lnTo>
                    <a:pt x="19262" y="57844"/>
                  </a:lnTo>
                  <a:lnTo>
                    <a:pt x="19445" y="57235"/>
                  </a:lnTo>
                  <a:lnTo>
                    <a:pt x="19445" y="56625"/>
                  </a:lnTo>
                  <a:lnTo>
                    <a:pt x="19445" y="56016"/>
                  </a:lnTo>
                  <a:lnTo>
                    <a:pt x="19384" y="55345"/>
                  </a:lnTo>
                  <a:lnTo>
                    <a:pt x="19384" y="54614"/>
                  </a:lnTo>
                  <a:lnTo>
                    <a:pt x="19506" y="53273"/>
                  </a:lnTo>
                  <a:close/>
                  <a:moveTo>
                    <a:pt x="21883" y="10118"/>
                  </a:moveTo>
                  <a:lnTo>
                    <a:pt x="22066" y="12191"/>
                  </a:lnTo>
                  <a:lnTo>
                    <a:pt x="22066" y="12313"/>
                  </a:lnTo>
                  <a:lnTo>
                    <a:pt x="22127" y="12434"/>
                  </a:lnTo>
                  <a:lnTo>
                    <a:pt x="22371" y="12617"/>
                  </a:lnTo>
                  <a:lnTo>
                    <a:pt x="22676" y="12739"/>
                  </a:lnTo>
                  <a:lnTo>
                    <a:pt x="23224" y="13105"/>
                  </a:lnTo>
                  <a:lnTo>
                    <a:pt x="24321" y="13836"/>
                  </a:lnTo>
                  <a:lnTo>
                    <a:pt x="22493" y="14141"/>
                  </a:lnTo>
                  <a:lnTo>
                    <a:pt x="22493" y="14141"/>
                  </a:lnTo>
                  <a:lnTo>
                    <a:pt x="24138" y="14080"/>
                  </a:lnTo>
                  <a:lnTo>
                    <a:pt x="25784" y="14080"/>
                  </a:lnTo>
                  <a:lnTo>
                    <a:pt x="26637" y="14141"/>
                  </a:lnTo>
                  <a:lnTo>
                    <a:pt x="27491" y="14324"/>
                  </a:lnTo>
                  <a:lnTo>
                    <a:pt x="27918" y="14446"/>
                  </a:lnTo>
                  <a:lnTo>
                    <a:pt x="28344" y="14629"/>
                  </a:lnTo>
                  <a:lnTo>
                    <a:pt x="28710" y="14812"/>
                  </a:lnTo>
                  <a:lnTo>
                    <a:pt x="29076" y="15055"/>
                  </a:lnTo>
                  <a:lnTo>
                    <a:pt x="29319" y="15421"/>
                  </a:lnTo>
                  <a:lnTo>
                    <a:pt x="29624" y="15787"/>
                  </a:lnTo>
                  <a:lnTo>
                    <a:pt x="30051" y="16518"/>
                  </a:lnTo>
                  <a:lnTo>
                    <a:pt x="30417" y="17311"/>
                  </a:lnTo>
                  <a:lnTo>
                    <a:pt x="30539" y="17676"/>
                  </a:lnTo>
                  <a:lnTo>
                    <a:pt x="30599" y="18103"/>
                  </a:lnTo>
                  <a:lnTo>
                    <a:pt x="30660" y="19017"/>
                  </a:lnTo>
                  <a:lnTo>
                    <a:pt x="30660" y="19932"/>
                  </a:lnTo>
                  <a:lnTo>
                    <a:pt x="30599" y="20846"/>
                  </a:lnTo>
                  <a:lnTo>
                    <a:pt x="30599" y="21151"/>
                  </a:lnTo>
                  <a:lnTo>
                    <a:pt x="30660" y="21455"/>
                  </a:lnTo>
                  <a:lnTo>
                    <a:pt x="31026" y="23345"/>
                  </a:lnTo>
                  <a:lnTo>
                    <a:pt x="31270" y="25235"/>
                  </a:lnTo>
                  <a:lnTo>
                    <a:pt x="31331" y="26149"/>
                  </a:lnTo>
                  <a:lnTo>
                    <a:pt x="31331" y="27063"/>
                  </a:lnTo>
                  <a:lnTo>
                    <a:pt x="31392" y="27429"/>
                  </a:lnTo>
                  <a:lnTo>
                    <a:pt x="31514" y="27795"/>
                  </a:lnTo>
                  <a:lnTo>
                    <a:pt x="31697" y="28160"/>
                  </a:lnTo>
                  <a:lnTo>
                    <a:pt x="31879" y="28465"/>
                  </a:lnTo>
                  <a:lnTo>
                    <a:pt x="32123" y="28770"/>
                  </a:lnTo>
                  <a:lnTo>
                    <a:pt x="32306" y="29136"/>
                  </a:lnTo>
                  <a:lnTo>
                    <a:pt x="32611" y="29928"/>
                  </a:lnTo>
                  <a:lnTo>
                    <a:pt x="32916" y="30781"/>
                  </a:lnTo>
                  <a:lnTo>
                    <a:pt x="33220" y="31696"/>
                  </a:lnTo>
                  <a:lnTo>
                    <a:pt x="33342" y="32366"/>
                  </a:lnTo>
                  <a:lnTo>
                    <a:pt x="33525" y="33097"/>
                  </a:lnTo>
                  <a:lnTo>
                    <a:pt x="33708" y="34499"/>
                  </a:lnTo>
                  <a:lnTo>
                    <a:pt x="33830" y="35536"/>
                  </a:lnTo>
                  <a:lnTo>
                    <a:pt x="34074" y="36511"/>
                  </a:lnTo>
                  <a:lnTo>
                    <a:pt x="34379" y="37547"/>
                  </a:lnTo>
                  <a:lnTo>
                    <a:pt x="34805" y="38461"/>
                  </a:lnTo>
                  <a:lnTo>
                    <a:pt x="34440" y="38522"/>
                  </a:lnTo>
                  <a:lnTo>
                    <a:pt x="34257" y="38644"/>
                  </a:lnTo>
                  <a:lnTo>
                    <a:pt x="34196" y="38705"/>
                  </a:lnTo>
                  <a:lnTo>
                    <a:pt x="34135" y="38827"/>
                  </a:lnTo>
                  <a:lnTo>
                    <a:pt x="34257" y="38888"/>
                  </a:lnTo>
                  <a:lnTo>
                    <a:pt x="34500" y="38827"/>
                  </a:lnTo>
                  <a:lnTo>
                    <a:pt x="34927" y="38705"/>
                  </a:lnTo>
                  <a:lnTo>
                    <a:pt x="35354" y="38705"/>
                  </a:lnTo>
                  <a:lnTo>
                    <a:pt x="35720" y="38766"/>
                  </a:lnTo>
                  <a:lnTo>
                    <a:pt x="36085" y="39010"/>
                  </a:lnTo>
                  <a:lnTo>
                    <a:pt x="36512" y="39376"/>
                  </a:lnTo>
                  <a:lnTo>
                    <a:pt x="36878" y="39802"/>
                  </a:lnTo>
                  <a:lnTo>
                    <a:pt x="37609" y="40717"/>
                  </a:lnTo>
                  <a:lnTo>
                    <a:pt x="37975" y="41143"/>
                  </a:lnTo>
                  <a:lnTo>
                    <a:pt x="38402" y="41509"/>
                  </a:lnTo>
                  <a:lnTo>
                    <a:pt x="38706" y="41753"/>
                  </a:lnTo>
                  <a:lnTo>
                    <a:pt x="38767" y="41814"/>
                  </a:lnTo>
                  <a:lnTo>
                    <a:pt x="38767" y="41875"/>
                  </a:lnTo>
                  <a:lnTo>
                    <a:pt x="38767" y="41936"/>
                  </a:lnTo>
                  <a:lnTo>
                    <a:pt x="38645" y="41997"/>
                  </a:lnTo>
                  <a:lnTo>
                    <a:pt x="38280" y="41997"/>
                  </a:lnTo>
                  <a:lnTo>
                    <a:pt x="37914" y="41875"/>
                  </a:lnTo>
                  <a:lnTo>
                    <a:pt x="37609" y="41753"/>
                  </a:lnTo>
                  <a:lnTo>
                    <a:pt x="37426" y="41570"/>
                  </a:lnTo>
                  <a:lnTo>
                    <a:pt x="37000" y="41204"/>
                  </a:lnTo>
                  <a:lnTo>
                    <a:pt x="36878" y="41082"/>
                  </a:lnTo>
                  <a:lnTo>
                    <a:pt x="36634" y="41021"/>
                  </a:lnTo>
                  <a:lnTo>
                    <a:pt x="36451" y="40960"/>
                  </a:lnTo>
                  <a:lnTo>
                    <a:pt x="36390" y="41021"/>
                  </a:lnTo>
                  <a:lnTo>
                    <a:pt x="36390" y="41143"/>
                  </a:lnTo>
                  <a:lnTo>
                    <a:pt x="36390" y="41326"/>
                  </a:lnTo>
                  <a:lnTo>
                    <a:pt x="36451" y="41570"/>
                  </a:lnTo>
                  <a:lnTo>
                    <a:pt x="36695" y="42119"/>
                  </a:lnTo>
                  <a:lnTo>
                    <a:pt x="37000" y="42667"/>
                  </a:lnTo>
                  <a:lnTo>
                    <a:pt x="37609" y="43764"/>
                  </a:lnTo>
                  <a:lnTo>
                    <a:pt x="37792" y="44069"/>
                  </a:lnTo>
                  <a:lnTo>
                    <a:pt x="37914" y="44191"/>
                  </a:lnTo>
                  <a:lnTo>
                    <a:pt x="37914" y="44374"/>
                  </a:lnTo>
                  <a:lnTo>
                    <a:pt x="37914" y="44496"/>
                  </a:lnTo>
                  <a:lnTo>
                    <a:pt x="37853" y="44557"/>
                  </a:lnTo>
                  <a:lnTo>
                    <a:pt x="37792" y="44557"/>
                  </a:lnTo>
                  <a:lnTo>
                    <a:pt x="37670" y="44496"/>
                  </a:lnTo>
                  <a:lnTo>
                    <a:pt x="37487" y="44374"/>
                  </a:lnTo>
                  <a:lnTo>
                    <a:pt x="37365" y="44252"/>
                  </a:lnTo>
                  <a:lnTo>
                    <a:pt x="36817" y="43399"/>
                  </a:lnTo>
                  <a:lnTo>
                    <a:pt x="36512" y="42972"/>
                  </a:lnTo>
                  <a:lnTo>
                    <a:pt x="36207" y="42606"/>
                  </a:lnTo>
                  <a:lnTo>
                    <a:pt x="36024" y="42545"/>
                  </a:lnTo>
                  <a:lnTo>
                    <a:pt x="35902" y="42484"/>
                  </a:lnTo>
                  <a:lnTo>
                    <a:pt x="35781" y="42606"/>
                  </a:lnTo>
                  <a:lnTo>
                    <a:pt x="35720" y="42789"/>
                  </a:lnTo>
                  <a:lnTo>
                    <a:pt x="35781" y="43094"/>
                  </a:lnTo>
                  <a:lnTo>
                    <a:pt x="35841" y="43399"/>
                  </a:lnTo>
                  <a:lnTo>
                    <a:pt x="36268" y="44496"/>
                  </a:lnTo>
                  <a:lnTo>
                    <a:pt x="36390" y="44861"/>
                  </a:lnTo>
                  <a:lnTo>
                    <a:pt x="36512" y="45288"/>
                  </a:lnTo>
                  <a:lnTo>
                    <a:pt x="36512" y="45471"/>
                  </a:lnTo>
                  <a:lnTo>
                    <a:pt x="36451" y="45593"/>
                  </a:lnTo>
                  <a:lnTo>
                    <a:pt x="36390" y="45654"/>
                  </a:lnTo>
                  <a:lnTo>
                    <a:pt x="36329" y="45715"/>
                  </a:lnTo>
                  <a:lnTo>
                    <a:pt x="36268" y="45654"/>
                  </a:lnTo>
                  <a:lnTo>
                    <a:pt x="36207" y="45593"/>
                  </a:lnTo>
                  <a:lnTo>
                    <a:pt x="36085" y="45410"/>
                  </a:lnTo>
                  <a:lnTo>
                    <a:pt x="35963" y="45166"/>
                  </a:lnTo>
                  <a:lnTo>
                    <a:pt x="35781" y="44739"/>
                  </a:lnTo>
                  <a:lnTo>
                    <a:pt x="35354" y="43642"/>
                  </a:lnTo>
                  <a:lnTo>
                    <a:pt x="35232" y="43216"/>
                  </a:lnTo>
                  <a:lnTo>
                    <a:pt x="35110" y="42972"/>
                  </a:lnTo>
                  <a:lnTo>
                    <a:pt x="35049" y="42911"/>
                  </a:lnTo>
                  <a:lnTo>
                    <a:pt x="34866" y="42911"/>
                  </a:lnTo>
                  <a:lnTo>
                    <a:pt x="34805" y="42972"/>
                  </a:lnTo>
                  <a:lnTo>
                    <a:pt x="34744" y="43216"/>
                  </a:lnTo>
                  <a:lnTo>
                    <a:pt x="34744" y="43642"/>
                  </a:lnTo>
                  <a:lnTo>
                    <a:pt x="34805" y="44739"/>
                  </a:lnTo>
                  <a:lnTo>
                    <a:pt x="34866" y="45166"/>
                  </a:lnTo>
                  <a:lnTo>
                    <a:pt x="34805" y="45410"/>
                  </a:lnTo>
                  <a:lnTo>
                    <a:pt x="34744" y="45593"/>
                  </a:lnTo>
                  <a:lnTo>
                    <a:pt x="34622" y="45654"/>
                  </a:lnTo>
                  <a:lnTo>
                    <a:pt x="34561" y="45593"/>
                  </a:lnTo>
                  <a:lnTo>
                    <a:pt x="34440" y="45349"/>
                  </a:lnTo>
                  <a:lnTo>
                    <a:pt x="34379" y="44800"/>
                  </a:lnTo>
                  <a:lnTo>
                    <a:pt x="34318" y="44130"/>
                  </a:lnTo>
                  <a:lnTo>
                    <a:pt x="34318" y="43825"/>
                  </a:lnTo>
                  <a:lnTo>
                    <a:pt x="34196" y="43338"/>
                  </a:lnTo>
                  <a:lnTo>
                    <a:pt x="34135" y="43094"/>
                  </a:lnTo>
                  <a:lnTo>
                    <a:pt x="34074" y="42911"/>
                  </a:lnTo>
                  <a:lnTo>
                    <a:pt x="33891" y="42850"/>
                  </a:lnTo>
                  <a:lnTo>
                    <a:pt x="33769" y="42911"/>
                  </a:lnTo>
                  <a:lnTo>
                    <a:pt x="33647" y="42972"/>
                  </a:lnTo>
                  <a:lnTo>
                    <a:pt x="33647" y="43094"/>
                  </a:lnTo>
                  <a:lnTo>
                    <a:pt x="33586" y="43338"/>
                  </a:lnTo>
                  <a:lnTo>
                    <a:pt x="33647" y="43825"/>
                  </a:lnTo>
                  <a:lnTo>
                    <a:pt x="33647" y="44252"/>
                  </a:lnTo>
                  <a:lnTo>
                    <a:pt x="33647" y="44618"/>
                  </a:lnTo>
                  <a:lnTo>
                    <a:pt x="33647" y="44800"/>
                  </a:lnTo>
                  <a:lnTo>
                    <a:pt x="33586" y="44983"/>
                  </a:lnTo>
                  <a:lnTo>
                    <a:pt x="33525" y="45044"/>
                  </a:lnTo>
                  <a:lnTo>
                    <a:pt x="33464" y="44983"/>
                  </a:lnTo>
                  <a:lnTo>
                    <a:pt x="33403" y="44922"/>
                  </a:lnTo>
                  <a:lnTo>
                    <a:pt x="33281" y="44679"/>
                  </a:lnTo>
                  <a:lnTo>
                    <a:pt x="33281" y="44435"/>
                  </a:lnTo>
                  <a:lnTo>
                    <a:pt x="33220" y="43886"/>
                  </a:lnTo>
                  <a:lnTo>
                    <a:pt x="33099" y="42667"/>
                  </a:lnTo>
                  <a:lnTo>
                    <a:pt x="33099" y="42423"/>
                  </a:lnTo>
                  <a:lnTo>
                    <a:pt x="33038" y="42240"/>
                  </a:lnTo>
                  <a:lnTo>
                    <a:pt x="32794" y="41509"/>
                  </a:lnTo>
                  <a:lnTo>
                    <a:pt x="32550" y="40717"/>
                  </a:lnTo>
                  <a:lnTo>
                    <a:pt x="32489" y="40412"/>
                  </a:lnTo>
                  <a:lnTo>
                    <a:pt x="32489" y="40046"/>
                  </a:lnTo>
                  <a:lnTo>
                    <a:pt x="32489" y="39863"/>
                  </a:lnTo>
                  <a:lnTo>
                    <a:pt x="32550" y="39741"/>
                  </a:lnTo>
                  <a:lnTo>
                    <a:pt x="32672" y="39619"/>
                  </a:lnTo>
                  <a:lnTo>
                    <a:pt x="32794" y="39498"/>
                  </a:lnTo>
                  <a:lnTo>
                    <a:pt x="32916" y="39437"/>
                  </a:lnTo>
                  <a:lnTo>
                    <a:pt x="32916" y="39376"/>
                  </a:lnTo>
                  <a:lnTo>
                    <a:pt x="32916" y="39315"/>
                  </a:lnTo>
                  <a:lnTo>
                    <a:pt x="32794" y="39254"/>
                  </a:lnTo>
                  <a:lnTo>
                    <a:pt x="32672" y="39254"/>
                  </a:lnTo>
                  <a:lnTo>
                    <a:pt x="32489" y="39376"/>
                  </a:lnTo>
                  <a:lnTo>
                    <a:pt x="32123" y="38400"/>
                  </a:lnTo>
                  <a:lnTo>
                    <a:pt x="31697" y="37364"/>
                  </a:lnTo>
                  <a:lnTo>
                    <a:pt x="30721" y="35414"/>
                  </a:lnTo>
                  <a:lnTo>
                    <a:pt x="29807" y="33463"/>
                  </a:lnTo>
                  <a:lnTo>
                    <a:pt x="29380" y="32488"/>
                  </a:lnTo>
                  <a:lnTo>
                    <a:pt x="29015" y="31452"/>
                  </a:lnTo>
                  <a:lnTo>
                    <a:pt x="28710" y="30355"/>
                  </a:lnTo>
                  <a:lnTo>
                    <a:pt x="28466" y="29257"/>
                  </a:lnTo>
                  <a:lnTo>
                    <a:pt x="28161" y="28160"/>
                  </a:lnTo>
                  <a:lnTo>
                    <a:pt x="27796" y="27063"/>
                  </a:lnTo>
                  <a:lnTo>
                    <a:pt x="27064" y="25356"/>
                  </a:lnTo>
                  <a:lnTo>
                    <a:pt x="27064" y="25174"/>
                  </a:lnTo>
                  <a:lnTo>
                    <a:pt x="27064" y="24991"/>
                  </a:lnTo>
                  <a:lnTo>
                    <a:pt x="27125" y="24747"/>
                  </a:lnTo>
                  <a:lnTo>
                    <a:pt x="27247" y="24625"/>
                  </a:lnTo>
                  <a:lnTo>
                    <a:pt x="27369" y="24503"/>
                  </a:lnTo>
                  <a:lnTo>
                    <a:pt x="27552" y="24259"/>
                  </a:lnTo>
                  <a:lnTo>
                    <a:pt x="27674" y="23955"/>
                  </a:lnTo>
                  <a:lnTo>
                    <a:pt x="27796" y="23345"/>
                  </a:lnTo>
                  <a:lnTo>
                    <a:pt x="27857" y="22735"/>
                  </a:lnTo>
                  <a:lnTo>
                    <a:pt x="27857" y="22126"/>
                  </a:lnTo>
                  <a:lnTo>
                    <a:pt x="27735" y="21455"/>
                  </a:lnTo>
                  <a:lnTo>
                    <a:pt x="27613" y="20846"/>
                  </a:lnTo>
                  <a:lnTo>
                    <a:pt x="27491" y="20541"/>
                  </a:lnTo>
                  <a:lnTo>
                    <a:pt x="27430" y="20236"/>
                  </a:lnTo>
                  <a:lnTo>
                    <a:pt x="27491" y="19566"/>
                  </a:lnTo>
                  <a:lnTo>
                    <a:pt x="27369" y="20175"/>
                  </a:lnTo>
                  <a:lnTo>
                    <a:pt x="27369" y="20358"/>
                  </a:lnTo>
                  <a:lnTo>
                    <a:pt x="27430" y="20602"/>
                  </a:lnTo>
                  <a:lnTo>
                    <a:pt x="27491" y="21212"/>
                  </a:lnTo>
                  <a:lnTo>
                    <a:pt x="27552" y="21821"/>
                  </a:lnTo>
                  <a:lnTo>
                    <a:pt x="27613" y="22370"/>
                  </a:lnTo>
                  <a:lnTo>
                    <a:pt x="27552" y="22979"/>
                  </a:lnTo>
                  <a:lnTo>
                    <a:pt x="27430" y="23589"/>
                  </a:lnTo>
                  <a:lnTo>
                    <a:pt x="27369" y="23833"/>
                  </a:lnTo>
                  <a:lnTo>
                    <a:pt x="27186" y="24076"/>
                  </a:lnTo>
                  <a:lnTo>
                    <a:pt x="27064" y="24320"/>
                  </a:lnTo>
                  <a:lnTo>
                    <a:pt x="26820" y="24503"/>
                  </a:lnTo>
                  <a:lnTo>
                    <a:pt x="26637" y="24686"/>
                  </a:lnTo>
                  <a:lnTo>
                    <a:pt x="26394" y="24808"/>
                  </a:lnTo>
                  <a:lnTo>
                    <a:pt x="25845" y="24991"/>
                  </a:lnTo>
                  <a:lnTo>
                    <a:pt x="25297" y="25052"/>
                  </a:lnTo>
                  <a:lnTo>
                    <a:pt x="24016" y="25235"/>
                  </a:lnTo>
                  <a:lnTo>
                    <a:pt x="23468" y="25295"/>
                  </a:lnTo>
                  <a:lnTo>
                    <a:pt x="22797" y="25295"/>
                  </a:lnTo>
                  <a:lnTo>
                    <a:pt x="22676" y="25235"/>
                  </a:lnTo>
                  <a:lnTo>
                    <a:pt x="22493" y="25174"/>
                  </a:lnTo>
                  <a:lnTo>
                    <a:pt x="22249" y="24991"/>
                  </a:lnTo>
                  <a:lnTo>
                    <a:pt x="21639" y="24625"/>
                  </a:lnTo>
                  <a:lnTo>
                    <a:pt x="20359" y="23894"/>
                  </a:lnTo>
                  <a:lnTo>
                    <a:pt x="21883" y="24991"/>
                  </a:lnTo>
                  <a:lnTo>
                    <a:pt x="22249" y="25295"/>
                  </a:lnTo>
                  <a:lnTo>
                    <a:pt x="22432" y="25417"/>
                  </a:lnTo>
                  <a:lnTo>
                    <a:pt x="22676" y="25539"/>
                  </a:lnTo>
                  <a:lnTo>
                    <a:pt x="22797" y="25600"/>
                  </a:lnTo>
                  <a:lnTo>
                    <a:pt x="23346" y="25600"/>
                  </a:lnTo>
                  <a:lnTo>
                    <a:pt x="24260" y="25539"/>
                  </a:lnTo>
                  <a:lnTo>
                    <a:pt x="25175" y="25417"/>
                  </a:lnTo>
                  <a:lnTo>
                    <a:pt x="26028" y="25295"/>
                  </a:lnTo>
                  <a:lnTo>
                    <a:pt x="26455" y="25174"/>
                  </a:lnTo>
                  <a:lnTo>
                    <a:pt x="26820" y="24991"/>
                  </a:lnTo>
                  <a:lnTo>
                    <a:pt x="26698" y="25539"/>
                  </a:lnTo>
                  <a:lnTo>
                    <a:pt x="25845" y="28099"/>
                  </a:lnTo>
                  <a:lnTo>
                    <a:pt x="25784" y="28282"/>
                  </a:lnTo>
                  <a:lnTo>
                    <a:pt x="25723" y="28709"/>
                  </a:lnTo>
                  <a:lnTo>
                    <a:pt x="25784" y="30416"/>
                  </a:lnTo>
                  <a:lnTo>
                    <a:pt x="25784" y="32610"/>
                  </a:lnTo>
                  <a:lnTo>
                    <a:pt x="25784" y="32976"/>
                  </a:lnTo>
                  <a:lnTo>
                    <a:pt x="25723" y="33280"/>
                  </a:lnTo>
                  <a:lnTo>
                    <a:pt x="25723" y="33585"/>
                  </a:lnTo>
                  <a:lnTo>
                    <a:pt x="25723" y="33890"/>
                  </a:lnTo>
                  <a:lnTo>
                    <a:pt x="25845" y="34195"/>
                  </a:lnTo>
                  <a:lnTo>
                    <a:pt x="26028" y="35109"/>
                  </a:lnTo>
                  <a:lnTo>
                    <a:pt x="26333" y="36877"/>
                  </a:lnTo>
                  <a:lnTo>
                    <a:pt x="26455" y="37730"/>
                  </a:lnTo>
                  <a:lnTo>
                    <a:pt x="26516" y="38644"/>
                  </a:lnTo>
                  <a:lnTo>
                    <a:pt x="26516" y="40412"/>
                  </a:lnTo>
                  <a:lnTo>
                    <a:pt x="26455" y="42240"/>
                  </a:lnTo>
                  <a:lnTo>
                    <a:pt x="26394" y="44008"/>
                  </a:lnTo>
                  <a:lnTo>
                    <a:pt x="26272" y="45776"/>
                  </a:lnTo>
                  <a:lnTo>
                    <a:pt x="26028" y="47543"/>
                  </a:lnTo>
                  <a:lnTo>
                    <a:pt x="25784" y="49311"/>
                  </a:lnTo>
                  <a:lnTo>
                    <a:pt x="25479" y="51079"/>
                  </a:lnTo>
                  <a:lnTo>
                    <a:pt x="25053" y="52846"/>
                  </a:lnTo>
                  <a:lnTo>
                    <a:pt x="24565" y="54553"/>
                  </a:lnTo>
                  <a:lnTo>
                    <a:pt x="24382" y="55406"/>
                  </a:lnTo>
                  <a:lnTo>
                    <a:pt x="24260" y="56260"/>
                  </a:lnTo>
                  <a:lnTo>
                    <a:pt x="24260" y="57235"/>
                  </a:lnTo>
                  <a:lnTo>
                    <a:pt x="24321" y="58210"/>
                  </a:lnTo>
                  <a:lnTo>
                    <a:pt x="24504" y="59063"/>
                  </a:lnTo>
                  <a:lnTo>
                    <a:pt x="24687" y="59917"/>
                  </a:lnTo>
                  <a:lnTo>
                    <a:pt x="24931" y="60770"/>
                  </a:lnTo>
                  <a:lnTo>
                    <a:pt x="25053" y="61684"/>
                  </a:lnTo>
                  <a:lnTo>
                    <a:pt x="25114" y="62538"/>
                  </a:lnTo>
                  <a:lnTo>
                    <a:pt x="25114" y="63391"/>
                  </a:lnTo>
                  <a:lnTo>
                    <a:pt x="24992" y="64244"/>
                  </a:lnTo>
                  <a:lnTo>
                    <a:pt x="24870" y="65098"/>
                  </a:lnTo>
                  <a:lnTo>
                    <a:pt x="24565" y="66317"/>
                  </a:lnTo>
                  <a:lnTo>
                    <a:pt x="24260" y="67475"/>
                  </a:lnTo>
                  <a:lnTo>
                    <a:pt x="23529" y="69791"/>
                  </a:lnTo>
                  <a:lnTo>
                    <a:pt x="22493" y="73326"/>
                  </a:lnTo>
                  <a:lnTo>
                    <a:pt x="22127" y="74789"/>
                  </a:lnTo>
                  <a:lnTo>
                    <a:pt x="22066" y="75216"/>
                  </a:lnTo>
                  <a:lnTo>
                    <a:pt x="22005" y="75460"/>
                  </a:lnTo>
                  <a:lnTo>
                    <a:pt x="22066" y="75704"/>
                  </a:lnTo>
                  <a:lnTo>
                    <a:pt x="22127" y="75947"/>
                  </a:lnTo>
                  <a:lnTo>
                    <a:pt x="22249" y="76252"/>
                  </a:lnTo>
                  <a:lnTo>
                    <a:pt x="22493" y="76740"/>
                  </a:lnTo>
                  <a:lnTo>
                    <a:pt x="22858" y="77410"/>
                  </a:lnTo>
                  <a:lnTo>
                    <a:pt x="23346" y="78081"/>
                  </a:lnTo>
                  <a:lnTo>
                    <a:pt x="23590" y="78386"/>
                  </a:lnTo>
                  <a:lnTo>
                    <a:pt x="23834" y="78568"/>
                  </a:lnTo>
                  <a:lnTo>
                    <a:pt x="24260" y="78873"/>
                  </a:lnTo>
                  <a:lnTo>
                    <a:pt x="24321" y="78995"/>
                  </a:lnTo>
                  <a:lnTo>
                    <a:pt x="24321" y="79056"/>
                  </a:lnTo>
                  <a:lnTo>
                    <a:pt x="24260" y="79117"/>
                  </a:lnTo>
                  <a:lnTo>
                    <a:pt x="24199" y="79178"/>
                  </a:lnTo>
                  <a:lnTo>
                    <a:pt x="23956" y="79239"/>
                  </a:lnTo>
                  <a:lnTo>
                    <a:pt x="23773" y="79300"/>
                  </a:lnTo>
                  <a:lnTo>
                    <a:pt x="22919" y="79483"/>
                  </a:lnTo>
                  <a:lnTo>
                    <a:pt x="22493" y="79544"/>
                  </a:lnTo>
                  <a:lnTo>
                    <a:pt x="22066" y="79605"/>
                  </a:lnTo>
                  <a:lnTo>
                    <a:pt x="21700" y="79544"/>
                  </a:lnTo>
                  <a:lnTo>
                    <a:pt x="21578" y="79422"/>
                  </a:lnTo>
                  <a:lnTo>
                    <a:pt x="21578" y="79300"/>
                  </a:lnTo>
                  <a:lnTo>
                    <a:pt x="21517" y="78995"/>
                  </a:lnTo>
                  <a:lnTo>
                    <a:pt x="21456" y="78873"/>
                  </a:lnTo>
                  <a:lnTo>
                    <a:pt x="21335" y="78751"/>
                  </a:lnTo>
                  <a:lnTo>
                    <a:pt x="21213" y="78751"/>
                  </a:lnTo>
                  <a:lnTo>
                    <a:pt x="21213" y="78873"/>
                  </a:lnTo>
                  <a:lnTo>
                    <a:pt x="21274" y="79117"/>
                  </a:lnTo>
                  <a:lnTo>
                    <a:pt x="21335" y="79422"/>
                  </a:lnTo>
                  <a:lnTo>
                    <a:pt x="21335" y="79605"/>
                  </a:lnTo>
                  <a:lnTo>
                    <a:pt x="21335" y="79727"/>
                  </a:lnTo>
                  <a:lnTo>
                    <a:pt x="21213" y="79848"/>
                  </a:lnTo>
                  <a:lnTo>
                    <a:pt x="21030" y="79909"/>
                  </a:lnTo>
                  <a:lnTo>
                    <a:pt x="20725" y="79970"/>
                  </a:lnTo>
                  <a:lnTo>
                    <a:pt x="20359" y="79970"/>
                  </a:lnTo>
                  <a:lnTo>
                    <a:pt x="20176" y="79909"/>
                  </a:lnTo>
                  <a:lnTo>
                    <a:pt x="19994" y="79848"/>
                  </a:lnTo>
                  <a:lnTo>
                    <a:pt x="19872" y="79666"/>
                  </a:lnTo>
                  <a:lnTo>
                    <a:pt x="19750" y="79422"/>
                  </a:lnTo>
                  <a:lnTo>
                    <a:pt x="19628" y="78995"/>
                  </a:lnTo>
                  <a:lnTo>
                    <a:pt x="19628" y="78507"/>
                  </a:lnTo>
                  <a:lnTo>
                    <a:pt x="19628" y="78020"/>
                  </a:lnTo>
                  <a:lnTo>
                    <a:pt x="19628" y="75582"/>
                  </a:lnTo>
                  <a:lnTo>
                    <a:pt x="19750" y="74119"/>
                  </a:lnTo>
                  <a:lnTo>
                    <a:pt x="19872" y="72656"/>
                  </a:lnTo>
                  <a:lnTo>
                    <a:pt x="19994" y="71193"/>
                  </a:lnTo>
                  <a:lnTo>
                    <a:pt x="20115" y="69669"/>
                  </a:lnTo>
                  <a:lnTo>
                    <a:pt x="20115" y="68816"/>
                  </a:lnTo>
                  <a:lnTo>
                    <a:pt x="20055" y="67963"/>
                  </a:lnTo>
                  <a:lnTo>
                    <a:pt x="19994" y="66195"/>
                  </a:lnTo>
                  <a:lnTo>
                    <a:pt x="19933" y="64915"/>
                  </a:lnTo>
                  <a:lnTo>
                    <a:pt x="19994" y="63696"/>
                  </a:lnTo>
                  <a:lnTo>
                    <a:pt x="20055" y="62172"/>
                  </a:lnTo>
                  <a:lnTo>
                    <a:pt x="20176" y="60587"/>
                  </a:lnTo>
                  <a:lnTo>
                    <a:pt x="20237" y="59734"/>
                  </a:lnTo>
                  <a:lnTo>
                    <a:pt x="20298" y="58820"/>
                  </a:lnTo>
                  <a:lnTo>
                    <a:pt x="20298" y="58515"/>
                  </a:lnTo>
                  <a:lnTo>
                    <a:pt x="20237" y="58271"/>
                  </a:lnTo>
                  <a:lnTo>
                    <a:pt x="20115" y="57905"/>
                  </a:lnTo>
                  <a:lnTo>
                    <a:pt x="19994" y="57540"/>
                  </a:lnTo>
                  <a:lnTo>
                    <a:pt x="19872" y="57113"/>
                  </a:lnTo>
                  <a:lnTo>
                    <a:pt x="19872" y="56625"/>
                  </a:lnTo>
                  <a:lnTo>
                    <a:pt x="19994" y="55772"/>
                  </a:lnTo>
                  <a:lnTo>
                    <a:pt x="19994" y="55345"/>
                  </a:lnTo>
                  <a:lnTo>
                    <a:pt x="19994" y="54919"/>
                  </a:lnTo>
                  <a:lnTo>
                    <a:pt x="19933" y="54065"/>
                  </a:lnTo>
                  <a:lnTo>
                    <a:pt x="19750" y="52359"/>
                  </a:lnTo>
                  <a:lnTo>
                    <a:pt x="19689" y="50652"/>
                  </a:lnTo>
                  <a:lnTo>
                    <a:pt x="19689" y="48275"/>
                  </a:lnTo>
                  <a:lnTo>
                    <a:pt x="19689" y="45898"/>
                  </a:lnTo>
                  <a:lnTo>
                    <a:pt x="19628" y="44130"/>
                  </a:lnTo>
                  <a:lnTo>
                    <a:pt x="19628" y="43338"/>
                  </a:lnTo>
                  <a:lnTo>
                    <a:pt x="19628" y="43155"/>
                  </a:lnTo>
                  <a:lnTo>
                    <a:pt x="19628" y="42911"/>
                  </a:lnTo>
                  <a:lnTo>
                    <a:pt x="19872" y="42911"/>
                  </a:lnTo>
                  <a:lnTo>
                    <a:pt x="20237" y="42789"/>
                  </a:lnTo>
                  <a:lnTo>
                    <a:pt x="20542" y="42667"/>
                  </a:lnTo>
                  <a:lnTo>
                    <a:pt x="20786" y="42423"/>
                  </a:lnTo>
                  <a:lnTo>
                    <a:pt x="20969" y="42119"/>
                  </a:lnTo>
                  <a:lnTo>
                    <a:pt x="21030" y="41814"/>
                  </a:lnTo>
                  <a:lnTo>
                    <a:pt x="21030" y="41509"/>
                  </a:lnTo>
                  <a:lnTo>
                    <a:pt x="20847" y="41936"/>
                  </a:lnTo>
                  <a:lnTo>
                    <a:pt x="20725" y="42119"/>
                  </a:lnTo>
                  <a:lnTo>
                    <a:pt x="20542" y="42301"/>
                  </a:lnTo>
                  <a:lnTo>
                    <a:pt x="20359" y="42423"/>
                  </a:lnTo>
                  <a:lnTo>
                    <a:pt x="20115" y="42484"/>
                  </a:lnTo>
                  <a:lnTo>
                    <a:pt x="19567" y="42545"/>
                  </a:lnTo>
                  <a:lnTo>
                    <a:pt x="19018" y="42484"/>
                  </a:lnTo>
                  <a:lnTo>
                    <a:pt x="18774" y="42423"/>
                  </a:lnTo>
                  <a:lnTo>
                    <a:pt x="18592" y="42301"/>
                  </a:lnTo>
                  <a:lnTo>
                    <a:pt x="18409" y="42119"/>
                  </a:lnTo>
                  <a:lnTo>
                    <a:pt x="18287" y="41936"/>
                  </a:lnTo>
                  <a:lnTo>
                    <a:pt x="18104" y="41509"/>
                  </a:lnTo>
                  <a:lnTo>
                    <a:pt x="18104" y="41753"/>
                  </a:lnTo>
                  <a:lnTo>
                    <a:pt x="18104" y="41997"/>
                  </a:lnTo>
                  <a:lnTo>
                    <a:pt x="18226" y="42240"/>
                  </a:lnTo>
                  <a:lnTo>
                    <a:pt x="18348" y="42484"/>
                  </a:lnTo>
                  <a:lnTo>
                    <a:pt x="18592" y="42667"/>
                  </a:lnTo>
                  <a:lnTo>
                    <a:pt x="18896" y="42789"/>
                  </a:lnTo>
                  <a:lnTo>
                    <a:pt x="19201" y="42850"/>
                  </a:lnTo>
                  <a:lnTo>
                    <a:pt x="19323" y="42911"/>
                  </a:lnTo>
                  <a:lnTo>
                    <a:pt x="19445" y="42911"/>
                  </a:lnTo>
                  <a:lnTo>
                    <a:pt x="19445" y="43033"/>
                  </a:lnTo>
                  <a:lnTo>
                    <a:pt x="19445" y="43094"/>
                  </a:lnTo>
                  <a:lnTo>
                    <a:pt x="19384" y="43642"/>
                  </a:lnTo>
                  <a:lnTo>
                    <a:pt x="19384" y="46324"/>
                  </a:lnTo>
                  <a:lnTo>
                    <a:pt x="19384" y="48458"/>
                  </a:lnTo>
                  <a:lnTo>
                    <a:pt x="19384" y="50652"/>
                  </a:lnTo>
                  <a:lnTo>
                    <a:pt x="19323" y="51993"/>
                  </a:lnTo>
                  <a:lnTo>
                    <a:pt x="19201" y="53395"/>
                  </a:lnTo>
                  <a:lnTo>
                    <a:pt x="19079" y="54858"/>
                  </a:lnTo>
                  <a:lnTo>
                    <a:pt x="19079" y="55528"/>
                  </a:lnTo>
                  <a:lnTo>
                    <a:pt x="19079" y="56260"/>
                  </a:lnTo>
                  <a:lnTo>
                    <a:pt x="19140" y="56930"/>
                  </a:lnTo>
                  <a:lnTo>
                    <a:pt x="19018" y="57662"/>
                  </a:lnTo>
                  <a:lnTo>
                    <a:pt x="18835" y="58149"/>
                  </a:lnTo>
                  <a:lnTo>
                    <a:pt x="18774" y="58393"/>
                  </a:lnTo>
                  <a:lnTo>
                    <a:pt x="18714" y="58637"/>
                  </a:lnTo>
                  <a:lnTo>
                    <a:pt x="18714" y="59368"/>
                  </a:lnTo>
                  <a:lnTo>
                    <a:pt x="18835" y="60100"/>
                  </a:lnTo>
                  <a:lnTo>
                    <a:pt x="18896" y="60831"/>
                  </a:lnTo>
                  <a:lnTo>
                    <a:pt x="18957" y="61563"/>
                  </a:lnTo>
                  <a:lnTo>
                    <a:pt x="19018" y="63818"/>
                  </a:lnTo>
                  <a:lnTo>
                    <a:pt x="19079" y="64854"/>
                  </a:lnTo>
                  <a:lnTo>
                    <a:pt x="19079" y="65829"/>
                  </a:lnTo>
                  <a:lnTo>
                    <a:pt x="19018" y="67292"/>
                  </a:lnTo>
                  <a:lnTo>
                    <a:pt x="18896" y="68755"/>
                  </a:lnTo>
                  <a:lnTo>
                    <a:pt x="18957" y="70218"/>
                  </a:lnTo>
                  <a:lnTo>
                    <a:pt x="19079" y="71681"/>
                  </a:lnTo>
                  <a:lnTo>
                    <a:pt x="19262" y="73144"/>
                  </a:lnTo>
                  <a:lnTo>
                    <a:pt x="19384" y="74606"/>
                  </a:lnTo>
                  <a:lnTo>
                    <a:pt x="19384" y="75886"/>
                  </a:lnTo>
                  <a:lnTo>
                    <a:pt x="19384" y="77959"/>
                  </a:lnTo>
                  <a:lnTo>
                    <a:pt x="19384" y="78873"/>
                  </a:lnTo>
                  <a:lnTo>
                    <a:pt x="19384" y="79178"/>
                  </a:lnTo>
                  <a:lnTo>
                    <a:pt x="19323" y="79422"/>
                  </a:lnTo>
                  <a:lnTo>
                    <a:pt x="19140" y="79727"/>
                  </a:lnTo>
                  <a:lnTo>
                    <a:pt x="18957" y="79909"/>
                  </a:lnTo>
                  <a:lnTo>
                    <a:pt x="18653" y="79970"/>
                  </a:lnTo>
                  <a:lnTo>
                    <a:pt x="18348" y="79970"/>
                  </a:lnTo>
                  <a:lnTo>
                    <a:pt x="18043" y="79909"/>
                  </a:lnTo>
                  <a:lnTo>
                    <a:pt x="17799" y="79787"/>
                  </a:lnTo>
                  <a:lnTo>
                    <a:pt x="17738" y="79666"/>
                  </a:lnTo>
                  <a:lnTo>
                    <a:pt x="17677" y="79605"/>
                  </a:lnTo>
                  <a:lnTo>
                    <a:pt x="17738" y="79361"/>
                  </a:lnTo>
                  <a:lnTo>
                    <a:pt x="17799" y="79056"/>
                  </a:lnTo>
                  <a:lnTo>
                    <a:pt x="17860" y="78934"/>
                  </a:lnTo>
                  <a:lnTo>
                    <a:pt x="17921" y="78873"/>
                  </a:lnTo>
                  <a:lnTo>
                    <a:pt x="17860" y="78812"/>
                  </a:lnTo>
                  <a:lnTo>
                    <a:pt x="17799" y="78751"/>
                  </a:lnTo>
                  <a:lnTo>
                    <a:pt x="17677" y="78751"/>
                  </a:lnTo>
                  <a:lnTo>
                    <a:pt x="17616" y="78812"/>
                  </a:lnTo>
                  <a:lnTo>
                    <a:pt x="17555" y="78995"/>
                  </a:lnTo>
                  <a:lnTo>
                    <a:pt x="17555" y="79178"/>
                  </a:lnTo>
                  <a:lnTo>
                    <a:pt x="17494" y="79300"/>
                  </a:lnTo>
                  <a:lnTo>
                    <a:pt x="17434" y="79483"/>
                  </a:lnTo>
                  <a:lnTo>
                    <a:pt x="17312" y="79544"/>
                  </a:lnTo>
                  <a:lnTo>
                    <a:pt x="17129" y="79605"/>
                  </a:lnTo>
                  <a:lnTo>
                    <a:pt x="16824" y="79605"/>
                  </a:lnTo>
                  <a:lnTo>
                    <a:pt x="16458" y="79544"/>
                  </a:lnTo>
                  <a:lnTo>
                    <a:pt x="16032" y="79483"/>
                  </a:lnTo>
                  <a:lnTo>
                    <a:pt x="15361" y="79361"/>
                  </a:lnTo>
                  <a:lnTo>
                    <a:pt x="14995" y="79239"/>
                  </a:lnTo>
                  <a:lnTo>
                    <a:pt x="14813" y="79178"/>
                  </a:lnTo>
                  <a:lnTo>
                    <a:pt x="14752" y="79117"/>
                  </a:lnTo>
                  <a:lnTo>
                    <a:pt x="14691" y="79056"/>
                  </a:lnTo>
                  <a:lnTo>
                    <a:pt x="14691" y="78934"/>
                  </a:lnTo>
                  <a:lnTo>
                    <a:pt x="14813" y="78873"/>
                  </a:lnTo>
                  <a:lnTo>
                    <a:pt x="14995" y="78751"/>
                  </a:lnTo>
                  <a:lnTo>
                    <a:pt x="15483" y="78386"/>
                  </a:lnTo>
                  <a:lnTo>
                    <a:pt x="15910" y="77898"/>
                  </a:lnTo>
                  <a:lnTo>
                    <a:pt x="16214" y="77349"/>
                  </a:lnTo>
                  <a:lnTo>
                    <a:pt x="16519" y="76801"/>
                  </a:lnTo>
                  <a:lnTo>
                    <a:pt x="16824" y="76252"/>
                  </a:lnTo>
                  <a:lnTo>
                    <a:pt x="17007" y="75765"/>
                  </a:lnTo>
                  <a:lnTo>
                    <a:pt x="17007" y="75399"/>
                  </a:lnTo>
                  <a:lnTo>
                    <a:pt x="16946" y="75033"/>
                  </a:lnTo>
                  <a:lnTo>
                    <a:pt x="16763" y="74058"/>
                  </a:lnTo>
                  <a:lnTo>
                    <a:pt x="16519" y="73144"/>
                  </a:lnTo>
                  <a:lnTo>
                    <a:pt x="15910" y="71315"/>
                  </a:lnTo>
                  <a:lnTo>
                    <a:pt x="15239" y="68938"/>
                  </a:lnTo>
                  <a:lnTo>
                    <a:pt x="14813" y="67536"/>
                  </a:lnTo>
                  <a:lnTo>
                    <a:pt x="14386" y="66073"/>
                  </a:lnTo>
                  <a:lnTo>
                    <a:pt x="14081" y="64610"/>
                  </a:lnTo>
                  <a:lnTo>
                    <a:pt x="13959" y="63879"/>
                  </a:lnTo>
                  <a:lnTo>
                    <a:pt x="13898" y="63147"/>
                  </a:lnTo>
                  <a:lnTo>
                    <a:pt x="13959" y="62355"/>
                  </a:lnTo>
                  <a:lnTo>
                    <a:pt x="14020" y="61623"/>
                  </a:lnTo>
                  <a:lnTo>
                    <a:pt x="14142" y="60831"/>
                  </a:lnTo>
                  <a:lnTo>
                    <a:pt x="14325" y="60100"/>
                  </a:lnTo>
                  <a:lnTo>
                    <a:pt x="14630" y="58698"/>
                  </a:lnTo>
                  <a:lnTo>
                    <a:pt x="14752" y="57966"/>
                  </a:lnTo>
                  <a:lnTo>
                    <a:pt x="14813" y="57235"/>
                  </a:lnTo>
                  <a:lnTo>
                    <a:pt x="14752" y="56686"/>
                  </a:lnTo>
                  <a:lnTo>
                    <a:pt x="14752" y="56077"/>
                  </a:lnTo>
                  <a:lnTo>
                    <a:pt x="14508" y="54919"/>
                  </a:lnTo>
                  <a:lnTo>
                    <a:pt x="14264" y="53761"/>
                  </a:lnTo>
                  <a:lnTo>
                    <a:pt x="13959" y="52602"/>
                  </a:lnTo>
                  <a:lnTo>
                    <a:pt x="13593" y="51079"/>
                  </a:lnTo>
                  <a:lnTo>
                    <a:pt x="13289" y="49555"/>
                  </a:lnTo>
                  <a:lnTo>
                    <a:pt x="13045" y="48031"/>
                  </a:lnTo>
                  <a:lnTo>
                    <a:pt x="12862" y="46446"/>
                  </a:lnTo>
                  <a:lnTo>
                    <a:pt x="12618" y="43399"/>
                  </a:lnTo>
                  <a:lnTo>
                    <a:pt x="12557" y="40290"/>
                  </a:lnTo>
                  <a:lnTo>
                    <a:pt x="12557" y="38766"/>
                  </a:lnTo>
                  <a:lnTo>
                    <a:pt x="12557" y="38035"/>
                  </a:lnTo>
                  <a:lnTo>
                    <a:pt x="12679" y="37242"/>
                  </a:lnTo>
                  <a:lnTo>
                    <a:pt x="12862" y="35658"/>
                  </a:lnTo>
                  <a:lnTo>
                    <a:pt x="13167" y="34134"/>
                  </a:lnTo>
                  <a:lnTo>
                    <a:pt x="13228" y="33890"/>
                  </a:lnTo>
                  <a:lnTo>
                    <a:pt x="13228" y="33585"/>
                  </a:lnTo>
                  <a:lnTo>
                    <a:pt x="13167" y="33280"/>
                  </a:lnTo>
                  <a:lnTo>
                    <a:pt x="13045" y="32976"/>
                  </a:lnTo>
                  <a:lnTo>
                    <a:pt x="13045" y="29379"/>
                  </a:lnTo>
                  <a:lnTo>
                    <a:pt x="13045" y="28587"/>
                  </a:lnTo>
                  <a:lnTo>
                    <a:pt x="12984" y="28343"/>
                  </a:lnTo>
                  <a:lnTo>
                    <a:pt x="12923" y="28038"/>
                  </a:lnTo>
                  <a:lnTo>
                    <a:pt x="12801" y="27673"/>
                  </a:lnTo>
                  <a:lnTo>
                    <a:pt x="12496" y="26576"/>
                  </a:lnTo>
                  <a:lnTo>
                    <a:pt x="12192" y="25600"/>
                  </a:lnTo>
                  <a:lnTo>
                    <a:pt x="12192" y="25235"/>
                  </a:lnTo>
                  <a:lnTo>
                    <a:pt x="12131" y="24930"/>
                  </a:lnTo>
                  <a:lnTo>
                    <a:pt x="12496" y="25113"/>
                  </a:lnTo>
                  <a:lnTo>
                    <a:pt x="12923" y="25235"/>
                  </a:lnTo>
                  <a:lnTo>
                    <a:pt x="13776" y="25417"/>
                  </a:lnTo>
                  <a:lnTo>
                    <a:pt x="14691" y="25539"/>
                  </a:lnTo>
                  <a:lnTo>
                    <a:pt x="15666" y="25600"/>
                  </a:lnTo>
                  <a:lnTo>
                    <a:pt x="16214" y="25600"/>
                  </a:lnTo>
                  <a:lnTo>
                    <a:pt x="16397" y="25539"/>
                  </a:lnTo>
                  <a:lnTo>
                    <a:pt x="16519" y="25478"/>
                  </a:lnTo>
                  <a:lnTo>
                    <a:pt x="16702" y="25356"/>
                  </a:lnTo>
                  <a:lnTo>
                    <a:pt x="17068" y="25052"/>
                  </a:lnTo>
                  <a:lnTo>
                    <a:pt x="18653" y="23894"/>
                  </a:lnTo>
                  <a:lnTo>
                    <a:pt x="18653" y="23894"/>
                  </a:lnTo>
                  <a:lnTo>
                    <a:pt x="16519" y="25113"/>
                  </a:lnTo>
                  <a:lnTo>
                    <a:pt x="16397" y="25235"/>
                  </a:lnTo>
                  <a:lnTo>
                    <a:pt x="16275" y="25295"/>
                  </a:lnTo>
                  <a:lnTo>
                    <a:pt x="15971" y="25295"/>
                  </a:lnTo>
                  <a:lnTo>
                    <a:pt x="15361" y="25235"/>
                  </a:lnTo>
                  <a:lnTo>
                    <a:pt x="14081" y="25113"/>
                  </a:lnTo>
                  <a:lnTo>
                    <a:pt x="13532" y="25052"/>
                  </a:lnTo>
                  <a:lnTo>
                    <a:pt x="12923" y="24930"/>
                  </a:lnTo>
                  <a:lnTo>
                    <a:pt x="12435" y="24686"/>
                  </a:lnTo>
                  <a:lnTo>
                    <a:pt x="12192" y="24503"/>
                  </a:lnTo>
                  <a:lnTo>
                    <a:pt x="11948" y="24320"/>
                  </a:lnTo>
                  <a:lnTo>
                    <a:pt x="11826" y="24076"/>
                  </a:lnTo>
                  <a:lnTo>
                    <a:pt x="11704" y="23833"/>
                  </a:lnTo>
                  <a:lnTo>
                    <a:pt x="11521" y="23284"/>
                  </a:lnTo>
                  <a:lnTo>
                    <a:pt x="11460" y="22735"/>
                  </a:lnTo>
                  <a:lnTo>
                    <a:pt x="11460" y="22126"/>
                  </a:lnTo>
                  <a:lnTo>
                    <a:pt x="11521" y="21455"/>
                  </a:lnTo>
                  <a:lnTo>
                    <a:pt x="11582" y="20785"/>
                  </a:lnTo>
                  <a:lnTo>
                    <a:pt x="11643" y="20541"/>
                  </a:lnTo>
                  <a:lnTo>
                    <a:pt x="11704" y="20297"/>
                  </a:lnTo>
                  <a:lnTo>
                    <a:pt x="11521" y="19566"/>
                  </a:lnTo>
                  <a:lnTo>
                    <a:pt x="11582" y="20114"/>
                  </a:lnTo>
                  <a:lnTo>
                    <a:pt x="11582" y="20419"/>
                  </a:lnTo>
                  <a:lnTo>
                    <a:pt x="11460" y="20724"/>
                  </a:lnTo>
                  <a:lnTo>
                    <a:pt x="11338" y="21212"/>
                  </a:lnTo>
                  <a:lnTo>
                    <a:pt x="11216" y="21760"/>
                  </a:lnTo>
                  <a:lnTo>
                    <a:pt x="11216" y="22309"/>
                  </a:lnTo>
                  <a:lnTo>
                    <a:pt x="11216" y="22918"/>
                  </a:lnTo>
                  <a:lnTo>
                    <a:pt x="11277" y="23467"/>
                  </a:lnTo>
                  <a:lnTo>
                    <a:pt x="11399" y="24015"/>
                  </a:lnTo>
                  <a:lnTo>
                    <a:pt x="11643" y="24442"/>
                  </a:lnTo>
                  <a:lnTo>
                    <a:pt x="11765" y="24564"/>
                  </a:lnTo>
                  <a:lnTo>
                    <a:pt x="11826" y="24747"/>
                  </a:lnTo>
                  <a:lnTo>
                    <a:pt x="11887" y="24991"/>
                  </a:lnTo>
                  <a:lnTo>
                    <a:pt x="11887" y="25235"/>
                  </a:lnTo>
                  <a:lnTo>
                    <a:pt x="11887" y="25478"/>
                  </a:lnTo>
                  <a:lnTo>
                    <a:pt x="11765" y="25722"/>
                  </a:lnTo>
                  <a:lnTo>
                    <a:pt x="11460" y="26515"/>
                  </a:lnTo>
                  <a:lnTo>
                    <a:pt x="11033" y="27612"/>
                  </a:lnTo>
                  <a:lnTo>
                    <a:pt x="10729" y="28648"/>
                  </a:lnTo>
                  <a:lnTo>
                    <a:pt x="10485" y="29745"/>
                  </a:lnTo>
                  <a:lnTo>
                    <a:pt x="10241" y="30842"/>
                  </a:lnTo>
                  <a:lnTo>
                    <a:pt x="9875" y="31939"/>
                  </a:lnTo>
                  <a:lnTo>
                    <a:pt x="9449" y="33037"/>
                  </a:lnTo>
                  <a:lnTo>
                    <a:pt x="8961" y="34134"/>
                  </a:lnTo>
                  <a:lnTo>
                    <a:pt x="8412" y="35170"/>
                  </a:lnTo>
                  <a:lnTo>
                    <a:pt x="7437" y="37242"/>
                  </a:lnTo>
                  <a:lnTo>
                    <a:pt x="6950" y="38278"/>
                  </a:lnTo>
                  <a:lnTo>
                    <a:pt x="6523" y="39376"/>
                  </a:lnTo>
                  <a:lnTo>
                    <a:pt x="6340" y="39254"/>
                  </a:lnTo>
                  <a:lnTo>
                    <a:pt x="6157" y="39254"/>
                  </a:lnTo>
                  <a:lnTo>
                    <a:pt x="6157" y="39315"/>
                  </a:lnTo>
                  <a:lnTo>
                    <a:pt x="6096" y="39376"/>
                  </a:lnTo>
                  <a:lnTo>
                    <a:pt x="6157" y="39437"/>
                  </a:lnTo>
                  <a:lnTo>
                    <a:pt x="6157" y="39498"/>
                  </a:lnTo>
                  <a:lnTo>
                    <a:pt x="6279" y="39498"/>
                  </a:lnTo>
                  <a:lnTo>
                    <a:pt x="6462" y="39619"/>
                  </a:lnTo>
                  <a:lnTo>
                    <a:pt x="6523" y="39802"/>
                  </a:lnTo>
                  <a:lnTo>
                    <a:pt x="6584" y="39985"/>
                  </a:lnTo>
                  <a:lnTo>
                    <a:pt x="6584" y="40229"/>
                  </a:lnTo>
                  <a:lnTo>
                    <a:pt x="6523" y="40717"/>
                  </a:lnTo>
                  <a:lnTo>
                    <a:pt x="6401" y="41204"/>
                  </a:lnTo>
                  <a:lnTo>
                    <a:pt x="6035" y="42119"/>
                  </a:lnTo>
                  <a:lnTo>
                    <a:pt x="5974" y="42301"/>
                  </a:lnTo>
                  <a:lnTo>
                    <a:pt x="5913" y="42545"/>
                  </a:lnTo>
                  <a:lnTo>
                    <a:pt x="5791" y="43886"/>
                  </a:lnTo>
                  <a:lnTo>
                    <a:pt x="5791" y="44496"/>
                  </a:lnTo>
                  <a:lnTo>
                    <a:pt x="5730" y="44800"/>
                  </a:lnTo>
                  <a:lnTo>
                    <a:pt x="5669" y="44922"/>
                  </a:lnTo>
                  <a:lnTo>
                    <a:pt x="5609" y="45044"/>
                  </a:lnTo>
                  <a:lnTo>
                    <a:pt x="5487" y="45044"/>
                  </a:lnTo>
                  <a:lnTo>
                    <a:pt x="5426" y="44983"/>
                  </a:lnTo>
                  <a:lnTo>
                    <a:pt x="5365" y="44800"/>
                  </a:lnTo>
                  <a:lnTo>
                    <a:pt x="5365" y="44374"/>
                  </a:lnTo>
                  <a:lnTo>
                    <a:pt x="5426" y="43764"/>
                  </a:lnTo>
                  <a:lnTo>
                    <a:pt x="5426" y="43459"/>
                  </a:lnTo>
                  <a:lnTo>
                    <a:pt x="5426" y="43216"/>
                  </a:lnTo>
                  <a:lnTo>
                    <a:pt x="5365" y="43033"/>
                  </a:lnTo>
                  <a:lnTo>
                    <a:pt x="5243" y="42911"/>
                  </a:lnTo>
                  <a:lnTo>
                    <a:pt x="5121" y="42850"/>
                  </a:lnTo>
                  <a:lnTo>
                    <a:pt x="4938" y="42972"/>
                  </a:lnTo>
                  <a:lnTo>
                    <a:pt x="4816" y="43216"/>
                  </a:lnTo>
                  <a:lnTo>
                    <a:pt x="4755" y="43459"/>
                  </a:lnTo>
                  <a:lnTo>
                    <a:pt x="4694" y="43947"/>
                  </a:lnTo>
                  <a:lnTo>
                    <a:pt x="4633" y="44800"/>
                  </a:lnTo>
                  <a:lnTo>
                    <a:pt x="4572" y="45349"/>
                  </a:lnTo>
                  <a:lnTo>
                    <a:pt x="4450" y="45593"/>
                  </a:lnTo>
                  <a:lnTo>
                    <a:pt x="4389" y="45654"/>
                  </a:lnTo>
                  <a:lnTo>
                    <a:pt x="4268" y="45532"/>
                  </a:lnTo>
                  <a:lnTo>
                    <a:pt x="4207" y="45349"/>
                  </a:lnTo>
                  <a:lnTo>
                    <a:pt x="4207" y="45105"/>
                  </a:lnTo>
                  <a:lnTo>
                    <a:pt x="4268" y="44374"/>
                  </a:lnTo>
                  <a:lnTo>
                    <a:pt x="4268" y="43825"/>
                  </a:lnTo>
                  <a:lnTo>
                    <a:pt x="4329" y="43277"/>
                  </a:lnTo>
                  <a:lnTo>
                    <a:pt x="4268" y="43094"/>
                  </a:lnTo>
                  <a:lnTo>
                    <a:pt x="4207" y="42972"/>
                  </a:lnTo>
                  <a:lnTo>
                    <a:pt x="4146" y="42911"/>
                  </a:lnTo>
                  <a:lnTo>
                    <a:pt x="4085" y="42911"/>
                  </a:lnTo>
                  <a:lnTo>
                    <a:pt x="3963" y="42972"/>
                  </a:lnTo>
                  <a:lnTo>
                    <a:pt x="3841" y="43155"/>
                  </a:lnTo>
                  <a:lnTo>
                    <a:pt x="3658" y="43642"/>
                  </a:lnTo>
                  <a:lnTo>
                    <a:pt x="3231" y="44861"/>
                  </a:lnTo>
                  <a:lnTo>
                    <a:pt x="2988" y="45349"/>
                  </a:lnTo>
                  <a:lnTo>
                    <a:pt x="2866" y="45593"/>
                  </a:lnTo>
                  <a:lnTo>
                    <a:pt x="2744" y="45654"/>
                  </a:lnTo>
                  <a:lnTo>
                    <a:pt x="2683" y="45715"/>
                  </a:lnTo>
                  <a:lnTo>
                    <a:pt x="2622" y="45654"/>
                  </a:lnTo>
                  <a:lnTo>
                    <a:pt x="2561" y="45593"/>
                  </a:lnTo>
                  <a:lnTo>
                    <a:pt x="2561" y="45410"/>
                  </a:lnTo>
                  <a:lnTo>
                    <a:pt x="2561" y="45105"/>
                  </a:lnTo>
                  <a:lnTo>
                    <a:pt x="2683" y="44739"/>
                  </a:lnTo>
                  <a:lnTo>
                    <a:pt x="2927" y="44069"/>
                  </a:lnTo>
                  <a:lnTo>
                    <a:pt x="3048" y="43703"/>
                  </a:lnTo>
                  <a:lnTo>
                    <a:pt x="3292" y="43094"/>
                  </a:lnTo>
                  <a:lnTo>
                    <a:pt x="3292" y="42728"/>
                  </a:lnTo>
                  <a:lnTo>
                    <a:pt x="3292" y="42606"/>
                  </a:lnTo>
                  <a:lnTo>
                    <a:pt x="3170" y="42484"/>
                  </a:lnTo>
                  <a:lnTo>
                    <a:pt x="3109" y="42484"/>
                  </a:lnTo>
                  <a:lnTo>
                    <a:pt x="2988" y="42545"/>
                  </a:lnTo>
                  <a:lnTo>
                    <a:pt x="2805" y="42728"/>
                  </a:lnTo>
                  <a:lnTo>
                    <a:pt x="2378" y="43216"/>
                  </a:lnTo>
                  <a:lnTo>
                    <a:pt x="2012" y="43703"/>
                  </a:lnTo>
                  <a:lnTo>
                    <a:pt x="1708" y="44191"/>
                  </a:lnTo>
                  <a:lnTo>
                    <a:pt x="1525" y="44435"/>
                  </a:lnTo>
                  <a:lnTo>
                    <a:pt x="1403" y="44496"/>
                  </a:lnTo>
                  <a:lnTo>
                    <a:pt x="1281" y="44557"/>
                  </a:lnTo>
                  <a:lnTo>
                    <a:pt x="1159" y="44557"/>
                  </a:lnTo>
                  <a:lnTo>
                    <a:pt x="1098" y="44496"/>
                  </a:lnTo>
                  <a:lnTo>
                    <a:pt x="1098" y="44374"/>
                  </a:lnTo>
                  <a:lnTo>
                    <a:pt x="1159" y="44252"/>
                  </a:lnTo>
                  <a:lnTo>
                    <a:pt x="1281" y="43947"/>
                  </a:lnTo>
                  <a:lnTo>
                    <a:pt x="1403" y="43825"/>
                  </a:lnTo>
                  <a:lnTo>
                    <a:pt x="1951" y="42789"/>
                  </a:lnTo>
                  <a:lnTo>
                    <a:pt x="2317" y="42119"/>
                  </a:lnTo>
                  <a:lnTo>
                    <a:pt x="2500" y="41753"/>
                  </a:lnTo>
                  <a:lnTo>
                    <a:pt x="2622" y="41387"/>
                  </a:lnTo>
                  <a:lnTo>
                    <a:pt x="2683" y="41204"/>
                  </a:lnTo>
                  <a:lnTo>
                    <a:pt x="2622" y="41082"/>
                  </a:lnTo>
                  <a:lnTo>
                    <a:pt x="2561" y="41021"/>
                  </a:lnTo>
                  <a:lnTo>
                    <a:pt x="2378" y="40960"/>
                  </a:lnTo>
                  <a:lnTo>
                    <a:pt x="2134" y="41082"/>
                  </a:lnTo>
                  <a:lnTo>
                    <a:pt x="1890" y="41326"/>
                  </a:lnTo>
                  <a:lnTo>
                    <a:pt x="1647" y="41570"/>
                  </a:lnTo>
                  <a:lnTo>
                    <a:pt x="1403" y="41753"/>
                  </a:lnTo>
                  <a:lnTo>
                    <a:pt x="976" y="41936"/>
                  </a:lnTo>
                  <a:lnTo>
                    <a:pt x="732" y="41997"/>
                  </a:lnTo>
                  <a:lnTo>
                    <a:pt x="488" y="41997"/>
                  </a:lnTo>
                  <a:lnTo>
                    <a:pt x="306" y="41936"/>
                  </a:lnTo>
                  <a:lnTo>
                    <a:pt x="245" y="41875"/>
                  </a:lnTo>
                  <a:lnTo>
                    <a:pt x="306" y="41814"/>
                  </a:lnTo>
                  <a:lnTo>
                    <a:pt x="367" y="41692"/>
                  </a:lnTo>
                  <a:lnTo>
                    <a:pt x="793" y="41326"/>
                  </a:lnTo>
                  <a:lnTo>
                    <a:pt x="1342" y="40778"/>
                  </a:lnTo>
                  <a:lnTo>
                    <a:pt x="1829" y="40168"/>
                  </a:lnTo>
                  <a:lnTo>
                    <a:pt x="2317" y="39619"/>
                  </a:lnTo>
                  <a:lnTo>
                    <a:pt x="2866" y="39071"/>
                  </a:lnTo>
                  <a:lnTo>
                    <a:pt x="3170" y="38888"/>
                  </a:lnTo>
                  <a:lnTo>
                    <a:pt x="3414" y="38705"/>
                  </a:lnTo>
                  <a:lnTo>
                    <a:pt x="4085" y="38705"/>
                  </a:lnTo>
                  <a:lnTo>
                    <a:pt x="4511" y="38827"/>
                  </a:lnTo>
                  <a:lnTo>
                    <a:pt x="4633" y="38827"/>
                  </a:lnTo>
                  <a:lnTo>
                    <a:pt x="4755" y="38888"/>
                  </a:lnTo>
                  <a:lnTo>
                    <a:pt x="4877" y="38888"/>
                  </a:lnTo>
                  <a:lnTo>
                    <a:pt x="4877" y="38827"/>
                  </a:lnTo>
                  <a:lnTo>
                    <a:pt x="4816" y="38705"/>
                  </a:lnTo>
                  <a:lnTo>
                    <a:pt x="4755" y="38644"/>
                  </a:lnTo>
                  <a:lnTo>
                    <a:pt x="4511" y="38522"/>
                  </a:lnTo>
                  <a:lnTo>
                    <a:pt x="4207" y="38461"/>
                  </a:lnTo>
                  <a:lnTo>
                    <a:pt x="4633" y="37608"/>
                  </a:lnTo>
                  <a:lnTo>
                    <a:pt x="4877" y="36755"/>
                  </a:lnTo>
                  <a:lnTo>
                    <a:pt x="5121" y="35840"/>
                  </a:lnTo>
                  <a:lnTo>
                    <a:pt x="5304" y="34987"/>
                  </a:lnTo>
                  <a:lnTo>
                    <a:pt x="5426" y="33768"/>
                  </a:lnTo>
                  <a:lnTo>
                    <a:pt x="5609" y="32549"/>
                  </a:lnTo>
                  <a:lnTo>
                    <a:pt x="5852" y="31635"/>
                  </a:lnTo>
                  <a:lnTo>
                    <a:pt x="6096" y="30781"/>
                  </a:lnTo>
                  <a:lnTo>
                    <a:pt x="6462" y="29928"/>
                  </a:lnTo>
                  <a:lnTo>
                    <a:pt x="6828" y="29075"/>
                  </a:lnTo>
                  <a:lnTo>
                    <a:pt x="6950" y="28709"/>
                  </a:lnTo>
                  <a:lnTo>
                    <a:pt x="7132" y="28465"/>
                  </a:lnTo>
                  <a:lnTo>
                    <a:pt x="7376" y="28099"/>
                  </a:lnTo>
                  <a:lnTo>
                    <a:pt x="7559" y="27673"/>
                  </a:lnTo>
                  <a:lnTo>
                    <a:pt x="7681" y="27368"/>
                  </a:lnTo>
                  <a:lnTo>
                    <a:pt x="7681" y="27063"/>
                  </a:lnTo>
                  <a:lnTo>
                    <a:pt x="7742" y="26149"/>
                  </a:lnTo>
                  <a:lnTo>
                    <a:pt x="7803" y="25235"/>
                  </a:lnTo>
                  <a:lnTo>
                    <a:pt x="7925" y="24259"/>
                  </a:lnTo>
                  <a:lnTo>
                    <a:pt x="8169" y="22370"/>
                  </a:lnTo>
                  <a:lnTo>
                    <a:pt x="8351" y="21455"/>
                  </a:lnTo>
                  <a:lnTo>
                    <a:pt x="8412" y="21151"/>
                  </a:lnTo>
                  <a:lnTo>
                    <a:pt x="8412" y="20846"/>
                  </a:lnTo>
                  <a:lnTo>
                    <a:pt x="8351" y="19932"/>
                  </a:lnTo>
                  <a:lnTo>
                    <a:pt x="8351" y="19017"/>
                  </a:lnTo>
                  <a:lnTo>
                    <a:pt x="8412" y="18164"/>
                  </a:lnTo>
                  <a:lnTo>
                    <a:pt x="8534" y="17737"/>
                  </a:lnTo>
                  <a:lnTo>
                    <a:pt x="8656" y="17311"/>
                  </a:lnTo>
                  <a:lnTo>
                    <a:pt x="9022" y="16457"/>
                  </a:lnTo>
                  <a:lnTo>
                    <a:pt x="9510" y="15726"/>
                  </a:lnTo>
                  <a:lnTo>
                    <a:pt x="9753" y="15360"/>
                  </a:lnTo>
                  <a:lnTo>
                    <a:pt x="9997" y="15055"/>
                  </a:lnTo>
                  <a:lnTo>
                    <a:pt x="10302" y="14812"/>
                  </a:lnTo>
                  <a:lnTo>
                    <a:pt x="10668" y="14629"/>
                  </a:lnTo>
                  <a:lnTo>
                    <a:pt x="11094" y="14446"/>
                  </a:lnTo>
                  <a:lnTo>
                    <a:pt x="11521" y="14324"/>
                  </a:lnTo>
                  <a:lnTo>
                    <a:pt x="12374" y="14202"/>
                  </a:lnTo>
                  <a:lnTo>
                    <a:pt x="13411" y="14080"/>
                  </a:lnTo>
                  <a:lnTo>
                    <a:pt x="14447" y="14080"/>
                  </a:lnTo>
                  <a:lnTo>
                    <a:pt x="16519" y="14141"/>
                  </a:lnTo>
                  <a:lnTo>
                    <a:pt x="14691" y="13836"/>
                  </a:lnTo>
                  <a:lnTo>
                    <a:pt x="15727" y="13166"/>
                  </a:lnTo>
                  <a:lnTo>
                    <a:pt x="16336" y="12739"/>
                  </a:lnTo>
                  <a:lnTo>
                    <a:pt x="16641" y="12617"/>
                  </a:lnTo>
                  <a:lnTo>
                    <a:pt x="16885" y="12434"/>
                  </a:lnTo>
                  <a:lnTo>
                    <a:pt x="16946" y="12313"/>
                  </a:lnTo>
                  <a:lnTo>
                    <a:pt x="17007" y="12191"/>
                  </a:lnTo>
                  <a:lnTo>
                    <a:pt x="17190" y="10118"/>
                  </a:lnTo>
                  <a:lnTo>
                    <a:pt x="17738" y="10484"/>
                  </a:lnTo>
                  <a:lnTo>
                    <a:pt x="18348" y="10789"/>
                  </a:lnTo>
                  <a:lnTo>
                    <a:pt x="18896" y="11032"/>
                  </a:lnTo>
                  <a:lnTo>
                    <a:pt x="19201" y="11093"/>
                  </a:lnTo>
                  <a:lnTo>
                    <a:pt x="19506" y="11154"/>
                  </a:lnTo>
                  <a:lnTo>
                    <a:pt x="19811" y="11093"/>
                  </a:lnTo>
                  <a:lnTo>
                    <a:pt x="20115" y="11032"/>
                  </a:lnTo>
                  <a:lnTo>
                    <a:pt x="20664" y="10789"/>
                  </a:lnTo>
                  <a:lnTo>
                    <a:pt x="21274" y="10484"/>
                  </a:lnTo>
                  <a:lnTo>
                    <a:pt x="21883" y="10118"/>
                  </a:lnTo>
                  <a:close/>
                  <a:moveTo>
                    <a:pt x="19445" y="0"/>
                  </a:moveTo>
                  <a:lnTo>
                    <a:pt x="18957" y="61"/>
                  </a:lnTo>
                  <a:lnTo>
                    <a:pt x="18287" y="183"/>
                  </a:lnTo>
                  <a:lnTo>
                    <a:pt x="17677" y="366"/>
                  </a:lnTo>
                  <a:lnTo>
                    <a:pt x="17068" y="670"/>
                  </a:lnTo>
                  <a:lnTo>
                    <a:pt x="16824" y="853"/>
                  </a:lnTo>
                  <a:lnTo>
                    <a:pt x="16580" y="1097"/>
                  </a:lnTo>
                  <a:lnTo>
                    <a:pt x="16336" y="1402"/>
                  </a:lnTo>
                  <a:lnTo>
                    <a:pt x="16153" y="1646"/>
                  </a:lnTo>
                  <a:lnTo>
                    <a:pt x="15788" y="2316"/>
                  </a:lnTo>
                  <a:lnTo>
                    <a:pt x="15605" y="2987"/>
                  </a:lnTo>
                  <a:lnTo>
                    <a:pt x="15483" y="3657"/>
                  </a:lnTo>
                  <a:lnTo>
                    <a:pt x="15422" y="4389"/>
                  </a:lnTo>
                  <a:lnTo>
                    <a:pt x="15422" y="5059"/>
                  </a:lnTo>
                  <a:lnTo>
                    <a:pt x="15422" y="5730"/>
                  </a:lnTo>
                  <a:lnTo>
                    <a:pt x="15544" y="6400"/>
                  </a:lnTo>
                  <a:lnTo>
                    <a:pt x="15666" y="7132"/>
                  </a:lnTo>
                  <a:lnTo>
                    <a:pt x="15849" y="7802"/>
                  </a:lnTo>
                  <a:lnTo>
                    <a:pt x="16275" y="9082"/>
                  </a:lnTo>
                  <a:lnTo>
                    <a:pt x="16397" y="9387"/>
                  </a:lnTo>
                  <a:lnTo>
                    <a:pt x="16580" y="9631"/>
                  </a:lnTo>
                  <a:lnTo>
                    <a:pt x="16824" y="9874"/>
                  </a:lnTo>
                  <a:lnTo>
                    <a:pt x="16946" y="9996"/>
                  </a:lnTo>
                  <a:lnTo>
                    <a:pt x="16946" y="10179"/>
                  </a:lnTo>
                  <a:lnTo>
                    <a:pt x="16946" y="10362"/>
                  </a:lnTo>
                  <a:lnTo>
                    <a:pt x="16763" y="11886"/>
                  </a:lnTo>
                  <a:lnTo>
                    <a:pt x="16763" y="12069"/>
                  </a:lnTo>
                  <a:lnTo>
                    <a:pt x="16702" y="12252"/>
                  </a:lnTo>
                  <a:lnTo>
                    <a:pt x="16641" y="12313"/>
                  </a:lnTo>
                  <a:lnTo>
                    <a:pt x="16458" y="12373"/>
                  </a:lnTo>
                  <a:lnTo>
                    <a:pt x="16093" y="12617"/>
                  </a:lnTo>
                  <a:lnTo>
                    <a:pt x="15422" y="13044"/>
                  </a:lnTo>
                  <a:lnTo>
                    <a:pt x="14752" y="13471"/>
                  </a:lnTo>
                  <a:lnTo>
                    <a:pt x="14508" y="13653"/>
                  </a:lnTo>
                  <a:lnTo>
                    <a:pt x="14325" y="13775"/>
                  </a:lnTo>
                  <a:lnTo>
                    <a:pt x="13350" y="13775"/>
                  </a:lnTo>
                  <a:lnTo>
                    <a:pt x="12496" y="13836"/>
                  </a:lnTo>
                  <a:lnTo>
                    <a:pt x="11765" y="13958"/>
                  </a:lnTo>
                  <a:lnTo>
                    <a:pt x="11033" y="14141"/>
                  </a:lnTo>
                  <a:lnTo>
                    <a:pt x="10668" y="14263"/>
                  </a:lnTo>
                  <a:lnTo>
                    <a:pt x="10363" y="14385"/>
                  </a:lnTo>
                  <a:lnTo>
                    <a:pt x="9997" y="14629"/>
                  </a:lnTo>
                  <a:lnTo>
                    <a:pt x="9753" y="14812"/>
                  </a:lnTo>
                  <a:lnTo>
                    <a:pt x="9510" y="15116"/>
                  </a:lnTo>
                  <a:lnTo>
                    <a:pt x="9266" y="15421"/>
                  </a:lnTo>
                  <a:lnTo>
                    <a:pt x="8900" y="16031"/>
                  </a:lnTo>
                  <a:lnTo>
                    <a:pt x="8534" y="16701"/>
                  </a:lnTo>
                  <a:lnTo>
                    <a:pt x="8230" y="17372"/>
                  </a:lnTo>
                  <a:lnTo>
                    <a:pt x="8108" y="17737"/>
                  </a:lnTo>
                  <a:lnTo>
                    <a:pt x="8047" y="18103"/>
                  </a:lnTo>
                  <a:lnTo>
                    <a:pt x="7986" y="18895"/>
                  </a:lnTo>
                  <a:lnTo>
                    <a:pt x="7986" y="19688"/>
                  </a:lnTo>
                  <a:lnTo>
                    <a:pt x="8047" y="20480"/>
                  </a:lnTo>
                  <a:lnTo>
                    <a:pt x="8047" y="20846"/>
                  </a:lnTo>
                  <a:lnTo>
                    <a:pt x="8047" y="21212"/>
                  </a:lnTo>
                  <a:lnTo>
                    <a:pt x="7864" y="22004"/>
                  </a:lnTo>
                  <a:lnTo>
                    <a:pt x="7620" y="23589"/>
                  </a:lnTo>
                  <a:lnTo>
                    <a:pt x="7376" y="25174"/>
                  </a:lnTo>
                  <a:lnTo>
                    <a:pt x="7315" y="26758"/>
                  </a:lnTo>
                  <a:lnTo>
                    <a:pt x="7254" y="27124"/>
                  </a:lnTo>
                  <a:lnTo>
                    <a:pt x="7193" y="27490"/>
                  </a:lnTo>
                  <a:lnTo>
                    <a:pt x="7132" y="27856"/>
                  </a:lnTo>
                  <a:lnTo>
                    <a:pt x="6950" y="28160"/>
                  </a:lnTo>
                  <a:lnTo>
                    <a:pt x="6706" y="28526"/>
                  </a:lnTo>
                  <a:lnTo>
                    <a:pt x="6523" y="28892"/>
                  </a:lnTo>
                  <a:lnTo>
                    <a:pt x="5974" y="30172"/>
                  </a:lnTo>
                  <a:lnTo>
                    <a:pt x="5609" y="31452"/>
                  </a:lnTo>
                  <a:lnTo>
                    <a:pt x="5304" y="32732"/>
                  </a:lnTo>
                  <a:lnTo>
                    <a:pt x="5121" y="34073"/>
                  </a:lnTo>
                  <a:lnTo>
                    <a:pt x="4938" y="35536"/>
                  </a:lnTo>
                  <a:lnTo>
                    <a:pt x="4755" y="36267"/>
                  </a:lnTo>
                  <a:lnTo>
                    <a:pt x="4572" y="36998"/>
                  </a:lnTo>
                  <a:lnTo>
                    <a:pt x="4329" y="37669"/>
                  </a:lnTo>
                  <a:lnTo>
                    <a:pt x="4207" y="38035"/>
                  </a:lnTo>
                  <a:lnTo>
                    <a:pt x="4146" y="38218"/>
                  </a:lnTo>
                  <a:lnTo>
                    <a:pt x="4024" y="38400"/>
                  </a:lnTo>
                  <a:lnTo>
                    <a:pt x="3963" y="38461"/>
                  </a:lnTo>
                  <a:lnTo>
                    <a:pt x="3475" y="38461"/>
                  </a:lnTo>
                  <a:lnTo>
                    <a:pt x="3109" y="38583"/>
                  </a:lnTo>
                  <a:lnTo>
                    <a:pt x="2805" y="38766"/>
                  </a:lnTo>
                  <a:lnTo>
                    <a:pt x="2256" y="39315"/>
                  </a:lnTo>
                  <a:lnTo>
                    <a:pt x="1768" y="39863"/>
                  </a:lnTo>
                  <a:lnTo>
                    <a:pt x="1342" y="40412"/>
                  </a:lnTo>
                  <a:lnTo>
                    <a:pt x="854" y="41021"/>
                  </a:lnTo>
                  <a:lnTo>
                    <a:pt x="306" y="41387"/>
                  </a:lnTo>
                  <a:lnTo>
                    <a:pt x="123" y="41570"/>
                  </a:lnTo>
                  <a:lnTo>
                    <a:pt x="62" y="41692"/>
                  </a:lnTo>
                  <a:lnTo>
                    <a:pt x="1" y="41814"/>
                  </a:lnTo>
                  <a:lnTo>
                    <a:pt x="62" y="42058"/>
                  </a:lnTo>
                  <a:lnTo>
                    <a:pt x="245" y="42179"/>
                  </a:lnTo>
                  <a:lnTo>
                    <a:pt x="427" y="42240"/>
                  </a:lnTo>
                  <a:lnTo>
                    <a:pt x="610" y="42240"/>
                  </a:lnTo>
                  <a:lnTo>
                    <a:pt x="1098" y="42119"/>
                  </a:lnTo>
                  <a:lnTo>
                    <a:pt x="1525" y="41936"/>
                  </a:lnTo>
                  <a:lnTo>
                    <a:pt x="1768" y="41753"/>
                  </a:lnTo>
                  <a:lnTo>
                    <a:pt x="2012" y="41570"/>
                  </a:lnTo>
                  <a:lnTo>
                    <a:pt x="2195" y="41387"/>
                  </a:lnTo>
                  <a:lnTo>
                    <a:pt x="2317" y="41265"/>
                  </a:lnTo>
                  <a:lnTo>
                    <a:pt x="2439" y="41204"/>
                  </a:lnTo>
                  <a:lnTo>
                    <a:pt x="2439" y="41204"/>
                  </a:lnTo>
                  <a:lnTo>
                    <a:pt x="2317" y="41509"/>
                  </a:lnTo>
                  <a:lnTo>
                    <a:pt x="2256" y="41753"/>
                  </a:lnTo>
                  <a:lnTo>
                    <a:pt x="1951" y="42240"/>
                  </a:lnTo>
                  <a:lnTo>
                    <a:pt x="1281" y="43459"/>
                  </a:lnTo>
                  <a:lnTo>
                    <a:pt x="976" y="44008"/>
                  </a:lnTo>
                  <a:lnTo>
                    <a:pt x="854" y="44252"/>
                  </a:lnTo>
                  <a:lnTo>
                    <a:pt x="854" y="44435"/>
                  </a:lnTo>
                  <a:lnTo>
                    <a:pt x="915" y="44557"/>
                  </a:lnTo>
                  <a:lnTo>
                    <a:pt x="1037" y="44739"/>
                  </a:lnTo>
                  <a:lnTo>
                    <a:pt x="1159" y="44861"/>
                  </a:lnTo>
                  <a:lnTo>
                    <a:pt x="1342" y="44800"/>
                  </a:lnTo>
                  <a:lnTo>
                    <a:pt x="1525" y="44739"/>
                  </a:lnTo>
                  <a:lnTo>
                    <a:pt x="1829" y="44435"/>
                  </a:lnTo>
                  <a:lnTo>
                    <a:pt x="2073" y="44130"/>
                  </a:lnTo>
                  <a:lnTo>
                    <a:pt x="2561" y="43399"/>
                  </a:lnTo>
                  <a:lnTo>
                    <a:pt x="2805" y="43033"/>
                  </a:lnTo>
                  <a:lnTo>
                    <a:pt x="3048" y="42789"/>
                  </a:lnTo>
                  <a:lnTo>
                    <a:pt x="3048" y="42789"/>
                  </a:lnTo>
                  <a:lnTo>
                    <a:pt x="2988" y="43094"/>
                  </a:lnTo>
                  <a:lnTo>
                    <a:pt x="2927" y="43459"/>
                  </a:lnTo>
                  <a:lnTo>
                    <a:pt x="2622" y="44191"/>
                  </a:lnTo>
                  <a:lnTo>
                    <a:pt x="2378" y="44861"/>
                  </a:lnTo>
                  <a:lnTo>
                    <a:pt x="2256" y="45227"/>
                  </a:lnTo>
                  <a:lnTo>
                    <a:pt x="2256" y="45593"/>
                  </a:lnTo>
                  <a:lnTo>
                    <a:pt x="2378" y="45776"/>
                  </a:lnTo>
                  <a:lnTo>
                    <a:pt x="2500" y="45898"/>
                  </a:lnTo>
                  <a:lnTo>
                    <a:pt x="2683" y="45959"/>
                  </a:lnTo>
                  <a:lnTo>
                    <a:pt x="2866" y="45898"/>
                  </a:lnTo>
                  <a:lnTo>
                    <a:pt x="3048" y="45776"/>
                  </a:lnTo>
                  <a:lnTo>
                    <a:pt x="3170" y="45532"/>
                  </a:lnTo>
                  <a:lnTo>
                    <a:pt x="3353" y="45166"/>
                  </a:lnTo>
                  <a:lnTo>
                    <a:pt x="3719" y="44252"/>
                  </a:lnTo>
                  <a:lnTo>
                    <a:pt x="4085" y="43277"/>
                  </a:lnTo>
                  <a:lnTo>
                    <a:pt x="4024" y="44130"/>
                  </a:lnTo>
                  <a:lnTo>
                    <a:pt x="3963" y="44922"/>
                  </a:lnTo>
                  <a:lnTo>
                    <a:pt x="3963" y="45349"/>
                  </a:lnTo>
                  <a:lnTo>
                    <a:pt x="4024" y="45593"/>
                  </a:lnTo>
                  <a:lnTo>
                    <a:pt x="4146" y="45776"/>
                  </a:lnTo>
                  <a:lnTo>
                    <a:pt x="4268" y="45837"/>
                  </a:lnTo>
                  <a:lnTo>
                    <a:pt x="4450" y="45837"/>
                  </a:lnTo>
                  <a:lnTo>
                    <a:pt x="4633" y="45776"/>
                  </a:lnTo>
                  <a:lnTo>
                    <a:pt x="4755" y="45654"/>
                  </a:lnTo>
                  <a:lnTo>
                    <a:pt x="4816" y="45349"/>
                  </a:lnTo>
                  <a:lnTo>
                    <a:pt x="4877" y="45105"/>
                  </a:lnTo>
                  <a:lnTo>
                    <a:pt x="4938" y="44496"/>
                  </a:lnTo>
                  <a:lnTo>
                    <a:pt x="4999" y="43642"/>
                  </a:lnTo>
                  <a:lnTo>
                    <a:pt x="5060" y="43338"/>
                  </a:lnTo>
                  <a:lnTo>
                    <a:pt x="5060" y="43216"/>
                  </a:lnTo>
                  <a:lnTo>
                    <a:pt x="5182" y="43094"/>
                  </a:lnTo>
                  <a:lnTo>
                    <a:pt x="5243" y="43277"/>
                  </a:lnTo>
                  <a:lnTo>
                    <a:pt x="5243" y="43459"/>
                  </a:lnTo>
                  <a:lnTo>
                    <a:pt x="5182" y="43886"/>
                  </a:lnTo>
                  <a:lnTo>
                    <a:pt x="5121" y="44374"/>
                  </a:lnTo>
                  <a:lnTo>
                    <a:pt x="5121" y="44800"/>
                  </a:lnTo>
                  <a:lnTo>
                    <a:pt x="5182" y="45044"/>
                  </a:lnTo>
                  <a:lnTo>
                    <a:pt x="5365" y="45227"/>
                  </a:lnTo>
                  <a:lnTo>
                    <a:pt x="5426" y="45288"/>
                  </a:lnTo>
                  <a:lnTo>
                    <a:pt x="5609" y="45288"/>
                  </a:lnTo>
                  <a:lnTo>
                    <a:pt x="5730" y="45227"/>
                  </a:lnTo>
                  <a:lnTo>
                    <a:pt x="5852" y="45044"/>
                  </a:lnTo>
                  <a:lnTo>
                    <a:pt x="5913" y="44861"/>
                  </a:lnTo>
                  <a:lnTo>
                    <a:pt x="6035" y="44496"/>
                  </a:lnTo>
                  <a:lnTo>
                    <a:pt x="6035" y="43642"/>
                  </a:lnTo>
                  <a:lnTo>
                    <a:pt x="6157" y="42484"/>
                  </a:lnTo>
                  <a:lnTo>
                    <a:pt x="6218" y="42240"/>
                  </a:lnTo>
                  <a:lnTo>
                    <a:pt x="6340" y="41997"/>
                  </a:lnTo>
                  <a:lnTo>
                    <a:pt x="6645" y="41082"/>
                  </a:lnTo>
                  <a:lnTo>
                    <a:pt x="6767" y="40595"/>
                  </a:lnTo>
                  <a:lnTo>
                    <a:pt x="6828" y="40107"/>
                  </a:lnTo>
                  <a:lnTo>
                    <a:pt x="6767" y="39802"/>
                  </a:lnTo>
                  <a:lnTo>
                    <a:pt x="6706" y="39558"/>
                  </a:lnTo>
                  <a:lnTo>
                    <a:pt x="6767" y="39315"/>
                  </a:lnTo>
                  <a:lnTo>
                    <a:pt x="6889" y="39132"/>
                  </a:lnTo>
                  <a:lnTo>
                    <a:pt x="7376" y="37974"/>
                  </a:lnTo>
                  <a:lnTo>
                    <a:pt x="7925" y="36877"/>
                  </a:lnTo>
                  <a:lnTo>
                    <a:pt x="9266" y="34256"/>
                  </a:lnTo>
                  <a:lnTo>
                    <a:pt x="9875" y="32915"/>
                  </a:lnTo>
                  <a:lnTo>
                    <a:pt x="10363" y="31574"/>
                  </a:lnTo>
                  <a:lnTo>
                    <a:pt x="10607" y="30781"/>
                  </a:lnTo>
                  <a:lnTo>
                    <a:pt x="10729" y="30050"/>
                  </a:lnTo>
                  <a:lnTo>
                    <a:pt x="11094" y="28526"/>
                  </a:lnTo>
                  <a:lnTo>
                    <a:pt x="11521" y="27185"/>
                  </a:lnTo>
                  <a:lnTo>
                    <a:pt x="12009" y="25844"/>
                  </a:lnTo>
                  <a:lnTo>
                    <a:pt x="12374" y="27307"/>
                  </a:lnTo>
                  <a:lnTo>
                    <a:pt x="12557" y="27856"/>
                  </a:lnTo>
                  <a:lnTo>
                    <a:pt x="12679" y="28465"/>
                  </a:lnTo>
                  <a:lnTo>
                    <a:pt x="12679" y="29136"/>
                  </a:lnTo>
                  <a:lnTo>
                    <a:pt x="12679" y="29806"/>
                  </a:lnTo>
                  <a:lnTo>
                    <a:pt x="12618" y="31878"/>
                  </a:lnTo>
                  <a:lnTo>
                    <a:pt x="12618" y="32427"/>
                  </a:lnTo>
                  <a:lnTo>
                    <a:pt x="12618" y="33037"/>
                  </a:lnTo>
                  <a:lnTo>
                    <a:pt x="12679" y="33280"/>
                  </a:lnTo>
                  <a:lnTo>
                    <a:pt x="12801" y="33524"/>
                  </a:lnTo>
                  <a:lnTo>
                    <a:pt x="12801" y="33768"/>
                  </a:lnTo>
                  <a:lnTo>
                    <a:pt x="12801" y="34012"/>
                  </a:lnTo>
                  <a:lnTo>
                    <a:pt x="12679" y="34560"/>
                  </a:lnTo>
                  <a:lnTo>
                    <a:pt x="12313" y="36633"/>
                  </a:lnTo>
                  <a:lnTo>
                    <a:pt x="12192" y="37669"/>
                  </a:lnTo>
                  <a:lnTo>
                    <a:pt x="12131" y="38705"/>
                  </a:lnTo>
                  <a:lnTo>
                    <a:pt x="12070" y="40839"/>
                  </a:lnTo>
                  <a:lnTo>
                    <a:pt x="12131" y="42972"/>
                  </a:lnTo>
                  <a:lnTo>
                    <a:pt x="12252" y="45044"/>
                  </a:lnTo>
                  <a:lnTo>
                    <a:pt x="12435" y="47178"/>
                  </a:lnTo>
                  <a:lnTo>
                    <a:pt x="12740" y="49250"/>
                  </a:lnTo>
                  <a:lnTo>
                    <a:pt x="13106" y="51261"/>
                  </a:lnTo>
                  <a:lnTo>
                    <a:pt x="13593" y="53334"/>
                  </a:lnTo>
                  <a:lnTo>
                    <a:pt x="14081" y="55041"/>
                  </a:lnTo>
                  <a:lnTo>
                    <a:pt x="14264" y="55955"/>
                  </a:lnTo>
                  <a:lnTo>
                    <a:pt x="14325" y="56869"/>
                  </a:lnTo>
                  <a:lnTo>
                    <a:pt x="14264" y="57601"/>
                  </a:lnTo>
                  <a:lnTo>
                    <a:pt x="14203" y="58393"/>
                  </a:lnTo>
                  <a:lnTo>
                    <a:pt x="13837" y="59856"/>
                  </a:lnTo>
                  <a:lnTo>
                    <a:pt x="13654" y="60892"/>
                  </a:lnTo>
                  <a:lnTo>
                    <a:pt x="13532" y="61928"/>
                  </a:lnTo>
                  <a:lnTo>
                    <a:pt x="13472" y="62964"/>
                  </a:lnTo>
                  <a:lnTo>
                    <a:pt x="13532" y="64001"/>
                  </a:lnTo>
                  <a:lnTo>
                    <a:pt x="13715" y="65037"/>
                  </a:lnTo>
                  <a:lnTo>
                    <a:pt x="13898" y="66012"/>
                  </a:lnTo>
                  <a:lnTo>
                    <a:pt x="14508" y="67963"/>
                  </a:lnTo>
                  <a:lnTo>
                    <a:pt x="15605" y="71681"/>
                  </a:lnTo>
                  <a:lnTo>
                    <a:pt x="16032" y="73144"/>
                  </a:lnTo>
                  <a:lnTo>
                    <a:pt x="16458" y="74606"/>
                  </a:lnTo>
                  <a:lnTo>
                    <a:pt x="16580" y="75094"/>
                  </a:lnTo>
                  <a:lnTo>
                    <a:pt x="16641" y="75399"/>
                  </a:lnTo>
                  <a:lnTo>
                    <a:pt x="16641" y="75643"/>
                  </a:lnTo>
                  <a:lnTo>
                    <a:pt x="16519" y="76069"/>
                  </a:lnTo>
                  <a:lnTo>
                    <a:pt x="16336" y="76496"/>
                  </a:lnTo>
                  <a:lnTo>
                    <a:pt x="15849" y="77227"/>
                  </a:lnTo>
                  <a:lnTo>
                    <a:pt x="15422" y="77959"/>
                  </a:lnTo>
                  <a:lnTo>
                    <a:pt x="15117" y="78264"/>
                  </a:lnTo>
                  <a:lnTo>
                    <a:pt x="14813" y="78507"/>
                  </a:lnTo>
                  <a:lnTo>
                    <a:pt x="14569" y="78690"/>
                  </a:lnTo>
                  <a:lnTo>
                    <a:pt x="14386" y="78873"/>
                  </a:lnTo>
                  <a:lnTo>
                    <a:pt x="14386" y="79056"/>
                  </a:lnTo>
                  <a:lnTo>
                    <a:pt x="14447" y="79239"/>
                  </a:lnTo>
                  <a:lnTo>
                    <a:pt x="14569" y="79361"/>
                  </a:lnTo>
                  <a:lnTo>
                    <a:pt x="14752" y="79483"/>
                  </a:lnTo>
                  <a:lnTo>
                    <a:pt x="15117" y="79605"/>
                  </a:lnTo>
                  <a:lnTo>
                    <a:pt x="15483" y="79666"/>
                  </a:lnTo>
                  <a:lnTo>
                    <a:pt x="16032" y="79787"/>
                  </a:lnTo>
                  <a:lnTo>
                    <a:pt x="16580" y="79848"/>
                  </a:lnTo>
                  <a:lnTo>
                    <a:pt x="17007" y="79848"/>
                  </a:lnTo>
                  <a:lnTo>
                    <a:pt x="17434" y="79787"/>
                  </a:lnTo>
                  <a:lnTo>
                    <a:pt x="17555" y="79787"/>
                  </a:lnTo>
                  <a:lnTo>
                    <a:pt x="17677" y="79970"/>
                  </a:lnTo>
                  <a:lnTo>
                    <a:pt x="17921" y="80092"/>
                  </a:lnTo>
                  <a:lnTo>
                    <a:pt x="18165" y="80153"/>
                  </a:lnTo>
                  <a:lnTo>
                    <a:pt x="18592" y="80214"/>
                  </a:lnTo>
                  <a:lnTo>
                    <a:pt x="18957" y="80092"/>
                  </a:lnTo>
                  <a:lnTo>
                    <a:pt x="19140" y="80031"/>
                  </a:lnTo>
                  <a:lnTo>
                    <a:pt x="19323" y="79909"/>
                  </a:lnTo>
                  <a:lnTo>
                    <a:pt x="19445" y="79727"/>
                  </a:lnTo>
                  <a:lnTo>
                    <a:pt x="19506" y="79544"/>
                  </a:lnTo>
                  <a:lnTo>
                    <a:pt x="19689" y="79787"/>
                  </a:lnTo>
                  <a:lnTo>
                    <a:pt x="19872" y="80031"/>
                  </a:lnTo>
                  <a:lnTo>
                    <a:pt x="20115" y="80153"/>
                  </a:lnTo>
                  <a:lnTo>
                    <a:pt x="20420" y="80214"/>
                  </a:lnTo>
                  <a:lnTo>
                    <a:pt x="20725" y="80214"/>
                  </a:lnTo>
                  <a:lnTo>
                    <a:pt x="21091" y="80153"/>
                  </a:lnTo>
                  <a:lnTo>
                    <a:pt x="21335" y="79970"/>
                  </a:lnTo>
                  <a:lnTo>
                    <a:pt x="21456" y="79848"/>
                  </a:lnTo>
                  <a:lnTo>
                    <a:pt x="21517" y="79727"/>
                  </a:lnTo>
                  <a:lnTo>
                    <a:pt x="21700" y="79787"/>
                  </a:lnTo>
                  <a:lnTo>
                    <a:pt x="21944" y="79848"/>
                  </a:lnTo>
                  <a:lnTo>
                    <a:pt x="22371" y="79848"/>
                  </a:lnTo>
                  <a:lnTo>
                    <a:pt x="22858" y="79787"/>
                  </a:lnTo>
                  <a:lnTo>
                    <a:pt x="23285" y="79727"/>
                  </a:lnTo>
                  <a:lnTo>
                    <a:pt x="24138" y="79544"/>
                  </a:lnTo>
                  <a:lnTo>
                    <a:pt x="24260" y="79483"/>
                  </a:lnTo>
                  <a:lnTo>
                    <a:pt x="24443" y="79422"/>
                  </a:lnTo>
                  <a:lnTo>
                    <a:pt x="24565" y="79300"/>
                  </a:lnTo>
                  <a:lnTo>
                    <a:pt x="24687" y="79117"/>
                  </a:lnTo>
                  <a:lnTo>
                    <a:pt x="24687" y="78934"/>
                  </a:lnTo>
                  <a:lnTo>
                    <a:pt x="24626" y="78812"/>
                  </a:lnTo>
                  <a:lnTo>
                    <a:pt x="24382" y="78629"/>
                  </a:lnTo>
                  <a:lnTo>
                    <a:pt x="23895" y="78203"/>
                  </a:lnTo>
                  <a:lnTo>
                    <a:pt x="23590" y="77898"/>
                  </a:lnTo>
                  <a:lnTo>
                    <a:pt x="23346" y="77471"/>
                  </a:lnTo>
                  <a:lnTo>
                    <a:pt x="22858" y="76679"/>
                  </a:lnTo>
                  <a:lnTo>
                    <a:pt x="22554" y="76008"/>
                  </a:lnTo>
                  <a:lnTo>
                    <a:pt x="22432" y="75643"/>
                  </a:lnTo>
                  <a:lnTo>
                    <a:pt x="22432" y="75277"/>
                  </a:lnTo>
                  <a:lnTo>
                    <a:pt x="22554" y="74667"/>
                  </a:lnTo>
                  <a:lnTo>
                    <a:pt x="22736" y="74058"/>
                  </a:lnTo>
                  <a:lnTo>
                    <a:pt x="23468" y="71559"/>
                  </a:lnTo>
                  <a:lnTo>
                    <a:pt x="24565" y="67902"/>
                  </a:lnTo>
                  <a:lnTo>
                    <a:pt x="25114" y="65951"/>
                  </a:lnTo>
                  <a:lnTo>
                    <a:pt x="25357" y="64976"/>
                  </a:lnTo>
                  <a:lnTo>
                    <a:pt x="25540" y="63940"/>
                  </a:lnTo>
                  <a:lnTo>
                    <a:pt x="25601" y="62964"/>
                  </a:lnTo>
                  <a:lnTo>
                    <a:pt x="25540" y="61928"/>
                  </a:lnTo>
                  <a:lnTo>
                    <a:pt x="25418" y="60953"/>
                  </a:lnTo>
                  <a:lnTo>
                    <a:pt x="25175" y="59978"/>
                  </a:lnTo>
                  <a:lnTo>
                    <a:pt x="24870" y="58393"/>
                  </a:lnTo>
                  <a:lnTo>
                    <a:pt x="24748" y="57662"/>
                  </a:lnTo>
                  <a:lnTo>
                    <a:pt x="24748" y="56869"/>
                  </a:lnTo>
                  <a:lnTo>
                    <a:pt x="24809" y="56016"/>
                  </a:lnTo>
                  <a:lnTo>
                    <a:pt x="24931" y="55162"/>
                  </a:lnTo>
                  <a:lnTo>
                    <a:pt x="25357" y="53456"/>
                  </a:lnTo>
                  <a:lnTo>
                    <a:pt x="25845" y="51505"/>
                  </a:lnTo>
                  <a:lnTo>
                    <a:pt x="26272" y="49555"/>
                  </a:lnTo>
                  <a:lnTo>
                    <a:pt x="26516" y="47543"/>
                  </a:lnTo>
                  <a:lnTo>
                    <a:pt x="26759" y="45532"/>
                  </a:lnTo>
                  <a:lnTo>
                    <a:pt x="26881" y="43459"/>
                  </a:lnTo>
                  <a:lnTo>
                    <a:pt x="26942" y="41387"/>
                  </a:lnTo>
                  <a:lnTo>
                    <a:pt x="26942" y="39376"/>
                  </a:lnTo>
                  <a:lnTo>
                    <a:pt x="26881" y="38339"/>
                  </a:lnTo>
                  <a:lnTo>
                    <a:pt x="26820" y="37364"/>
                  </a:lnTo>
                  <a:lnTo>
                    <a:pt x="26455" y="35414"/>
                  </a:lnTo>
                  <a:lnTo>
                    <a:pt x="26272" y="34377"/>
                  </a:lnTo>
                  <a:lnTo>
                    <a:pt x="26150" y="33890"/>
                  </a:lnTo>
                  <a:lnTo>
                    <a:pt x="26089" y="33646"/>
                  </a:lnTo>
                  <a:lnTo>
                    <a:pt x="26150" y="33402"/>
                  </a:lnTo>
                  <a:lnTo>
                    <a:pt x="26211" y="32976"/>
                  </a:lnTo>
                  <a:lnTo>
                    <a:pt x="26211" y="32610"/>
                  </a:lnTo>
                  <a:lnTo>
                    <a:pt x="26150" y="31817"/>
                  </a:lnTo>
                  <a:lnTo>
                    <a:pt x="26150" y="28770"/>
                  </a:lnTo>
                  <a:lnTo>
                    <a:pt x="26211" y="28282"/>
                  </a:lnTo>
                  <a:lnTo>
                    <a:pt x="26333" y="27856"/>
                  </a:lnTo>
                  <a:lnTo>
                    <a:pt x="26881" y="26027"/>
                  </a:lnTo>
                  <a:lnTo>
                    <a:pt x="27003" y="25661"/>
                  </a:lnTo>
                  <a:lnTo>
                    <a:pt x="27369" y="26758"/>
                  </a:lnTo>
                  <a:lnTo>
                    <a:pt x="27735" y="27856"/>
                  </a:lnTo>
                  <a:lnTo>
                    <a:pt x="27918" y="28526"/>
                  </a:lnTo>
                  <a:lnTo>
                    <a:pt x="28100" y="29196"/>
                  </a:lnTo>
                  <a:lnTo>
                    <a:pt x="28405" y="30598"/>
                  </a:lnTo>
                  <a:lnTo>
                    <a:pt x="28588" y="31269"/>
                  </a:lnTo>
                  <a:lnTo>
                    <a:pt x="28832" y="32000"/>
                  </a:lnTo>
                  <a:lnTo>
                    <a:pt x="29380" y="33341"/>
                  </a:lnTo>
                  <a:lnTo>
                    <a:pt x="29990" y="34682"/>
                  </a:lnTo>
                  <a:lnTo>
                    <a:pt x="30660" y="36023"/>
                  </a:lnTo>
                  <a:lnTo>
                    <a:pt x="31270" y="37242"/>
                  </a:lnTo>
                  <a:lnTo>
                    <a:pt x="31879" y="38522"/>
                  </a:lnTo>
                  <a:lnTo>
                    <a:pt x="32123" y="39010"/>
                  </a:lnTo>
                  <a:lnTo>
                    <a:pt x="32306" y="39498"/>
                  </a:lnTo>
                  <a:lnTo>
                    <a:pt x="32306" y="39680"/>
                  </a:lnTo>
                  <a:lnTo>
                    <a:pt x="32245" y="39924"/>
                  </a:lnTo>
                  <a:lnTo>
                    <a:pt x="32245" y="40168"/>
                  </a:lnTo>
                  <a:lnTo>
                    <a:pt x="32245" y="40473"/>
                  </a:lnTo>
                  <a:lnTo>
                    <a:pt x="32367" y="40899"/>
                  </a:lnTo>
                  <a:lnTo>
                    <a:pt x="32489" y="41387"/>
                  </a:lnTo>
                  <a:lnTo>
                    <a:pt x="32794" y="42240"/>
                  </a:lnTo>
                  <a:lnTo>
                    <a:pt x="32855" y="42606"/>
                  </a:lnTo>
                  <a:lnTo>
                    <a:pt x="32916" y="42972"/>
                  </a:lnTo>
                  <a:lnTo>
                    <a:pt x="32977" y="44069"/>
                  </a:lnTo>
                  <a:lnTo>
                    <a:pt x="33038" y="44496"/>
                  </a:lnTo>
                  <a:lnTo>
                    <a:pt x="33160" y="44922"/>
                  </a:lnTo>
                  <a:lnTo>
                    <a:pt x="33281" y="45166"/>
                  </a:lnTo>
                  <a:lnTo>
                    <a:pt x="33464" y="45288"/>
                  </a:lnTo>
                  <a:lnTo>
                    <a:pt x="33647" y="45288"/>
                  </a:lnTo>
                  <a:lnTo>
                    <a:pt x="33769" y="45166"/>
                  </a:lnTo>
                  <a:lnTo>
                    <a:pt x="33830" y="45044"/>
                  </a:lnTo>
                  <a:lnTo>
                    <a:pt x="33891" y="44800"/>
                  </a:lnTo>
                  <a:lnTo>
                    <a:pt x="33952" y="44557"/>
                  </a:lnTo>
                  <a:lnTo>
                    <a:pt x="33891" y="44008"/>
                  </a:lnTo>
                  <a:lnTo>
                    <a:pt x="33830" y="43520"/>
                  </a:lnTo>
                  <a:lnTo>
                    <a:pt x="33830" y="43277"/>
                  </a:lnTo>
                  <a:lnTo>
                    <a:pt x="33830" y="43216"/>
                  </a:lnTo>
                  <a:lnTo>
                    <a:pt x="33891" y="43094"/>
                  </a:lnTo>
                  <a:lnTo>
                    <a:pt x="33952" y="43216"/>
                  </a:lnTo>
                  <a:lnTo>
                    <a:pt x="34013" y="43338"/>
                  </a:lnTo>
                  <a:lnTo>
                    <a:pt x="34013" y="43642"/>
                  </a:lnTo>
                  <a:lnTo>
                    <a:pt x="34135" y="44496"/>
                  </a:lnTo>
                  <a:lnTo>
                    <a:pt x="34135" y="45105"/>
                  </a:lnTo>
                  <a:lnTo>
                    <a:pt x="34196" y="45349"/>
                  </a:lnTo>
                  <a:lnTo>
                    <a:pt x="34318" y="45654"/>
                  </a:lnTo>
                  <a:lnTo>
                    <a:pt x="34440" y="45776"/>
                  </a:lnTo>
                  <a:lnTo>
                    <a:pt x="34561" y="45837"/>
                  </a:lnTo>
                  <a:lnTo>
                    <a:pt x="34744" y="45837"/>
                  </a:lnTo>
                  <a:lnTo>
                    <a:pt x="34866" y="45776"/>
                  </a:lnTo>
                  <a:lnTo>
                    <a:pt x="34988" y="45593"/>
                  </a:lnTo>
                  <a:lnTo>
                    <a:pt x="35049" y="45410"/>
                  </a:lnTo>
                  <a:lnTo>
                    <a:pt x="35049" y="44922"/>
                  </a:lnTo>
                  <a:lnTo>
                    <a:pt x="34988" y="44130"/>
                  </a:lnTo>
                  <a:lnTo>
                    <a:pt x="34988" y="43703"/>
                  </a:lnTo>
                  <a:lnTo>
                    <a:pt x="34988" y="43277"/>
                  </a:lnTo>
                  <a:lnTo>
                    <a:pt x="35354" y="44252"/>
                  </a:lnTo>
                  <a:lnTo>
                    <a:pt x="35659" y="45166"/>
                  </a:lnTo>
                  <a:lnTo>
                    <a:pt x="35902" y="45593"/>
                  </a:lnTo>
                  <a:lnTo>
                    <a:pt x="36024" y="45776"/>
                  </a:lnTo>
                  <a:lnTo>
                    <a:pt x="36207" y="45898"/>
                  </a:lnTo>
                  <a:lnTo>
                    <a:pt x="36390" y="45959"/>
                  </a:lnTo>
                  <a:lnTo>
                    <a:pt x="36573" y="45898"/>
                  </a:lnTo>
                  <a:lnTo>
                    <a:pt x="36695" y="45776"/>
                  </a:lnTo>
                  <a:lnTo>
                    <a:pt x="36756" y="45593"/>
                  </a:lnTo>
                  <a:lnTo>
                    <a:pt x="36756" y="45227"/>
                  </a:lnTo>
                  <a:lnTo>
                    <a:pt x="36695" y="44861"/>
                  </a:lnTo>
                  <a:lnTo>
                    <a:pt x="36390" y="44191"/>
                  </a:lnTo>
                  <a:lnTo>
                    <a:pt x="36146" y="43459"/>
                  </a:lnTo>
                  <a:lnTo>
                    <a:pt x="36024" y="43094"/>
                  </a:lnTo>
                  <a:lnTo>
                    <a:pt x="35963" y="42789"/>
                  </a:lnTo>
                  <a:lnTo>
                    <a:pt x="35963" y="42789"/>
                  </a:lnTo>
                  <a:lnTo>
                    <a:pt x="36207" y="43033"/>
                  </a:lnTo>
                  <a:lnTo>
                    <a:pt x="36451" y="43338"/>
                  </a:lnTo>
                  <a:lnTo>
                    <a:pt x="36878" y="43947"/>
                  </a:lnTo>
                  <a:lnTo>
                    <a:pt x="37061" y="44252"/>
                  </a:lnTo>
                  <a:lnTo>
                    <a:pt x="37304" y="44557"/>
                  </a:lnTo>
                  <a:lnTo>
                    <a:pt x="37487" y="44739"/>
                  </a:lnTo>
                  <a:lnTo>
                    <a:pt x="37670" y="44800"/>
                  </a:lnTo>
                  <a:lnTo>
                    <a:pt x="37853" y="44800"/>
                  </a:lnTo>
                  <a:lnTo>
                    <a:pt x="37975" y="44739"/>
                  </a:lnTo>
                  <a:lnTo>
                    <a:pt x="38097" y="44618"/>
                  </a:lnTo>
                  <a:lnTo>
                    <a:pt x="38158" y="44496"/>
                  </a:lnTo>
                  <a:lnTo>
                    <a:pt x="38158" y="44313"/>
                  </a:lnTo>
                  <a:lnTo>
                    <a:pt x="38097" y="44130"/>
                  </a:lnTo>
                  <a:lnTo>
                    <a:pt x="37975" y="43825"/>
                  </a:lnTo>
                  <a:lnTo>
                    <a:pt x="37792" y="43581"/>
                  </a:lnTo>
                  <a:lnTo>
                    <a:pt x="37182" y="42423"/>
                  </a:lnTo>
                  <a:lnTo>
                    <a:pt x="36878" y="41814"/>
                  </a:lnTo>
                  <a:lnTo>
                    <a:pt x="36695" y="41509"/>
                  </a:lnTo>
                  <a:lnTo>
                    <a:pt x="36634" y="41204"/>
                  </a:lnTo>
                  <a:lnTo>
                    <a:pt x="36817" y="41326"/>
                  </a:lnTo>
                  <a:lnTo>
                    <a:pt x="37000" y="41509"/>
                  </a:lnTo>
                  <a:lnTo>
                    <a:pt x="37182" y="41692"/>
                  </a:lnTo>
                  <a:lnTo>
                    <a:pt x="37365" y="41875"/>
                  </a:lnTo>
                  <a:lnTo>
                    <a:pt x="37792" y="42119"/>
                  </a:lnTo>
                  <a:lnTo>
                    <a:pt x="38219" y="42179"/>
                  </a:lnTo>
                  <a:lnTo>
                    <a:pt x="38584" y="42240"/>
                  </a:lnTo>
                  <a:lnTo>
                    <a:pt x="38706" y="42179"/>
                  </a:lnTo>
                  <a:lnTo>
                    <a:pt x="38889" y="42119"/>
                  </a:lnTo>
                  <a:lnTo>
                    <a:pt x="38950" y="41997"/>
                  </a:lnTo>
                  <a:lnTo>
                    <a:pt x="39011" y="41936"/>
                  </a:lnTo>
                  <a:lnTo>
                    <a:pt x="39011" y="41753"/>
                  </a:lnTo>
                  <a:lnTo>
                    <a:pt x="38889" y="41570"/>
                  </a:lnTo>
                  <a:lnTo>
                    <a:pt x="38706" y="41387"/>
                  </a:lnTo>
                  <a:lnTo>
                    <a:pt x="38402" y="41204"/>
                  </a:lnTo>
                  <a:lnTo>
                    <a:pt x="38158" y="40960"/>
                  </a:lnTo>
                  <a:lnTo>
                    <a:pt x="37609" y="40412"/>
                  </a:lnTo>
                  <a:lnTo>
                    <a:pt x="37182" y="39802"/>
                  </a:lnTo>
                  <a:lnTo>
                    <a:pt x="36695" y="39254"/>
                  </a:lnTo>
                  <a:lnTo>
                    <a:pt x="36451" y="39010"/>
                  </a:lnTo>
                  <a:lnTo>
                    <a:pt x="36207" y="38766"/>
                  </a:lnTo>
                  <a:lnTo>
                    <a:pt x="35902" y="38583"/>
                  </a:lnTo>
                  <a:lnTo>
                    <a:pt x="35598" y="38461"/>
                  </a:lnTo>
                  <a:lnTo>
                    <a:pt x="35110" y="38461"/>
                  </a:lnTo>
                  <a:lnTo>
                    <a:pt x="34988" y="38400"/>
                  </a:lnTo>
                  <a:lnTo>
                    <a:pt x="34927" y="38218"/>
                  </a:lnTo>
                  <a:lnTo>
                    <a:pt x="34866" y="38096"/>
                  </a:lnTo>
                  <a:lnTo>
                    <a:pt x="34683" y="37669"/>
                  </a:lnTo>
                  <a:lnTo>
                    <a:pt x="34440" y="36938"/>
                  </a:lnTo>
                  <a:lnTo>
                    <a:pt x="34257" y="36145"/>
                  </a:lnTo>
                  <a:lnTo>
                    <a:pt x="34074" y="35414"/>
                  </a:lnTo>
                  <a:lnTo>
                    <a:pt x="33952" y="34621"/>
                  </a:lnTo>
                  <a:lnTo>
                    <a:pt x="33891" y="33646"/>
                  </a:lnTo>
                  <a:lnTo>
                    <a:pt x="33769" y="32732"/>
                  </a:lnTo>
                  <a:lnTo>
                    <a:pt x="33586" y="31939"/>
                  </a:lnTo>
                  <a:lnTo>
                    <a:pt x="33342" y="31147"/>
                  </a:lnTo>
                  <a:lnTo>
                    <a:pt x="33099" y="30355"/>
                  </a:lnTo>
                  <a:lnTo>
                    <a:pt x="32794" y="29562"/>
                  </a:lnTo>
                  <a:lnTo>
                    <a:pt x="32550" y="28953"/>
                  </a:lnTo>
                  <a:lnTo>
                    <a:pt x="32428" y="28648"/>
                  </a:lnTo>
                  <a:lnTo>
                    <a:pt x="32245" y="28343"/>
                  </a:lnTo>
                  <a:lnTo>
                    <a:pt x="32001" y="27916"/>
                  </a:lnTo>
                  <a:lnTo>
                    <a:pt x="31879" y="27734"/>
                  </a:lnTo>
                  <a:lnTo>
                    <a:pt x="31819" y="27490"/>
                  </a:lnTo>
                  <a:lnTo>
                    <a:pt x="31758" y="27124"/>
                  </a:lnTo>
                  <a:lnTo>
                    <a:pt x="31697" y="26697"/>
                  </a:lnTo>
                  <a:lnTo>
                    <a:pt x="31697" y="25905"/>
                  </a:lnTo>
                  <a:lnTo>
                    <a:pt x="31514" y="24320"/>
                  </a:lnTo>
                  <a:lnTo>
                    <a:pt x="31270" y="22735"/>
                  </a:lnTo>
                  <a:lnTo>
                    <a:pt x="30965" y="21212"/>
                  </a:lnTo>
                  <a:lnTo>
                    <a:pt x="30965" y="20846"/>
                  </a:lnTo>
                  <a:lnTo>
                    <a:pt x="31026" y="20480"/>
                  </a:lnTo>
                  <a:lnTo>
                    <a:pt x="31026" y="19688"/>
                  </a:lnTo>
                  <a:lnTo>
                    <a:pt x="31026" y="18834"/>
                  </a:lnTo>
                  <a:lnTo>
                    <a:pt x="30965" y="18042"/>
                  </a:lnTo>
                  <a:lnTo>
                    <a:pt x="30904" y="17676"/>
                  </a:lnTo>
                  <a:lnTo>
                    <a:pt x="30782" y="17311"/>
                  </a:lnTo>
                  <a:lnTo>
                    <a:pt x="30478" y="16640"/>
                  </a:lnTo>
                  <a:lnTo>
                    <a:pt x="30112" y="16031"/>
                  </a:lnTo>
                  <a:lnTo>
                    <a:pt x="29746" y="15421"/>
                  </a:lnTo>
                  <a:lnTo>
                    <a:pt x="29502" y="15116"/>
                  </a:lnTo>
                  <a:lnTo>
                    <a:pt x="29258" y="14812"/>
                  </a:lnTo>
                  <a:lnTo>
                    <a:pt x="28954" y="14629"/>
                  </a:lnTo>
                  <a:lnTo>
                    <a:pt x="28649" y="14446"/>
                  </a:lnTo>
                  <a:lnTo>
                    <a:pt x="27978" y="14141"/>
                  </a:lnTo>
                  <a:lnTo>
                    <a:pt x="27247" y="13958"/>
                  </a:lnTo>
                  <a:lnTo>
                    <a:pt x="26455" y="13836"/>
                  </a:lnTo>
                  <a:lnTo>
                    <a:pt x="25662" y="13775"/>
                  </a:lnTo>
                  <a:lnTo>
                    <a:pt x="24748" y="13775"/>
                  </a:lnTo>
                  <a:lnTo>
                    <a:pt x="24565" y="13653"/>
                  </a:lnTo>
                  <a:lnTo>
                    <a:pt x="24260" y="13471"/>
                  </a:lnTo>
                  <a:lnTo>
                    <a:pt x="22919" y="12617"/>
                  </a:lnTo>
                  <a:lnTo>
                    <a:pt x="22554" y="12373"/>
                  </a:lnTo>
                  <a:lnTo>
                    <a:pt x="22432" y="12313"/>
                  </a:lnTo>
                  <a:lnTo>
                    <a:pt x="22310" y="12252"/>
                  </a:lnTo>
                  <a:lnTo>
                    <a:pt x="22310" y="12130"/>
                  </a:lnTo>
                  <a:lnTo>
                    <a:pt x="22127" y="10728"/>
                  </a:lnTo>
                  <a:lnTo>
                    <a:pt x="22066" y="10118"/>
                  </a:lnTo>
                  <a:lnTo>
                    <a:pt x="22066" y="9996"/>
                  </a:lnTo>
                  <a:lnTo>
                    <a:pt x="22188" y="9874"/>
                  </a:lnTo>
                  <a:lnTo>
                    <a:pt x="22493" y="9631"/>
                  </a:lnTo>
                  <a:lnTo>
                    <a:pt x="22615" y="9448"/>
                  </a:lnTo>
                  <a:lnTo>
                    <a:pt x="22676" y="9204"/>
                  </a:lnTo>
                  <a:lnTo>
                    <a:pt x="22858" y="8777"/>
                  </a:lnTo>
                  <a:lnTo>
                    <a:pt x="23224" y="7497"/>
                  </a:lnTo>
                  <a:lnTo>
                    <a:pt x="23407" y="6766"/>
                  </a:lnTo>
                  <a:lnTo>
                    <a:pt x="23529" y="6034"/>
                  </a:lnTo>
                  <a:lnTo>
                    <a:pt x="23651" y="5303"/>
                  </a:lnTo>
                  <a:lnTo>
                    <a:pt x="23651" y="4511"/>
                  </a:lnTo>
                  <a:lnTo>
                    <a:pt x="23590" y="3779"/>
                  </a:lnTo>
                  <a:lnTo>
                    <a:pt x="23468" y="3048"/>
                  </a:lnTo>
                  <a:lnTo>
                    <a:pt x="23285" y="2316"/>
                  </a:lnTo>
                  <a:lnTo>
                    <a:pt x="22919" y="1646"/>
                  </a:lnTo>
                  <a:lnTo>
                    <a:pt x="22493" y="1158"/>
                  </a:lnTo>
                  <a:lnTo>
                    <a:pt x="22005" y="731"/>
                  </a:lnTo>
                  <a:lnTo>
                    <a:pt x="21456" y="366"/>
                  </a:lnTo>
                  <a:lnTo>
                    <a:pt x="20786" y="122"/>
                  </a:lnTo>
                  <a:lnTo>
                    <a:pt x="19994" y="61"/>
                  </a:lnTo>
                  <a:lnTo>
                    <a:pt x="19445" y="0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" name="Google Shape;135;p18"/>
          <p:cNvSpPr/>
          <p:nvPr/>
        </p:nvSpPr>
        <p:spPr>
          <a:xfrm rot="4499367">
            <a:off x="7848185" y="1031265"/>
            <a:ext cx="881478" cy="864587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rgbClr val="A9D0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" name="Google Shape;137;p18"/>
          <p:cNvSpPr/>
          <p:nvPr/>
        </p:nvSpPr>
        <p:spPr>
          <a:xfrm rot="8369653" flipH="1">
            <a:off x="6206784" y="1128814"/>
            <a:ext cx="669489" cy="669489"/>
          </a:xfrm>
          <a:prstGeom prst="teardrop">
            <a:avLst>
              <a:gd name="adj" fmla="val 100000"/>
            </a:avLst>
          </a:prstGeom>
          <a:solidFill>
            <a:srgbClr val="F247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6" name="Google Shape;138;p18"/>
          <p:cNvGrpSpPr/>
          <p:nvPr/>
        </p:nvGrpSpPr>
        <p:grpSpPr>
          <a:xfrm>
            <a:off x="6381328" y="1293172"/>
            <a:ext cx="320399" cy="320378"/>
            <a:chOff x="1951075" y="2333250"/>
            <a:chExt cx="381200" cy="381175"/>
          </a:xfrm>
        </p:grpSpPr>
        <p:sp>
          <p:nvSpPr>
            <p:cNvPr id="17" name="Google Shape;139;p18"/>
            <p:cNvSpPr/>
            <p:nvPr/>
          </p:nvSpPr>
          <p:spPr>
            <a:xfrm>
              <a:off x="1951075" y="2333250"/>
              <a:ext cx="381200" cy="381175"/>
            </a:xfrm>
            <a:custGeom>
              <a:avLst/>
              <a:gdLst/>
              <a:ahLst/>
              <a:cxnLst/>
              <a:rect l="l" t="t" r="r" b="b"/>
              <a:pathLst>
                <a:path w="15248" h="15247" fill="none" extrusionOk="0">
                  <a:moveTo>
                    <a:pt x="7624" y="0"/>
                  </a:moveTo>
                  <a:lnTo>
                    <a:pt x="7624" y="0"/>
                  </a:lnTo>
                  <a:lnTo>
                    <a:pt x="7234" y="0"/>
                  </a:lnTo>
                  <a:lnTo>
                    <a:pt x="6845" y="49"/>
                  </a:lnTo>
                  <a:lnTo>
                    <a:pt x="6455" y="98"/>
                  </a:lnTo>
                  <a:lnTo>
                    <a:pt x="6090" y="147"/>
                  </a:lnTo>
                  <a:lnTo>
                    <a:pt x="5724" y="244"/>
                  </a:lnTo>
                  <a:lnTo>
                    <a:pt x="5359" y="341"/>
                  </a:lnTo>
                  <a:lnTo>
                    <a:pt x="4994" y="463"/>
                  </a:lnTo>
                  <a:lnTo>
                    <a:pt x="4653" y="609"/>
                  </a:lnTo>
                  <a:lnTo>
                    <a:pt x="4312" y="755"/>
                  </a:lnTo>
                  <a:lnTo>
                    <a:pt x="3995" y="926"/>
                  </a:lnTo>
                  <a:lnTo>
                    <a:pt x="3678" y="1096"/>
                  </a:lnTo>
                  <a:lnTo>
                    <a:pt x="3362" y="1291"/>
                  </a:lnTo>
                  <a:lnTo>
                    <a:pt x="3070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2" y="2241"/>
                  </a:lnTo>
                  <a:lnTo>
                    <a:pt x="1974" y="2509"/>
                  </a:lnTo>
                  <a:lnTo>
                    <a:pt x="1730" y="2777"/>
                  </a:lnTo>
                  <a:lnTo>
                    <a:pt x="1511" y="3069"/>
                  </a:lnTo>
                  <a:lnTo>
                    <a:pt x="1292" y="3361"/>
                  </a:lnTo>
                  <a:lnTo>
                    <a:pt x="1097" y="3678"/>
                  </a:lnTo>
                  <a:lnTo>
                    <a:pt x="926" y="3995"/>
                  </a:lnTo>
                  <a:lnTo>
                    <a:pt x="756" y="4311"/>
                  </a:lnTo>
                  <a:lnTo>
                    <a:pt x="610" y="4652"/>
                  </a:lnTo>
                  <a:lnTo>
                    <a:pt x="464" y="4993"/>
                  </a:lnTo>
                  <a:lnTo>
                    <a:pt x="342" y="5358"/>
                  </a:lnTo>
                  <a:lnTo>
                    <a:pt x="244" y="5724"/>
                  </a:lnTo>
                  <a:lnTo>
                    <a:pt x="147" y="6089"/>
                  </a:lnTo>
                  <a:lnTo>
                    <a:pt x="98" y="6454"/>
                  </a:lnTo>
                  <a:lnTo>
                    <a:pt x="50" y="6844"/>
                  </a:lnTo>
                  <a:lnTo>
                    <a:pt x="1" y="7234"/>
                  </a:lnTo>
                  <a:lnTo>
                    <a:pt x="1" y="7623"/>
                  </a:lnTo>
                  <a:lnTo>
                    <a:pt x="1" y="7623"/>
                  </a:lnTo>
                  <a:lnTo>
                    <a:pt x="1" y="8013"/>
                  </a:lnTo>
                  <a:lnTo>
                    <a:pt x="50" y="8403"/>
                  </a:lnTo>
                  <a:lnTo>
                    <a:pt x="98" y="8793"/>
                  </a:lnTo>
                  <a:lnTo>
                    <a:pt x="147" y="9158"/>
                  </a:lnTo>
                  <a:lnTo>
                    <a:pt x="244" y="9523"/>
                  </a:lnTo>
                  <a:lnTo>
                    <a:pt x="342" y="9889"/>
                  </a:lnTo>
                  <a:lnTo>
                    <a:pt x="464" y="10254"/>
                  </a:lnTo>
                  <a:lnTo>
                    <a:pt x="610" y="10595"/>
                  </a:lnTo>
                  <a:lnTo>
                    <a:pt x="756" y="10936"/>
                  </a:lnTo>
                  <a:lnTo>
                    <a:pt x="926" y="11252"/>
                  </a:lnTo>
                  <a:lnTo>
                    <a:pt x="1097" y="11569"/>
                  </a:lnTo>
                  <a:lnTo>
                    <a:pt x="1292" y="11886"/>
                  </a:lnTo>
                  <a:lnTo>
                    <a:pt x="1511" y="12178"/>
                  </a:lnTo>
                  <a:lnTo>
                    <a:pt x="1730" y="12470"/>
                  </a:lnTo>
                  <a:lnTo>
                    <a:pt x="1974" y="12738"/>
                  </a:lnTo>
                  <a:lnTo>
                    <a:pt x="2242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70" y="13737"/>
                  </a:lnTo>
                  <a:lnTo>
                    <a:pt x="3362" y="13956"/>
                  </a:lnTo>
                  <a:lnTo>
                    <a:pt x="3678" y="14151"/>
                  </a:lnTo>
                  <a:lnTo>
                    <a:pt x="3995" y="14321"/>
                  </a:lnTo>
                  <a:lnTo>
                    <a:pt x="4312" y="14492"/>
                  </a:lnTo>
                  <a:lnTo>
                    <a:pt x="4653" y="14638"/>
                  </a:lnTo>
                  <a:lnTo>
                    <a:pt x="4994" y="14784"/>
                  </a:lnTo>
                  <a:lnTo>
                    <a:pt x="5359" y="14906"/>
                  </a:lnTo>
                  <a:lnTo>
                    <a:pt x="5724" y="15003"/>
                  </a:lnTo>
                  <a:lnTo>
                    <a:pt x="6090" y="15100"/>
                  </a:lnTo>
                  <a:lnTo>
                    <a:pt x="6455" y="15149"/>
                  </a:lnTo>
                  <a:lnTo>
                    <a:pt x="6845" y="15198"/>
                  </a:lnTo>
                  <a:lnTo>
                    <a:pt x="7234" y="15247"/>
                  </a:lnTo>
                  <a:lnTo>
                    <a:pt x="7624" y="15247"/>
                  </a:lnTo>
                  <a:lnTo>
                    <a:pt x="7624" y="15247"/>
                  </a:lnTo>
                  <a:lnTo>
                    <a:pt x="8014" y="15247"/>
                  </a:lnTo>
                  <a:lnTo>
                    <a:pt x="8403" y="15198"/>
                  </a:lnTo>
                  <a:lnTo>
                    <a:pt x="8793" y="15149"/>
                  </a:lnTo>
                  <a:lnTo>
                    <a:pt x="9158" y="15100"/>
                  </a:lnTo>
                  <a:lnTo>
                    <a:pt x="9524" y="15003"/>
                  </a:lnTo>
                  <a:lnTo>
                    <a:pt x="9889" y="14906"/>
                  </a:lnTo>
                  <a:lnTo>
                    <a:pt x="10254" y="14784"/>
                  </a:lnTo>
                  <a:lnTo>
                    <a:pt x="10595" y="14638"/>
                  </a:lnTo>
                  <a:lnTo>
                    <a:pt x="10936" y="14492"/>
                  </a:lnTo>
                  <a:lnTo>
                    <a:pt x="11253" y="14321"/>
                  </a:lnTo>
                  <a:lnTo>
                    <a:pt x="11569" y="14151"/>
                  </a:lnTo>
                  <a:lnTo>
                    <a:pt x="11886" y="13956"/>
                  </a:lnTo>
                  <a:lnTo>
                    <a:pt x="12178" y="13737"/>
                  </a:lnTo>
                  <a:lnTo>
                    <a:pt x="12471" y="13517"/>
                  </a:lnTo>
                  <a:lnTo>
                    <a:pt x="12739" y="13274"/>
                  </a:lnTo>
                  <a:lnTo>
                    <a:pt x="13006" y="13006"/>
                  </a:lnTo>
                  <a:lnTo>
                    <a:pt x="13274" y="12738"/>
                  </a:lnTo>
                  <a:lnTo>
                    <a:pt x="13518" y="12470"/>
                  </a:lnTo>
                  <a:lnTo>
                    <a:pt x="13737" y="12178"/>
                  </a:lnTo>
                  <a:lnTo>
                    <a:pt x="13956" y="11886"/>
                  </a:lnTo>
                  <a:lnTo>
                    <a:pt x="14151" y="11569"/>
                  </a:lnTo>
                  <a:lnTo>
                    <a:pt x="14322" y="11252"/>
                  </a:lnTo>
                  <a:lnTo>
                    <a:pt x="14492" y="10936"/>
                  </a:lnTo>
                  <a:lnTo>
                    <a:pt x="14638" y="10595"/>
                  </a:lnTo>
                  <a:lnTo>
                    <a:pt x="14784" y="10254"/>
                  </a:lnTo>
                  <a:lnTo>
                    <a:pt x="14906" y="9889"/>
                  </a:lnTo>
                  <a:lnTo>
                    <a:pt x="15004" y="9523"/>
                  </a:lnTo>
                  <a:lnTo>
                    <a:pt x="15101" y="9158"/>
                  </a:lnTo>
                  <a:lnTo>
                    <a:pt x="15150" y="8793"/>
                  </a:lnTo>
                  <a:lnTo>
                    <a:pt x="15198" y="8403"/>
                  </a:lnTo>
                  <a:lnTo>
                    <a:pt x="15247" y="8013"/>
                  </a:lnTo>
                  <a:lnTo>
                    <a:pt x="15247" y="7623"/>
                  </a:lnTo>
                  <a:lnTo>
                    <a:pt x="15247" y="7623"/>
                  </a:lnTo>
                  <a:lnTo>
                    <a:pt x="15247" y="7234"/>
                  </a:lnTo>
                  <a:lnTo>
                    <a:pt x="15198" y="6844"/>
                  </a:lnTo>
                  <a:lnTo>
                    <a:pt x="15150" y="6454"/>
                  </a:lnTo>
                  <a:lnTo>
                    <a:pt x="15101" y="6089"/>
                  </a:lnTo>
                  <a:lnTo>
                    <a:pt x="15004" y="5724"/>
                  </a:lnTo>
                  <a:lnTo>
                    <a:pt x="14906" y="5358"/>
                  </a:lnTo>
                  <a:lnTo>
                    <a:pt x="14784" y="4993"/>
                  </a:lnTo>
                  <a:lnTo>
                    <a:pt x="14638" y="4652"/>
                  </a:lnTo>
                  <a:lnTo>
                    <a:pt x="14492" y="4311"/>
                  </a:lnTo>
                  <a:lnTo>
                    <a:pt x="14322" y="3995"/>
                  </a:lnTo>
                  <a:lnTo>
                    <a:pt x="14151" y="3678"/>
                  </a:lnTo>
                  <a:lnTo>
                    <a:pt x="13956" y="3361"/>
                  </a:lnTo>
                  <a:lnTo>
                    <a:pt x="13737" y="3069"/>
                  </a:lnTo>
                  <a:lnTo>
                    <a:pt x="13518" y="2777"/>
                  </a:lnTo>
                  <a:lnTo>
                    <a:pt x="13274" y="2509"/>
                  </a:lnTo>
                  <a:lnTo>
                    <a:pt x="13006" y="2241"/>
                  </a:lnTo>
                  <a:lnTo>
                    <a:pt x="12739" y="1973"/>
                  </a:lnTo>
                  <a:lnTo>
                    <a:pt x="12471" y="1730"/>
                  </a:lnTo>
                  <a:lnTo>
                    <a:pt x="12178" y="1510"/>
                  </a:lnTo>
                  <a:lnTo>
                    <a:pt x="11886" y="1291"/>
                  </a:lnTo>
                  <a:lnTo>
                    <a:pt x="11569" y="1096"/>
                  </a:lnTo>
                  <a:lnTo>
                    <a:pt x="11253" y="926"/>
                  </a:lnTo>
                  <a:lnTo>
                    <a:pt x="10936" y="755"/>
                  </a:lnTo>
                  <a:lnTo>
                    <a:pt x="10595" y="609"/>
                  </a:lnTo>
                  <a:lnTo>
                    <a:pt x="10254" y="463"/>
                  </a:lnTo>
                  <a:lnTo>
                    <a:pt x="9889" y="341"/>
                  </a:lnTo>
                  <a:lnTo>
                    <a:pt x="9524" y="244"/>
                  </a:lnTo>
                  <a:lnTo>
                    <a:pt x="9158" y="147"/>
                  </a:lnTo>
                  <a:lnTo>
                    <a:pt x="8793" y="98"/>
                  </a:lnTo>
                  <a:lnTo>
                    <a:pt x="8403" y="49"/>
                  </a:lnTo>
                  <a:lnTo>
                    <a:pt x="8014" y="0"/>
                  </a:lnTo>
                  <a:lnTo>
                    <a:pt x="7624" y="0"/>
                  </a:lnTo>
                  <a:lnTo>
                    <a:pt x="7624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FFFFFF"/>
                </a:solidFill>
              </a:endParaRPr>
            </a:p>
          </p:txBody>
        </p:sp>
        <p:sp>
          <p:nvSpPr>
            <p:cNvPr id="18" name="Google Shape;140;p18"/>
            <p:cNvSpPr/>
            <p:nvPr/>
          </p:nvSpPr>
          <p:spPr>
            <a:xfrm>
              <a:off x="2197675" y="2503125"/>
              <a:ext cx="43875" cy="47525"/>
            </a:xfrm>
            <a:custGeom>
              <a:avLst/>
              <a:gdLst/>
              <a:ahLst/>
              <a:cxnLst/>
              <a:rect l="l" t="t" r="r" b="b"/>
              <a:pathLst>
                <a:path w="1755" h="1901" fill="none" extrusionOk="0">
                  <a:moveTo>
                    <a:pt x="877" y="0"/>
                  </a:move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FFFFFF"/>
                </a:solidFill>
              </a:endParaRPr>
            </a:p>
          </p:txBody>
        </p:sp>
        <p:sp>
          <p:nvSpPr>
            <p:cNvPr id="19" name="Google Shape;141;p18"/>
            <p:cNvSpPr/>
            <p:nvPr/>
          </p:nvSpPr>
          <p:spPr>
            <a:xfrm>
              <a:off x="2041800" y="2503125"/>
              <a:ext cx="43875" cy="47525"/>
            </a:xfrm>
            <a:custGeom>
              <a:avLst/>
              <a:gdLst/>
              <a:ahLst/>
              <a:cxnLst/>
              <a:rect l="l" t="t" r="r" b="b"/>
              <a:pathLst>
                <a:path w="1755" h="1901" fill="none" extrusionOk="0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FFFFFF"/>
                </a:solidFill>
              </a:endParaRPr>
            </a:p>
          </p:txBody>
        </p:sp>
        <p:sp>
          <p:nvSpPr>
            <p:cNvPr id="20" name="Google Shape;142;p18"/>
            <p:cNvSpPr/>
            <p:nvPr/>
          </p:nvSpPr>
          <p:spPr>
            <a:xfrm>
              <a:off x="2041800" y="2584100"/>
              <a:ext cx="199750" cy="41425"/>
            </a:xfrm>
            <a:custGeom>
              <a:avLst/>
              <a:gdLst/>
              <a:ahLst/>
              <a:cxnLst/>
              <a:rect l="l" t="t" r="r" b="b"/>
              <a:pathLst>
                <a:path w="7990" h="1657" fill="none" extrusionOk="0">
                  <a:moveTo>
                    <a:pt x="1" y="1657"/>
                  </a:moveTo>
                  <a:lnTo>
                    <a:pt x="1" y="1657"/>
                  </a:lnTo>
                  <a:lnTo>
                    <a:pt x="415" y="1291"/>
                  </a:lnTo>
                  <a:lnTo>
                    <a:pt x="853" y="950"/>
                  </a:lnTo>
                  <a:lnTo>
                    <a:pt x="1340" y="683"/>
                  </a:lnTo>
                  <a:lnTo>
                    <a:pt x="1827" y="439"/>
                  </a:lnTo>
                  <a:lnTo>
                    <a:pt x="2363" y="244"/>
                  </a:lnTo>
                  <a:lnTo>
                    <a:pt x="2875" y="122"/>
                  </a:lnTo>
                  <a:lnTo>
                    <a:pt x="3435" y="49"/>
                  </a:lnTo>
                  <a:lnTo>
                    <a:pt x="3995" y="1"/>
                  </a:lnTo>
                  <a:lnTo>
                    <a:pt x="3995" y="1"/>
                  </a:lnTo>
                  <a:lnTo>
                    <a:pt x="4555" y="49"/>
                  </a:lnTo>
                  <a:lnTo>
                    <a:pt x="5115" y="122"/>
                  </a:lnTo>
                  <a:lnTo>
                    <a:pt x="5627" y="244"/>
                  </a:lnTo>
                  <a:lnTo>
                    <a:pt x="6163" y="439"/>
                  </a:lnTo>
                  <a:lnTo>
                    <a:pt x="6650" y="683"/>
                  </a:lnTo>
                  <a:lnTo>
                    <a:pt x="7137" y="950"/>
                  </a:lnTo>
                  <a:lnTo>
                    <a:pt x="7575" y="1291"/>
                  </a:lnTo>
                  <a:lnTo>
                    <a:pt x="7989" y="1657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26" name="Google Shape;148;p18"/>
          <p:cNvGrpSpPr/>
          <p:nvPr/>
        </p:nvGrpSpPr>
        <p:grpSpPr>
          <a:xfrm>
            <a:off x="8028360" y="1318916"/>
            <a:ext cx="563866" cy="311792"/>
            <a:chOff x="531800" y="5071350"/>
            <a:chExt cx="529750" cy="292900"/>
          </a:xfrm>
        </p:grpSpPr>
        <p:sp>
          <p:nvSpPr>
            <p:cNvPr id="27" name="Google Shape;149;p18"/>
            <p:cNvSpPr/>
            <p:nvPr/>
          </p:nvSpPr>
          <p:spPr>
            <a:xfrm>
              <a:off x="632875" y="5077450"/>
              <a:ext cx="272200" cy="185725"/>
            </a:xfrm>
            <a:custGeom>
              <a:avLst/>
              <a:gdLst/>
              <a:ahLst/>
              <a:cxnLst/>
              <a:rect l="l" t="t" r="r" b="b"/>
              <a:pathLst>
                <a:path w="10888" h="7429" fill="none" extrusionOk="0">
                  <a:moveTo>
                    <a:pt x="2947" y="0"/>
                  </a:moveTo>
                  <a:lnTo>
                    <a:pt x="6406" y="7428"/>
                  </a:lnTo>
                  <a:lnTo>
                    <a:pt x="10887" y="2314"/>
                  </a:lnTo>
                  <a:lnTo>
                    <a:pt x="4019" y="2314"/>
                  </a:lnTo>
                  <a:lnTo>
                    <a:pt x="0" y="7428"/>
                  </a:lnTo>
                  <a:lnTo>
                    <a:pt x="6406" y="7428"/>
                  </a:lnTo>
                </a:path>
              </a:pathLst>
            </a:custGeom>
            <a:noFill/>
            <a:ln w="19050" cap="rnd" cmpd="sng">
              <a:solidFill>
                <a:srgbClr val="4156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" name="Google Shape;150;p18"/>
            <p:cNvSpPr/>
            <p:nvPr/>
          </p:nvSpPr>
          <p:spPr>
            <a:xfrm>
              <a:off x="886175" y="5071350"/>
              <a:ext cx="74300" cy="191825"/>
            </a:xfrm>
            <a:custGeom>
              <a:avLst/>
              <a:gdLst/>
              <a:ahLst/>
              <a:cxnLst/>
              <a:rect l="l" t="t" r="r" b="b"/>
              <a:pathLst>
                <a:path w="2972" h="7673" fill="none" extrusionOk="0">
                  <a:moveTo>
                    <a:pt x="2971" y="7672"/>
                  </a:moveTo>
                  <a:lnTo>
                    <a:pt x="0" y="1"/>
                  </a:lnTo>
                  <a:lnTo>
                    <a:pt x="1364" y="1"/>
                  </a:lnTo>
                  <a:lnTo>
                    <a:pt x="1364" y="1"/>
                  </a:lnTo>
                  <a:lnTo>
                    <a:pt x="1534" y="25"/>
                  </a:lnTo>
                  <a:lnTo>
                    <a:pt x="1681" y="49"/>
                  </a:lnTo>
                  <a:lnTo>
                    <a:pt x="1827" y="147"/>
                  </a:lnTo>
                  <a:lnTo>
                    <a:pt x="1875" y="195"/>
                  </a:lnTo>
                  <a:lnTo>
                    <a:pt x="1900" y="244"/>
                  </a:lnTo>
                  <a:lnTo>
                    <a:pt x="1924" y="342"/>
                  </a:lnTo>
                  <a:lnTo>
                    <a:pt x="1900" y="439"/>
                  </a:lnTo>
                  <a:lnTo>
                    <a:pt x="1851" y="536"/>
                  </a:lnTo>
                  <a:lnTo>
                    <a:pt x="1778" y="658"/>
                  </a:lnTo>
                  <a:lnTo>
                    <a:pt x="1656" y="804"/>
                  </a:lnTo>
                  <a:lnTo>
                    <a:pt x="1486" y="975"/>
                  </a:lnTo>
                </a:path>
              </a:pathLst>
            </a:custGeom>
            <a:noFill/>
            <a:ln w="19050" cap="rnd" cmpd="sng">
              <a:solidFill>
                <a:srgbClr val="4156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" name="Google Shape;151;p18"/>
            <p:cNvSpPr/>
            <p:nvPr/>
          </p:nvSpPr>
          <p:spPr>
            <a:xfrm>
              <a:off x="531800" y="5162075"/>
              <a:ext cx="202175" cy="202175"/>
            </a:xfrm>
            <a:custGeom>
              <a:avLst/>
              <a:gdLst/>
              <a:ahLst/>
              <a:cxnLst/>
              <a:rect l="l" t="t" r="r" b="b"/>
              <a:pathLst>
                <a:path w="8087" h="8087" fill="none" extrusionOk="0">
                  <a:moveTo>
                    <a:pt x="1" y="4043"/>
                  </a:moveTo>
                  <a:lnTo>
                    <a:pt x="1" y="4043"/>
                  </a:lnTo>
                  <a:lnTo>
                    <a:pt x="25" y="3629"/>
                  </a:lnTo>
                  <a:lnTo>
                    <a:pt x="74" y="3215"/>
                  </a:lnTo>
                  <a:lnTo>
                    <a:pt x="171" y="2826"/>
                  </a:lnTo>
                  <a:lnTo>
                    <a:pt x="317" y="2460"/>
                  </a:lnTo>
                  <a:lnTo>
                    <a:pt x="488" y="2119"/>
                  </a:lnTo>
                  <a:lnTo>
                    <a:pt x="682" y="1778"/>
                  </a:lnTo>
                  <a:lnTo>
                    <a:pt x="926" y="1462"/>
                  </a:lnTo>
                  <a:lnTo>
                    <a:pt x="1194" y="1170"/>
                  </a:lnTo>
                  <a:lnTo>
                    <a:pt x="1462" y="926"/>
                  </a:lnTo>
                  <a:lnTo>
                    <a:pt x="1778" y="682"/>
                  </a:lnTo>
                  <a:lnTo>
                    <a:pt x="2119" y="488"/>
                  </a:lnTo>
                  <a:lnTo>
                    <a:pt x="2460" y="317"/>
                  </a:lnTo>
                  <a:lnTo>
                    <a:pt x="2850" y="171"/>
                  </a:lnTo>
                  <a:lnTo>
                    <a:pt x="3240" y="74"/>
                  </a:lnTo>
                  <a:lnTo>
                    <a:pt x="3629" y="25"/>
                  </a:lnTo>
                  <a:lnTo>
                    <a:pt x="4043" y="0"/>
                  </a:lnTo>
                  <a:lnTo>
                    <a:pt x="4043" y="0"/>
                  </a:lnTo>
                  <a:lnTo>
                    <a:pt x="4458" y="25"/>
                  </a:lnTo>
                  <a:lnTo>
                    <a:pt x="4872" y="74"/>
                  </a:lnTo>
                  <a:lnTo>
                    <a:pt x="5237" y="171"/>
                  </a:lnTo>
                  <a:lnTo>
                    <a:pt x="5627" y="317"/>
                  </a:lnTo>
                  <a:lnTo>
                    <a:pt x="5968" y="488"/>
                  </a:lnTo>
                  <a:lnTo>
                    <a:pt x="6308" y="682"/>
                  </a:lnTo>
                  <a:lnTo>
                    <a:pt x="6625" y="926"/>
                  </a:lnTo>
                  <a:lnTo>
                    <a:pt x="6917" y="1170"/>
                  </a:lnTo>
                  <a:lnTo>
                    <a:pt x="7161" y="1462"/>
                  </a:lnTo>
                  <a:lnTo>
                    <a:pt x="7404" y="1778"/>
                  </a:lnTo>
                  <a:lnTo>
                    <a:pt x="7599" y="2119"/>
                  </a:lnTo>
                  <a:lnTo>
                    <a:pt x="7770" y="2460"/>
                  </a:lnTo>
                  <a:lnTo>
                    <a:pt x="7916" y="2826"/>
                  </a:lnTo>
                  <a:lnTo>
                    <a:pt x="8013" y="3215"/>
                  </a:lnTo>
                  <a:lnTo>
                    <a:pt x="8062" y="3629"/>
                  </a:lnTo>
                  <a:lnTo>
                    <a:pt x="8086" y="4043"/>
                  </a:lnTo>
                  <a:lnTo>
                    <a:pt x="8086" y="4043"/>
                  </a:lnTo>
                  <a:lnTo>
                    <a:pt x="8062" y="4457"/>
                  </a:lnTo>
                  <a:lnTo>
                    <a:pt x="8013" y="4847"/>
                  </a:lnTo>
                  <a:lnTo>
                    <a:pt x="7916" y="5237"/>
                  </a:lnTo>
                  <a:lnTo>
                    <a:pt x="7770" y="5626"/>
                  </a:lnTo>
                  <a:lnTo>
                    <a:pt x="7599" y="5967"/>
                  </a:lnTo>
                  <a:lnTo>
                    <a:pt x="7404" y="6308"/>
                  </a:lnTo>
                  <a:lnTo>
                    <a:pt x="7161" y="6625"/>
                  </a:lnTo>
                  <a:lnTo>
                    <a:pt x="6917" y="6893"/>
                  </a:lnTo>
                  <a:lnTo>
                    <a:pt x="6625" y="7161"/>
                  </a:lnTo>
                  <a:lnTo>
                    <a:pt x="6308" y="7404"/>
                  </a:lnTo>
                  <a:lnTo>
                    <a:pt x="5968" y="7599"/>
                  </a:lnTo>
                  <a:lnTo>
                    <a:pt x="5627" y="7770"/>
                  </a:lnTo>
                  <a:lnTo>
                    <a:pt x="5237" y="7916"/>
                  </a:lnTo>
                  <a:lnTo>
                    <a:pt x="4872" y="8013"/>
                  </a:lnTo>
                  <a:lnTo>
                    <a:pt x="4458" y="8062"/>
                  </a:lnTo>
                  <a:lnTo>
                    <a:pt x="4043" y="8086"/>
                  </a:lnTo>
                  <a:lnTo>
                    <a:pt x="4043" y="8086"/>
                  </a:lnTo>
                  <a:lnTo>
                    <a:pt x="3629" y="8062"/>
                  </a:lnTo>
                  <a:lnTo>
                    <a:pt x="3240" y="8013"/>
                  </a:lnTo>
                  <a:lnTo>
                    <a:pt x="2850" y="7916"/>
                  </a:lnTo>
                  <a:lnTo>
                    <a:pt x="2460" y="7770"/>
                  </a:lnTo>
                  <a:lnTo>
                    <a:pt x="2119" y="7599"/>
                  </a:lnTo>
                  <a:lnTo>
                    <a:pt x="1778" y="7404"/>
                  </a:lnTo>
                  <a:lnTo>
                    <a:pt x="1462" y="7161"/>
                  </a:lnTo>
                  <a:lnTo>
                    <a:pt x="1194" y="6893"/>
                  </a:lnTo>
                  <a:lnTo>
                    <a:pt x="926" y="6625"/>
                  </a:lnTo>
                  <a:lnTo>
                    <a:pt x="682" y="6308"/>
                  </a:lnTo>
                  <a:lnTo>
                    <a:pt x="488" y="5967"/>
                  </a:lnTo>
                  <a:lnTo>
                    <a:pt x="317" y="5626"/>
                  </a:lnTo>
                  <a:lnTo>
                    <a:pt x="171" y="5237"/>
                  </a:lnTo>
                  <a:lnTo>
                    <a:pt x="74" y="4847"/>
                  </a:lnTo>
                  <a:lnTo>
                    <a:pt x="25" y="4457"/>
                  </a:lnTo>
                  <a:lnTo>
                    <a:pt x="1" y="4043"/>
                  </a:lnTo>
                  <a:lnTo>
                    <a:pt x="1" y="4043"/>
                  </a:lnTo>
                  <a:close/>
                </a:path>
              </a:pathLst>
            </a:custGeom>
            <a:noFill/>
            <a:ln w="19050" cap="rnd" cmpd="sng">
              <a:solidFill>
                <a:srgbClr val="4156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" name="Google Shape;152;p18"/>
            <p:cNvSpPr/>
            <p:nvPr/>
          </p:nvSpPr>
          <p:spPr>
            <a:xfrm>
              <a:off x="859375" y="5162075"/>
              <a:ext cx="202175" cy="202175"/>
            </a:xfrm>
            <a:custGeom>
              <a:avLst/>
              <a:gdLst/>
              <a:ahLst/>
              <a:cxnLst/>
              <a:rect l="l" t="t" r="r" b="b"/>
              <a:pathLst>
                <a:path w="8087" h="8087" fill="none" extrusionOk="0">
                  <a:moveTo>
                    <a:pt x="1" y="4043"/>
                  </a:moveTo>
                  <a:lnTo>
                    <a:pt x="1" y="4043"/>
                  </a:lnTo>
                  <a:lnTo>
                    <a:pt x="1" y="3629"/>
                  </a:lnTo>
                  <a:lnTo>
                    <a:pt x="74" y="3215"/>
                  </a:lnTo>
                  <a:lnTo>
                    <a:pt x="171" y="2826"/>
                  </a:lnTo>
                  <a:lnTo>
                    <a:pt x="317" y="2460"/>
                  </a:lnTo>
                  <a:lnTo>
                    <a:pt x="488" y="2119"/>
                  </a:lnTo>
                  <a:lnTo>
                    <a:pt x="682" y="1778"/>
                  </a:lnTo>
                  <a:lnTo>
                    <a:pt x="926" y="1462"/>
                  </a:lnTo>
                  <a:lnTo>
                    <a:pt x="1170" y="1170"/>
                  </a:lnTo>
                  <a:lnTo>
                    <a:pt x="1462" y="926"/>
                  </a:lnTo>
                  <a:lnTo>
                    <a:pt x="1778" y="682"/>
                  </a:lnTo>
                  <a:lnTo>
                    <a:pt x="2119" y="488"/>
                  </a:lnTo>
                  <a:lnTo>
                    <a:pt x="2460" y="317"/>
                  </a:lnTo>
                  <a:lnTo>
                    <a:pt x="2826" y="171"/>
                  </a:lnTo>
                  <a:lnTo>
                    <a:pt x="3215" y="74"/>
                  </a:lnTo>
                  <a:lnTo>
                    <a:pt x="3629" y="25"/>
                  </a:lnTo>
                  <a:lnTo>
                    <a:pt x="4043" y="0"/>
                  </a:lnTo>
                  <a:lnTo>
                    <a:pt x="4043" y="0"/>
                  </a:lnTo>
                  <a:lnTo>
                    <a:pt x="4457" y="25"/>
                  </a:lnTo>
                  <a:lnTo>
                    <a:pt x="4847" y="74"/>
                  </a:lnTo>
                  <a:lnTo>
                    <a:pt x="5237" y="171"/>
                  </a:lnTo>
                  <a:lnTo>
                    <a:pt x="5602" y="317"/>
                  </a:lnTo>
                  <a:lnTo>
                    <a:pt x="5967" y="488"/>
                  </a:lnTo>
                  <a:lnTo>
                    <a:pt x="6308" y="682"/>
                  </a:lnTo>
                  <a:lnTo>
                    <a:pt x="6601" y="926"/>
                  </a:lnTo>
                  <a:lnTo>
                    <a:pt x="6893" y="1170"/>
                  </a:lnTo>
                  <a:lnTo>
                    <a:pt x="7161" y="1462"/>
                  </a:lnTo>
                  <a:lnTo>
                    <a:pt x="7380" y="1778"/>
                  </a:lnTo>
                  <a:lnTo>
                    <a:pt x="7599" y="2119"/>
                  </a:lnTo>
                  <a:lnTo>
                    <a:pt x="7770" y="2460"/>
                  </a:lnTo>
                  <a:lnTo>
                    <a:pt x="7892" y="2826"/>
                  </a:lnTo>
                  <a:lnTo>
                    <a:pt x="7989" y="3215"/>
                  </a:lnTo>
                  <a:lnTo>
                    <a:pt x="8062" y="3629"/>
                  </a:lnTo>
                  <a:lnTo>
                    <a:pt x="8086" y="4043"/>
                  </a:lnTo>
                  <a:lnTo>
                    <a:pt x="8086" y="4043"/>
                  </a:lnTo>
                  <a:lnTo>
                    <a:pt x="8062" y="4457"/>
                  </a:lnTo>
                  <a:lnTo>
                    <a:pt x="7989" y="4847"/>
                  </a:lnTo>
                  <a:lnTo>
                    <a:pt x="7892" y="5237"/>
                  </a:lnTo>
                  <a:lnTo>
                    <a:pt x="7770" y="5626"/>
                  </a:lnTo>
                  <a:lnTo>
                    <a:pt x="7599" y="5967"/>
                  </a:lnTo>
                  <a:lnTo>
                    <a:pt x="7380" y="6308"/>
                  </a:lnTo>
                  <a:lnTo>
                    <a:pt x="7161" y="6625"/>
                  </a:lnTo>
                  <a:lnTo>
                    <a:pt x="6893" y="6893"/>
                  </a:lnTo>
                  <a:lnTo>
                    <a:pt x="6601" y="7161"/>
                  </a:lnTo>
                  <a:lnTo>
                    <a:pt x="6308" y="7404"/>
                  </a:lnTo>
                  <a:lnTo>
                    <a:pt x="5967" y="7599"/>
                  </a:lnTo>
                  <a:lnTo>
                    <a:pt x="5602" y="7770"/>
                  </a:lnTo>
                  <a:lnTo>
                    <a:pt x="5237" y="7916"/>
                  </a:lnTo>
                  <a:lnTo>
                    <a:pt x="4847" y="8013"/>
                  </a:lnTo>
                  <a:lnTo>
                    <a:pt x="4457" y="8062"/>
                  </a:lnTo>
                  <a:lnTo>
                    <a:pt x="4043" y="8086"/>
                  </a:lnTo>
                  <a:lnTo>
                    <a:pt x="4043" y="8086"/>
                  </a:lnTo>
                  <a:lnTo>
                    <a:pt x="3629" y="8062"/>
                  </a:lnTo>
                  <a:lnTo>
                    <a:pt x="3215" y="8013"/>
                  </a:lnTo>
                  <a:lnTo>
                    <a:pt x="2826" y="7916"/>
                  </a:lnTo>
                  <a:lnTo>
                    <a:pt x="2460" y="7770"/>
                  </a:lnTo>
                  <a:lnTo>
                    <a:pt x="2119" y="7599"/>
                  </a:lnTo>
                  <a:lnTo>
                    <a:pt x="1778" y="7404"/>
                  </a:lnTo>
                  <a:lnTo>
                    <a:pt x="1462" y="7161"/>
                  </a:lnTo>
                  <a:lnTo>
                    <a:pt x="1170" y="6893"/>
                  </a:lnTo>
                  <a:lnTo>
                    <a:pt x="926" y="6625"/>
                  </a:lnTo>
                  <a:lnTo>
                    <a:pt x="682" y="6308"/>
                  </a:lnTo>
                  <a:lnTo>
                    <a:pt x="488" y="5967"/>
                  </a:lnTo>
                  <a:lnTo>
                    <a:pt x="317" y="5626"/>
                  </a:lnTo>
                  <a:lnTo>
                    <a:pt x="171" y="5237"/>
                  </a:lnTo>
                  <a:lnTo>
                    <a:pt x="74" y="4847"/>
                  </a:lnTo>
                  <a:lnTo>
                    <a:pt x="1" y="4457"/>
                  </a:lnTo>
                  <a:lnTo>
                    <a:pt x="1" y="4043"/>
                  </a:lnTo>
                  <a:lnTo>
                    <a:pt x="1" y="4043"/>
                  </a:lnTo>
                  <a:close/>
                </a:path>
              </a:pathLst>
            </a:custGeom>
            <a:noFill/>
            <a:ln w="19050" cap="rnd" cmpd="sng">
              <a:solidFill>
                <a:srgbClr val="4156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" name="Google Shape;153;p18"/>
            <p:cNvSpPr/>
            <p:nvPr/>
          </p:nvSpPr>
          <p:spPr>
            <a:xfrm>
              <a:off x="676100" y="5071350"/>
              <a:ext cx="86500" cy="7325"/>
            </a:xfrm>
            <a:custGeom>
              <a:avLst/>
              <a:gdLst/>
              <a:ahLst/>
              <a:cxnLst/>
              <a:rect l="l" t="t" r="r" b="b"/>
              <a:pathLst>
                <a:path w="3460" h="293" fill="none" extrusionOk="0">
                  <a:moveTo>
                    <a:pt x="1" y="1"/>
                  </a:moveTo>
                  <a:lnTo>
                    <a:pt x="3459" y="293"/>
                  </a:lnTo>
                </a:path>
              </a:pathLst>
            </a:custGeom>
            <a:noFill/>
            <a:ln w="19050" cap="rnd" cmpd="sng">
              <a:solidFill>
                <a:srgbClr val="4156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54;p18"/>
            <p:cNvSpPr/>
            <p:nvPr/>
          </p:nvSpPr>
          <p:spPr>
            <a:xfrm>
              <a:off x="941575" y="5244275"/>
              <a:ext cx="37175" cy="37175"/>
            </a:xfrm>
            <a:custGeom>
              <a:avLst/>
              <a:gdLst/>
              <a:ahLst/>
              <a:cxnLst/>
              <a:rect l="l" t="t" r="r" b="b"/>
              <a:pathLst>
                <a:path w="1487" h="1487" fill="none" extrusionOk="0">
                  <a:moveTo>
                    <a:pt x="0" y="755"/>
                  </a:moveTo>
                  <a:lnTo>
                    <a:pt x="0" y="755"/>
                  </a:lnTo>
                  <a:lnTo>
                    <a:pt x="25" y="609"/>
                  </a:lnTo>
                  <a:lnTo>
                    <a:pt x="73" y="463"/>
                  </a:lnTo>
                  <a:lnTo>
                    <a:pt x="122" y="341"/>
                  </a:lnTo>
                  <a:lnTo>
                    <a:pt x="220" y="220"/>
                  </a:lnTo>
                  <a:lnTo>
                    <a:pt x="341" y="147"/>
                  </a:lnTo>
                  <a:lnTo>
                    <a:pt x="463" y="73"/>
                  </a:lnTo>
                  <a:lnTo>
                    <a:pt x="609" y="25"/>
                  </a:lnTo>
                  <a:lnTo>
                    <a:pt x="755" y="0"/>
                  </a:lnTo>
                  <a:lnTo>
                    <a:pt x="755" y="0"/>
                  </a:lnTo>
                  <a:lnTo>
                    <a:pt x="902" y="25"/>
                  </a:lnTo>
                  <a:lnTo>
                    <a:pt x="1048" y="73"/>
                  </a:lnTo>
                  <a:lnTo>
                    <a:pt x="1169" y="147"/>
                  </a:lnTo>
                  <a:lnTo>
                    <a:pt x="1267" y="220"/>
                  </a:lnTo>
                  <a:lnTo>
                    <a:pt x="1364" y="341"/>
                  </a:lnTo>
                  <a:lnTo>
                    <a:pt x="1437" y="463"/>
                  </a:lnTo>
                  <a:lnTo>
                    <a:pt x="1486" y="609"/>
                  </a:lnTo>
                  <a:lnTo>
                    <a:pt x="1486" y="755"/>
                  </a:lnTo>
                  <a:lnTo>
                    <a:pt x="1486" y="755"/>
                  </a:lnTo>
                  <a:lnTo>
                    <a:pt x="1486" y="902"/>
                  </a:lnTo>
                  <a:lnTo>
                    <a:pt x="1437" y="1048"/>
                  </a:lnTo>
                  <a:lnTo>
                    <a:pt x="1364" y="1169"/>
                  </a:lnTo>
                  <a:lnTo>
                    <a:pt x="1267" y="1267"/>
                  </a:lnTo>
                  <a:lnTo>
                    <a:pt x="1169" y="1364"/>
                  </a:lnTo>
                  <a:lnTo>
                    <a:pt x="1048" y="1437"/>
                  </a:lnTo>
                  <a:lnTo>
                    <a:pt x="902" y="1486"/>
                  </a:lnTo>
                  <a:lnTo>
                    <a:pt x="755" y="1486"/>
                  </a:lnTo>
                  <a:lnTo>
                    <a:pt x="755" y="1486"/>
                  </a:lnTo>
                  <a:lnTo>
                    <a:pt x="609" y="1486"/>
                  </a:lnTo>
                  <a:lnTo>
                    <a:pt x="463" y="1437"/>
                  </a:lnTo>
                  <a:lnTo>
                    <a:pt x="341" y="1364"/>
                  </a:lnTo>
                  <a:lnTo>
                    <a:pt x="220" y="1267"/>
                  </a:lnTo>
                  <a:lnTo>
                    <a:pt x="122" y="1169"/>
                  </a:lnTo>
                  <a:lnTo>
                    <a:pt x="73" y="1048"/>
                  </a:lnTo>
                  <a:lnTo>
                    <a:pt x="25" y="902"/>
                  </a:lnTo>
                  <a:lnTo>
                    <a:pt x="0" y="755"/>
                  </a:lnTo>
                  <a:lnTo>
                    <a:pt x="0" y="755"/>
                  </a:lnTo>
                  <a:close/>
                </a:path>
              </a:pathLst>
            </a:custGeom>
            <a:noFill/>
            <a:ln w="19050" cap="rnd" cmpd="sng">
              <a:solidFill>
                <a:srgbClr val="4156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" name="Google Shape;155;p18"/>
            <p:cNvSpPr/>
            <p:nvPr/>
          </p:nvSpPr>
          <p:spPr>
            <a:xfrm>
              <a:off x="614600" y="5244275"/>
              <a:ext cx="37175" cy="37175"/>
            </a:xfrm>
            <a:custGeom>
              <a:avLst/>
              <a:gdLst/>
              <a:ahLst/>
              <a:cxnLst/>
              <a:rect l="l" t="t" r="r" b="b"/>
              <a:pathLst>
                <a:path w="1487" h="1487" fill="none" extrusionOk="0">
                  <a:moveTo>
                    <a:pt x="1" y="755"/>
                  </a:moveTo>
                  <a:lnTo>
                    <a:pt x="1" y="755"/>
                  </a:lnTo>
                  <a:lnTo>
                    <a:pt x="1" y="609"/>
                  </a:lnTo>
                  <a:lnTo>
                    <a:pt x="50" y="463"/>
                  </a:lnTo>
                  <a:lnTo>
                    <a:pt x="123" y="341"/>
                  </a:lnTo>
                  <a:lnTo>
                    <a:pt x="220" y="220"/>
                  </a:lnTo>
                  <a:lnTo>
                    <a:pt x="317" y="147"/>
                  </a:lnTo>
                  <a:lnTo>
                    <a:pt x="439" y="73"/>
                  </a:lnTo>
                  <a:lnTo>
                    <a:pt x="585" y="25"/>
                  </a:lnTo>
                  <a:lnTo>
                    <a:pt x="731" y="0"/>
                  </a:lnTo>
                  <a:lnTo>
                    <a:pt x="731" y="0"/>
                  </a:lnTo>
                  <a:lnTo>
                    <a:pt x="878" y="25"/>
                  </a:lnTo>
                  <a:lnTo>
                    <a:pt x="1024" y="73"/>
                  </a:lnTo>
                  <a:lnTo>
                    <a:pt x="1146" y="147"/>
                  </a:lnTo>
                  <a:lnTo>
                    <a:pt x="1267" y="220"/>
                  </a:lnTo>
                  <a:lnTo>
                    <a:pt x="1340" y="341"/>
                  </a:lnTo>
                  <a:lnTo>
                    <a:pt x="1413" y="463"/>
                  </a:lnTo>
                  <a:lnTo>
                    <a:pt x="1462" y="609"/>
                  </a:lnTo>
                  <a:lnTo>
                    <a:pt x="1486" y="755"/>
                  </a:lnTo>
                  <a:lnTo>
                    <a:pt x="1486" y="755"/>
                  </a:lnTo>
                  <a:lnTo>
                    <a:pt x="1462" y="902"/>
                  </a:lnTo>
                  <a:lnTo>
                    <a:pt x="1413" y="1048"/>
                  </a:lnTo>
                  <a:lnTo>
                    <a:pt x="1340" y="1169"/>
                  </a:lnTo>
                  <a:lnTo>
                    <a:pt x="1267" y="1267"/>
                  </a:lnTo>
                  <a:lnTo>
                    <a:pt x="1146" y="1364"/>
                  </a:lnTo>
                  <a:lnTo>
                    <a:pt x="1024" y="1437"/>
                  </a:lnTo>
                  <a:lnTo>
                    <a:pt x="878" y="1486"/>
                  </a:lnTo>
                  <a:lnTo>
                    <a:pt x="731" y="1486"/>
                  </a:lnTo>
                  <a:lnTo>
                    <a:pt x="731" y="1486"/>
                  </a:lnTo>
                  <a:lnTo>
                    <a:pt x="585" y="1486"/>
                  </a:lnTo>
                  <a:lnTo>
                    <a:pt x="439" y="1437"/>
                  </a:lnTo>
                  <a:lnTo>
                    <a:pt x="317" y="1364"/>
                  </a:lnTo>
                  <a:lnTo>
                    <a:pt x="220" y="1267"/>
                  </a:lnTo>
                  <a:lnTo>
                    <a:pt x="123" y="1169"/>
                  </a:lnTo>
                  <a:lnTo>
                    <a:pt x="50" y="1048"/>
                  </a:lnTo>
                  <a:lnTo>
                    <a:pt x="1" y="902"/>
                  </a:lnTo>
                  <a:lnTo>
                    <a:pt x="1" y="755"/>
                  </a:lnTo>
                  <a:lnTo>
                    <a:pt x="1" y="755"/>
                  </a:lnTo>
                  <a:close/>
                </a:path>
              </a:pathLst>
            </a:custGeom>
            <a:noFill/>
            <a:ln w="19050" cap="rnd" cmpd="sng">
              <a:solidFill>
                <a:srgbClr val="4156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34" name="Google Shape;156;p18"/>
          <p:cNvSpPr/>
          <p:nvPr/>
        </p:nvSpPr>
        <p:spPr>
          <a:xfrm>
            <a:off x="7390350" y="1536450"/>
            <a:ext cx="176100" cy="154200"/>
          </a:xfrm>
          <a:prstGeom prst="heart">
            <a:avLst/>
          </a:prstGeom>
          <a:solidFill>
            <a:srgbClr val="F247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" name="TextBox 1"/>
          <p:cNvSpPr txBox="1"/>
          <p:nvPr/>
        </p:nvSpPr>
        <p:spPr>
          <a:xfrm>
            <a:off x="277402" y="4397339"/>
            <a:ext cx="67501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7030A0"/>
                </a:solidFill>
                <a:latin typeface="Dosis" charset="0"/>
              </a:rPr>
              <a:t>Ghadeer</a:t>
            </a:r>
            <a:r>
              <a:rPr lang="en-US" b="1" dirty="0" smtClean="0">
                <a:solidFill>
                  <a:srgbClr val="7030A0"/>
                </a:solidFill>
                <a:latin typeface="Dosis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Dosis" charset="0"/>
              </a:rPr>
              <a:t>Hayel</a:t>
            </a:r>
            <a:r>
              <a:rPr lang="en-US" b="1" dirty="0" smtClean="0">
                <a:solidFill>
                  <a:srgbClr val="7030A0"/>
                </a:solidFill>
                <a:latin typeface="Dosis" charset="0"/>
              </a:rPr>
              <a:t>, M.D.                                                                                                     18/10/2020</a:t>
            </a:r>
            <a:endParaRPr lang="en-US" b="1" dirty="0">
              <a:solidFill>
                <a:srgbClr val="7030A0"/>
              </a:solidFill>
              <a:latin typeface="Dosis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820" y="0"/>
            <a:ext cx="686969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2204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/>
          <p:cNvSpPr txBox="1">
            <a:spLocks noGrp="1"/>
          </p:cNvSpPr>
          <p:nvPr>
            <p:ph type="title"/>
          </p:nvPr>
        </p:nvSpPr>
        <p:spPr>
          <a:xfrm>
            <a:off x="844424" y="5598"/>
            <a:ext cx="6240157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sz="4000" b="1" dirty="0" smtClean="0"/>
              <a:t>Asthma – </a:t>
            </a:r>
            <a:r>
              <a:rPr lang="en-US" sz="4000" b="1" dirty="0" smtClean="0">
                <a:solidFill>
                  <a:srgbClr val="7030A0"/>
                </a:solidFill>
              </a:rPr>
              <a:t>Pathogenesis </a:t>
            </a:r>
            <a:endParaRPr sz="4000" b="1" dirty="0"/>
          </a:p>
        </p:txBody>
      </p:sp>
      <p:sp>
        <p:nvSpPr>
          <p:cNvPr id="112" name="Google Shape;112;p17"/>
          <p:cNvSpPr txBox="1">
            <a:spLocks noGrp="1"/>
          </p:cNvSpPr>
          <p:nvPr>
            <p:ph type="body" idx="1"/>
          </p:nvPr>
        </p:nvSpPr>
        <p:spPr>
          <a:xfrm>
            <a:off x="678094" y="1157931"/>
            <a:ext cx="8342615" cy="338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6200" indent="0">
              <a:buNone/>
            </a:pPr>
            <a:r>
              <a:rPr lang="en-US" sz="2800" i="1" u="sng" dirty="0">
                <a:solidFill>
                  <a:srgbClr val="7030A0"/>
                </a:solidFill>
              </a:rPr>
              <a:t>Airway </a:t>
            </a:r>
            <a:r>
              <a:rPr lang="en-US" sz="2800" i="1" u="sng" dirty="0" smtClean="0">
                <a:solidFill>
                  <a:srgbClr val="7030A0"/>
                </a:solidFill>
              </a:rPr>
              <a:t>remodeling:</a:t>
            </a:r>
          </a:p>
          <a:p>
            <a:pPr marL="76200" indent="0">
              <a:buNone/>
            </a:pPr>
            <a:r>
              <a:rPr lang="en-US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Repeated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/>
              <a:t>bouts of inflammation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 structural changes </a:t>
            </a:r>
            <a:r>
              <a:rPr lang="en-US" dirty="0"/>
              <a:t>in the bronchial wall </a:t>
            </a:r>
            <a:r>
              <a:rPr lang="en-US" dirty="0" smtClean="0"/>
              <a:t>called airway remodeling:</a:t>
            </a:r>
          </a:p>
          <a:p>
            <a:r>
              <a:rPr lang="en-US" dirty="0"/>
              <a:t>Thickening of airway wall</a:t>
            </a:r>
          </a:p>
          <a:p>
            <a:r>
              <a:rPr lang="en-US" dirty="0" smtClean="0"/>
              <a:t>Subbasement </a:t>
            </a:r>
            <a:r>
              <a:rPr lang="en-US" dirty="0"/>
              <a:t>membrane fibrosis </a:t>
            </a:r>
            <a:r>
              <a:rPr lang="en-US" dirty="0" smtClean="0"/>
              <a:t>(deposition collagen</a:t>
            </a:r>
            <a:r>
              <a:rPr lang="en-US" dirty="0"/>
              <a:t>)</a:t>
            </a:r>
          </a:p>
          <a:p>
            <a:r>
              <a:rPr lang="en-US" dirty="0" smtClean="0"/>
              <a:t>Increased </a:t>
            </a:r>
            <a:r>
              <a:rPr lang="en-US" dirty="0"/>
              <a:t>vascularity</a:t>
            </a:r>
          </a:p>
          <a:p>
            <a:r>
              <a:rPr lang="en-US" dirty="0" smtClean="0"/>
              <a:t>↑ in size </a:t>
            </a:r>
            <a:r>
              <a:rPr lang="en-US" dirty="0"/>
              <a:t>of </a:t>
            </a:r>
            <a:r>
              <a:rPr lang="en-US" dirty="0" err="1" smtClean="0"/>
              <a:t>submucosal</a:t>
            </a:r>
            <a:r>
              <a:rPr lang="en-US" dirty="0" smtClean="0"/>
              <a:t> </a:t>
            </a:r>
            <a:r>
              <a:rPr lang="en-US" dirty="0"/>
              <a:t>glands </a:t>
            </a:r>
            <a:r>
              <a:rPr lang="en-US" dirty="0" smtClean="0"/>
              <a:t>&amp; number of goblet </a:t>
            </a:r>
            <a:r>
              <a:rPr lang="en-US" dirty="0"/>
              <a:t>cells</a:t>
            </a:r>
          </a:p>
          <a:p>
            <a:r>
              <a:rPr lang="en-US" dirty="0" smtClean="0"/>
              <a:t>Hypertrophy </a:t>
            </a:r>
            <a:r>
              <a:rPr lang="en-US" dirty="0"/>
              <a:t>and/or hyperplasia of </a:t>
            </a:r>
            <a:r>
              <a:rPr lang="en-US" dirty="0" smtClean="0"/>
              <a:t>bronchial </a:t>
            </a:r>
            <a:r>
              <a:rPr lang="en-US" dirty="0"/>
              <a:t>wall muscle</a:t>
            </a:r>
          </a:p>
        </p:txBody>
      </p:sp>
      <p:sp>
        <p:nvSpPr>
          <p:cNvPr id="113" name="Google Shape;113;p17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88950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933" y="0"/>
            <a:ext cx="757205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3042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/>
          <p:cNvSpPr txBox="1">
            <a:spLocks noGrp="1"/>
          </p:cNvSpPr>
          <p:nvPr>
            <p:ph type="title"/>
          </p:nvPr>
        </p:nvSpPr>
        <p:spPr>
          <a:xfrm>
            <a:off x="844424" y="5598"/>
            <a:ext cx="6240157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sz="4000" b="1" dirty="0" smtClean="0"/>
              <a:t>Asthma – </a:t>
            </a:r>
            <a:r>
              <a:rPr lang="en-US" sz="4000" b="1" dirty="0" smtClean="0">
                <a:solidFill>
                  <a:srgbClr val="7030A0"/>
                </a:solidFill>
              </a:rPr>
              <a:t>Morphology</a:t>
            </a:r>
            <a:endParaRPr sz="4000" b="1" dirty="0">
              <a:solidFill>
                <a:srgbClr val="7030A0"/>
              </a:solidFill>
            </a:endParaRPr>
          </a:p>
        </p:txBody>
      </p:sp>
      <p:sp>
        <p:nvSpPr>
          <p:cNvPr id="113" name="Google Shape;113;p17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690" y="1298611"/>
            <a:ext cx="4828854" cy="36535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79559" y="1736333"/>
            <a:ext cx="288703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The most striking finding is occlusion of bronchi and bronchioles</a:t>
            </a:r>
          </a:p>
          <a:p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by thick, </a:t>
            </a:r>
            <a:r>
              <a:rPr lang="en-US" sz="2400" b="1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tenacious mucous plugs</a:t>
            </a:r>
          </a:p>
        </p:txBody>
      </p:sp>
    </p:spTree>
    <p:extLst>
      <p:ext uri="{BB962C8B-B14F-4D97-AF65-F5344CB8AC3E}">
        <p14:creationId xmlns:p14="http://schemas.microsoft.com/office/powerpoint/2010/main" val="3785911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/>
          <p:cNvSpPr txBox="1">
            <a:spLocks noGrp="1"/>
          </p:cNvSpPr>
          <p:nvPr>
            <p:ph type="title"/>
          </p:nvPr>
        </p:nvSpPr>
        <p:spPr>
          <a:xfrm>
            <a:off x="844424" y="5598"/>
            <a:ext cx="6240157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sz="4000" b="1" dirty="0" smtClean="0"/>
              <a:t>Asthma – </a:t>
            </a:r>
            <a:r>
              <a:rPr lang="en-US" sz="4000" b="1" dirty="0" smtClean="0">
                <a:solidFill>
                  <a:srgbClr val="7030A0"/>
                </a:solidFill>
              </a:rPr>
              <a:t>Morphology</a:t>
            </a:r>
            <a:endParaRPr sz="4000" b="1" dirty="0">
              <a:solidFill>
                <a:srgbClr val="7030A0"/>
              </a:solidFill>
            </a:endParaRPr>
          </a:p>
        </p:txBody>
      </p:sp>
      <p:sp>
        <p:nvSpPr>
          <p:cNvPr id="113" name="Google Shape;113;p17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5897366" y="1214838"/>
            <a:ext cx="288703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Curschmann</a:t>
            </a:r>
            <a:endParaRPr lang="en-US" sz="2400" b="1" dirty="0">
              <a:solidFill>
                <a:srgbClr val="7030A0"/>
              </a:solidFill>
              <a:latin typeface="Source Sans Pro"/>
              <a:ea typeface="Source Sans Pro"/>
              <a:cs typeface="Source Sans Pro"/>
            </a:endParaRPr>
          </a:p>
          <a:p>
            <a:r>
              <a:rPr lang="en-US" sz="2400" b="1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Spirals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Wingdings" pitchFamily="2" charset="2"/>
              </a:rPr>
              <a:t>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result from extrusion of mucus plugs from</a:t>
            </a:r>
          </a:p>
          <a:p>
            <a:r>
              <a:rPr lang="en-US" sz="2400" dirty="0" err="1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subepithelial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 mucous gland ducts</a:t>
            </a:r>
            <a:endParaRPr lang="en-US" sz="2400" dirty="0">
              <a:solidFill>
                <a:srgbClr val="415665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3074" name="Picture 2" descr="Image result for Curschmann spiral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012" y="1315092"/>
            <a:ext cx="4803420" cy="3215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95479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/>
          <p:cNvSpPr txBox="1">
            <a:spLocks noGrp="1"/>
          </p:cNvSpPr>
          <p:nvPr>
            <p:ph type="title"/>
          </p:nvPr>
        </p:nvSpPr>
        <p:spPr>
          <a:xfrm>
            <a:off x="844424" y="5598"/>
            <a:ext cx="6240157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sz="4000" b="1" dirty="0" smtClean="0"/>
              <a:t>Asthma – </a:t>
            </a:r>
            <a:r>
              <a:rPr lang="en-US" sz="4000" b="1" dirty="0" smtClean="0">
                <a:solidFill>
                  <a:srgbClr val="7030A0"/>
                </a:solidFill>
              </a:rPr>
              <a:t>Morphology</a:t>
            </a:r>
            <a:endParaRPr sz="4000" b="1" dirty="0">
              <a:solidFill>
                <a:srgbClr val="7030A0"/>
              </a:solidFill>
            </a:endParaRPr>
          </a:p>
        </p:txBody>
      </p:sp>
      <p:sp>
        <p:nvSpPr>
          <p:cNvPr id="113" name="Google Shape;113;p17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5506948" y="1214838"/>
            <a:ext cx="327745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Numerous </a:t>
            </a:r>
            <a:r>
              <a:rPr lang="en-US" sz="2400" dirty="0" err="1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eosinophils</a:t>
            </a:r>
            <a:endParaRPr lang="en-US" sz="2400" dirty="0">
              <a:solidFill>
                <a:srgbClr val="415665"/>
              </a:solidFill>
              <a:latin typeface="Source Sans Pro"/>
              <a:ea typeface="Source Sans Pro"/>
              <a:cs typeface="Source Sans Pro"/>
            </a:endParaRPr>
          </a:p>
          <a:p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and </a:t>
            </a:r>
            <a:r>
              <a:rPr lang="en-US" sz="2400" b="1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Charcot-Leyden crystals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(crystalloids made up of</a:t>
            </a:r>
          </a:p>
          <a:p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the eosinophil protein galectin-10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)</a:t>
            </a:r>
            <a:endParaRPr lang="en-US" sz="2400" dirty="0">
              <a:solidFill>
                <a:srgbClr val="415665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4098" name="Picture 2" descr="Image result for Charcot-Leyden crystal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40" y="1214838"/>
            <a:ext cx="4304872" cy="3490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08900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/>
          <p:cNvSpPr txBox="1">
            <a:spLocks noGrp="1"/>
          </p:cNvSpPr>
          <p:nvPr>
            <p:ph type="title"/>
          </p:nvPr>
        </p:nvSpPr>
        <p:spPr>
          <a:xfrm>
            <a:off x="844424" y="5598"/>
            <a:ext cx="6240157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sz="4000" b="1" dirty="0" smtClean="0"/>
              <a:t>Asthma – </a:t>
            </a:r>
            <a:r>
              <a:rPr lang="en-US" sz="4000" b="1" dirty="0" smtClean="0">
                <a:solidFill>
                  <a:srgbClr val="7030A0"/>
                </a:solidFill>
              </a:rPr>
              <a:t>Morphology</a:t>
            </a:r>
            <a:endParaRPr sz="4000" b="1" dirty="0">
              <a:solidFill>
                <a:srgbClr val="7030A0"/>
              </a:solidFill>
            </a:endParaRPr>
          </a:p>
        </p:txBody>
      </p:sp>
      <p:sp>
        <p:nvSpPr>
          <p:cNvPr id="113" name="Google Shape;113;p17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30" y="1181529"/>
            <a:ext cx="7313113" cy="380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6223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/>
          <p:cNvSpPr txBox="1">
            <a:spLocks noGrp="1"/>
          </p:cNvSpPr>
          <p:nvPr>
            <p:ph type="title"/>
          </p:nvPr>
        </p:nvSpPr>
        <p:spPr>
          <a:xfrm>
            <a:off x="844424" y="5598"/>
            <a:ext cx="6240157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sz="4000" b="1" dirty="0" smtClean="0"/>
              <a:t>Asthma – </a:t>
            </a:r>
            <a:r>
              <a:rPr lang="en-US" sz="4000" b="1" dirty="0" smtClean="0">
                <a:solidFill>
                  <a:srgbClr val="7030A0"/>
                </a:solidFill>
              </a:rPr>
              <a:t>Clinical features</a:t>
            </a:r>
            <a:endParaRPr sz="4000" b="1" dirty="0"/>
          </a:p>
        </p:txBody>
      </p:sp>
      <p:sp>
        <p:nvSpPr>
          <p:cNvPr id="112" name="Google Shape;112;p17"/>
          <p:cNvSpPr txBox="1">
            <a:spLocks noGrp="1"/>
          </p:cNvSpPr>
          <p:nvPr>
            <p:ph type="body" idx="1"/>
          </p:nvPr>
        </p:nvSpPr>
        <p:spPr>
          <a:xfrm>
            <a:off x="575354" y="1157931"/>
            <a:ext cx="8445356" cy="338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200" b="1" dirty="0" smtClean="0">
                <a:solidFill>
                  <a:srgbClr val="7030A0"/>
                </a:solidFill>
              </a:rPr>
              <a:t>Classic asthmatic attack:</a:t>
            </a:r>
            <a:r>
              <a:rPr lang="en-US" sz="2200" dirty="0" smtClean="0"/>
              <a:t> </a:t>
            </a:r>
            <a:r>
              <a:rPr lang="en-US" sz="2200" dirty="0"/>
              <a:t>chest tightness, </a:t>
            </a:r>
            <a:r>
              <a:rPr lang="en-US" sz="2200" dirty="0">
                <a:solidFill>
                  <a:srgbClr val="7030A0"/>
                </a:solidFill>
              </a:rPr>
              <a:t>dyspnea, wheezing</a:t>
            </a:r>
            <a:r>
              <a:rPr lang="en-US" sz="2200" dirty="0"/>
              <a:t>, </a:t>
            </a:r>
            <a:r>
              <a:rPr lang="en-US" sz="2200" dirty="0" smtClean="0"/>
              <a:t>&amp;</a:t>
            </a:r>
            <a:r>
              <a:rPr lang="en-US" sz="2200" dirty="0"/>
              <a:t> </a:t>
            </a:r>
            <a:r>
              <a:rPr lang="en-US" sz="2200" dirty="0" smtClean="0"/>
              <a:t>coughing </a:t>
            </a:r>
            <a:r>
              <a:rPr lang="en-US" sz="2200" dirty="0"/>
              <a:t>(with or </a:t>
            </a:r>
            <a:r>
              <a:rPr lang="en-US" sz="2200" dirty="0" smtClean="0"/>
              <a:t>w/out sputum) </a:t>
            </a:r>
            <a:r>
              <a:rPr lang="en-US" sz="2200" dirty="0"/>
              <a:t>due to bronchoconstriction </a:t>
            </a:r>
            <a:r>
              <a:rPr lang="en-US" sz="2200" dirty="0" smtClean="0"/>
              <a:t>&amp; mucus plugging </a:t>
            </a:r>
            <a:r>
              <a:rPr lang="en-US" sz="2200" dirty="0" smtClean="0">
                <a:sym typeface="Wingdings" pitchFamily="2" charset="2"/>
              </a:rPr>
              <a:t> </a:t>
            </a:r>
            <a:r>
              <a:rPr lang="en-US" sz="2200" dirty="0" smtClean="0"/>
              <a:t>trapping </a:t>
            </a:r>
            <a:r>
              <a:rPr lang="en-US" sz="2200" dirty="0"/>
              <a:t>of air in distal </a:t>
            </a:r>
            <a:r>
              <a:rPr lang="en-US" sz="2200" dirty="0" smtClean="0"/>
              <a:t>airspaces &amp; progressive </a:t>
            </a:r>
            <a:r>
              <a:rPr lang="en-US" sz="2200" dirty="0"/>
              <a:t>hyperinflation of </a:t>
            </a:r>
            <a:r>
              <a:rPr lang="en-US" sz="2200" dirty="0" smtClean="0"/>
              <a:t>lungs. </a:t>
            </a:r>
          </a:p>
          <a:p>
            <a:r>
              <a:rPr lang="en-US" sz="2200" dirty="0" smtClean="0"/>
              <a:t>Intervals between attacks </a:t>
            </a:r>
            <a:r>
              <a:rPr lang="en-US" sz="2200" dirty="0"/>
              <a:t>are characteristically free from overt </a:t>
            </a:r>
            <a:r>
              <a:rPr lang="en-US" sz="2200" dirty="0" smtClean="0"/>
              <a:t>respiratory difficulties. (early disease)</a:t>
            </a:r>
          </a:p>
          <a:p>
            <a:r>
              <a:rPr lang="en-US" sz="2200" dirty="0" smtClean="0"/>
              <a:t>Occasionally </a:t>
            </a:r>
            <a:r>
              <a:rPr lang="en-US" sz="2200" dirty="0"/>
              <a:t>a severe </a:t>
            </a:r>
            <a:r>
              <a:rPr lang="en-US" sz="2200" dirty="0" smtClean="0"/>
              <a:t>paroxysm occurs </a:t>
            </a:r>
            <a:r>
              <a:rPr lang="en-US" sz="2200" dirty="0"/>
              <a:t>that does not respond to therapy and </a:t>
            </a:r>
            <a:r>
              <a:rPr lang="en-US" sz="2200" dirty="0" smtClean="0"/>
              <a:t>persists for </a:t>
            </a:r>
            <a:r>
              <a:rPr lang="en-US" sz="2200" dirty="0"/>
              <a:t>days and even weeks </a:t>
            </a:r>
            <a:r>
              <a:rPr lang="en-US" sz="2200" i="1" dirty="0">
                <a:solidFill>
                  <a:srgbClr val="7030A0"/>
                </a:solidFill>
              </a:rPr>
              <a:t>(status </a:t>
            </a:r>
            <a:r>
              <a:rPr lang="en-US" sz="2200" i="1" dirty="0" err="1" smtClean="0">
                <a:solidFill>
                  <a:srgbClr val="7030A0"/>
                </a:solidFill>
              </a:rPr>
              <a:t>asthmaticus</a:t>
            </a:r>
            <a:r>
              <a:rPr lang="en-US" sz="2200" i="1" dirty="0" smtClean="0">
                <a:solidFill>
                  <a:srgbClr val="7030A0"/>
                </a:solidFill>
              </a:rPr>
              <a:t>)</a:t>
            </a:r>
            <a:r>
              <a:rPr lang="en-US" sz="2200" i="1" dirty="0"/>
              <a:t> </a:t>
            </a:r>
            <a:r>
              <a:rPr lang="en-US" sz="2200" i="1" dirty="0" smtClean="0"/>
              <a:t>a</a:t>
            </a:r>
            <a:r>
              <a:rPr lang="en-US" sz="2200" dirty="0" smtClean="0"/>
              <a:t>ss/w </a:t>
            </a:r>
            <a:r>
              <a:rPr lang="en-US" sz="2200" dirty="0" err="1"/>
              <a:t>hypercapnia</a:t>
            </a:r>
            <a:r>
              <a:rPr lang="en-US" sz="2200" dirty="0"/>
              <a:t>, acidosis, and severe </a:t>
            </a:r>
            <a:r>
              <a:rPr lang="en-US" sz="2200" dirty="0" smtClean="0"/>
              <a:t>hypoxia </a:t>
            </a:r>
            <a:r>
              <a:rPr lang="en-US" sz="2200" dirty="0" smtClean="0">
                <a:sym typeface="Wingdings" pitchFamily="2" charset="2"/>
              </a:rPr>
              <a:t> </a:t>
            </a:r>
            <a:r>
              <a:rPr lang="en-US" sz="2200" dirty="0" smtClean="0"/>
              <a:t>may </a:t>
            </a:r>
            <a:r>
              <a:rPr lang="en-US" sz="2200" dirty="0"/>
              <a:t>be </a:t>
            </a:r>
            <a:r>
              <a:rPr lang="en-US" sz="2200" dirty="0" smtClean="0"/>
              <a:t>fatal.</a:t>
            </a:r>
            <a:endParaRPr lang="en-US" sz="2200" dirty="0"/>
          </a:p>
        </p:txBody>
      </p:sp>
      <p:sp>
        <p:nvSpPr>
          <p:cNvPr id="113" name="Google Shape;113;p17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870349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 txBox="1">
            <a:spLocks noGrp="1"/>
          </p:cNvSpPr>
          <p:nvPr>
            <p:ph type="ctrTitle"/>
          </p:nvPr>
        </p:nvSpPr>
        <p:spPr>
          <a:xfrm>
            <a:off x="460375" y="1907659"/>
            <a:ext cx="5008200" cy="104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/>
              <a:t>4.</a:t>
            </a:r>
            <a:endParaRPr b="1" dirty="0"/>
          </a:p>
          <a:p>
            <a:pPr lvl="0"/>
            <a:r>
              <a:rPr lang="en-US" b="1" dirty="0"/>
              <a:t>Bronchiectasis</a:t>
            </a:r>
            <a:endParaRPr b="1" dirty="0"/>
          </a:p>
        </p:txBody>
      </p:sp>
      <p:sp>
        <p:nvSpPr>
          <p:cNvPr id="99" name="Google Shape;99;p15"/>
          <p:cNvSpPr txBox="1">
            <a:spLocks noGrp="1"/>
          </p:cNvSpPr>
          <p:nvPr>
            <p:ph type="subTitle" idx="1"/>
          </p:nvPr>
        </p:nvSpPr>
        <p:spPr>
          <a:xfrm>
            <a:off x="307975" y="3359650"/>
            <a:ext cx="8330333" cy="132179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400" dirty="0"/>
              <a:t>T</a:t>
            </a:r>
            <a:r>
              <a:rPr lang="en-US" sz="2400" dirty="0" smtClean="0"/>
              <a:t>he </a:t>
            </a:r>
            <a:r>
              <a:rPr lang="en-US" sz="2400" dirty="0">
                <a:solidFill>
                  <a:srgbClr val="7030A0"/>
                </a:solidFill>
              </a:rPr>
              <a:t>permanent</a:t>
            </a:r>
            <a:r>
              <a:rPr lang="en-US" sz="2400" dirty="0"/>
              <a:t> dilation of </a:t>
            </a:r>
            <a:r>
              <a:rPr lang="en-US" sz="2400" dirty="0">
                <a:solidFill>
                  <a:srgbClr val="7030A0"/>
                </a:solidFill>
              </a:rPr>
              <a:t>bronchi </a:t>
            </a:r>
            <a:r>
              <a:rPr lang="en-US" sz="2400" dirty="0" smtClean="0">
                <a:solidFill>
                  <a:srgbClr val="7030A0"/>
                </a:solidFill>
              </a:rPr>
              <a:t>&amp; bronchioles </a:t>
            </a:r>
            <a:r>
              <a:rPr lang="en-US" sz="2400" dirty="0"/>
              <a:t>caused by destruction of smooth muscle </a:t>
            </a:r>
            <a:r>
              <a:rPr lang="en-US" sz="2400" dirty="0" smtClean="0"/>
              <a:t>&amp; the </a:t>
            </a:r>
            <a:r>
              <a:rPr lang="en-US" sz="2400" dirty="0"/>
              <a:t>supporting elastic tissue; it typically results from </a:t>
            </a:r>
            <a:r>
              <a:rPr lang="en-US" sz="2400" dirty="0" smtClean="0"/>
              <a:t>or is </a:t>
            </a:r>
            <a:r>
              <a:rPr lang="en-US" sz="2400" dirty="0"/>
              <a:t>associated with chronic necrotizing infections</a:t>
            </a:r>
            <a:endParaRPr sz="2400" dirty="0"/>
          </a:p>
        </p:txBody>
      </p:sp>
      <p:sp>
        <p:nvSpPr>
          <p:cNvPr id="100" name="Google Shape;100;p15"/>
          <p:cNvSpPr txBox="1">
            <a:spLocks noGrp="1"/>
          </p:cNvSpPr>
          <p:nvPr>
            <p:ph type="sldNum" idx="12"/>
          </p:nvPr>
        </p:nvSpPr>
        <p:spPr>
          <a:xfrm>
            <a:off x="-75" y="3420000"/>
            <a:ext cx="669600" cy="172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457200" lvl="0" indent="-419100" algn="l">
              <a:buClr>
                <a:srgbClr val="415665"/>
              </a:buClr>
              <a:buSzPts val="1800"/>
            </a:pPr>
            <a:fld id="{00000000-1234-1234-1234-123412341234}" type="slidenum">
              <a:rPr lang="en"/>
              <a:pPr marL="457200" lvl="0" indent="-419100" algn="l">
                <a:buClr>
                  <a:srgbClr val="415665"/>
                </a:buClr>
                <a:buSzPts val="1800"/>
              </a:pPr>
              <a:t>18</a:t>
            </a:fld>
            <a:endParaRPr dirty="0">
              <a:solidFill>
                <a:srgbClr val="415665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" name="AutoShape 2" descr="Image result for Emphysem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46" name="Picture 2" descr="Image result for bronchiectas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930" y="583291"/>
            <a:ext cx="3800475" cy="2343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9331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/>
          <p:cNvSpPr txBox="1">
            <a:spLocks noGrp="1"/>
          </p:cNvSpPr>
          <p:nvPr>
            <p:ph type="title"/>
          </p:nvPr>
        </p:nvSpPr>
        <p:spPr>
          <a:xfrm>
            <a:off x="844423" y="5598"/>
            <a:ext cx="7046129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sz="4000" b="1" dirty="0" smtClean="0"/>
              <a:t>Bronchiectasis</a:t>
            </a:r>
            <a:endParaRPr sz="4000" b="1" dirty="0"/>
          </a:p>
        </p:txBody>
      </p:sp>
      <p:sp>
        <p:nvSpPr>
          <p:cNvPr id="112" name="Google Shape;112;p17"/>
          <p:cNvSpPr txBox="1">
            <a:spLocks noGrp="1"/>
          </p:cNvSpPr>
          <p:nvPr>
            <p:ph type="body" idx="1"/>
          </p:nvPr>
        </p:nvSpPr>
        <p:spPr>
          <a:xfrm>
            <a:off x="575354" y="1157931"/>
            <a:ext cx="8445356" cy="338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 smtClean="0"/>
              <a:t>Not a </a:t>
            </a:r>
            <a:r>
              <a:rPr lang="en-US" dirty="0"/>
              <a:t>primary </a:t>
            </a:r>
            <a:r>
              <a:rPr lang="en-US" dirty="0" smtClean="0"/>
              <a:t>disorder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always </a:t>
            </a:r>
            <a:r>
              <a:rPr lang="en-US" dirty="0"/>
              <a:t>occurs secondary to </a:t>
            </a:r>
            <a:r>
              <a:rPr lang="en-US" b="1" dirty="0" smtClean="0">
                <a:solidFill>
                  <a:srgbClr val="7030A0"/>
                </a:solidFill>
              </a:rPr>
              <a:t>persistent infection </a:t>
            </a:r>
            <a:r>
              <a:rPr lang="en-US" b="1" dirty="0">
                <a:solidFill>
                  <a:srgbClr val="7030A0"/>
                </a:solidFill>
              </a:rPr>
              <a:t>or obstruction</a:t>
            </a:r>
            <a:r>
              <a:rPr lang="en-US" dirty="0"/>
              <a:t> caused by a variety of conditions.</a:t>
            </a:r>
          </a:p>
          <a:p>
            <a:r>
              <a:rPr lang="en-US" b="1" dirty="0" smtClean="0">
                <a:solidFill>
                  <a:srgbClr val="7030A0"/>
                </a:solidFill>
              </a:rPr>
              <a:t>Characteristic symptom complex: </a:t>
            </a:r>
            <a:r>
              <a:rPr lang="en-US" dirty="0"/>
              <a:t>cough </a:t>
            </a:r>
            <a:r>
              <a:rPr lang="en-US" dirty="0" smtClean="0"/>
              <a:t>&amp; expectoration</a:t>
            </a:r>
            <a:r>
              <a:rPr lang="en-US" dirty="0"/>
              <a:t> </a:t>
            </a:r>
            <a:r>
              <a:rPr lang="en-US" dirty="0" smtClean="0"/>
              <a:t>of </a:t>
            </a:r>
            <a:r>
              <a:rPr lang="en-US" dirty="0"/>
              <a:t>copious amounts of purulent sputum. </a:t>
            </a:r>
            <a:endParaRPr lang="en-US" dirty="0" smtClean="0"/>
          </a:p>
          <a:p>
            <a:r>
              <a:rPr lang="en-US" b="1" dirty="0" smtClean="0">
                <a:solidFill>
                  <a:srgbClr val="7030A0"/>
                </a:solidFill>
              </a:rPr>
              <a:t>Diagnosis</a:t>
            </a:r>
            <a:r>
              <a:rPr lang="en-US" dirty="0" smtClean="0"/>
              <a:t>: appropriate </a:t>
            </a:r>
            <a:r>
              <a:rPr lang="en-US" dirty="0"/>
              <a:t>history </a:t>
            </a:r>
            <a:r>
              <a:rPr lang="en-US" dirty="0" smtClean="0"/>
              <a:t>&amp; radiographic demonstration of </a:t>
            </a:r>
            <a:r>
              <a:rPr lang="en-US" dirty="0"/>
              <a:t>bronchial dilation.</a:t>
            </a:r>
          </a:p>
        </p:txBody>
      </p:sp>
      <p:sp>
        <p:nvSpPr>
          <p:cNvPr id="113" name="Google Shape;113;p17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632926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 txBox="1">
            <a:spLocks noGrp="1"/>
          </p:cNvSpPr>
          <p:nvPr>
            <p:ph type="ctrTitle"/>
          </p:nvPr>
        </p:nvSpPr>
        <p:spPr>
          <a:xfrm>
            <a:off x="460375" y="1907659"/>
            <a:ext cx="5008200" cy="104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3</a:t>
            </a:r>
            <a:r>
              <a:rPr lang="en" b="1" dirty="0" smtClean="0"/>
              <a:t>.</a:t>
            </a:r>
            <a:endParaRPr b="1" dirty="0"/>
          </a:p>
          <a:p>
            <a:pPr lvl="0"/>
            <a:r>
              <a:rPr lang="en-US" b="1" dirty="0"/>
              <a:t>Asthma</a:t>
            </a:r>
            <a:endParaRPr b="1" dirty="0"/>
          </a:p>
        </p:txBody>
      </p:sp>
      <p:sp>
        <p:nvSpPr>
          <p:cNvPr id="99" name="Google Shape;99;p15"/>
          <p:cNvSpPr txBox="1">
            <a:spLocks noGrp="1"/>
          </p:cNvSpPr>
          <p:nvPr>
            <p:ph type="subTitle" idx="1"/>
          </p:nvPr>
        </p:nvSpPr>
        <p:spPr>
          <a:xfrm>
            <a:off x="420991" y="3499752"/>
            <a:ext cx="8330333" cy="110977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400" dirty="0"/>
              <a:t>Asthma is a chronic inflammatory disorder of the airways</a:t>
            </a:r>
          </a:p>
          <a:p>
            <a:pPr algn="ctr"/>
            <a:r>
              <a:rPr lang="en-US" sz="2400" dirty="0"/>
              <a:t>that causes </a:t>
            </a:r>
            <a:r>
              <a:rPr lang="en-US" sz="2400" dirty="0">
                <a:solidFill>
                  <a:srgbClr val="7030A0"/>
                </a:solidFill>
              </a:rPr>
              <a:t>recurrent episodes of wheezing, breathlessness,</a:t>
            </a:r>
          </a:p>
          <a:p>
            <a:pPr algn="ctr"/>
            <a:r>
              <a:rPr lang="en-US" sz="2400" dirty="0">
                <a:solidFill>
                  <a:srgbClr val="7030A0"/>
                </a:solidFill>
              </a:rPr>
              <a:t>chest tightness, and cough, </a:t>
            </a:r>
            <a:r>
              <a:rPr lang="en-US" sz="2400" dirty="0"/>
              <a:t>particularly </a:t>
            </a:r>
            <a:r>
              <a:rPr lang="en-US" sz="2400" dirty="0">
                <a:solidFill>
                  <a:srgbClr val="7030A0"/>
                </a:solidFill>
              </a:rPr>
              <a:t>at night and/or</a:t>
            </a:r>
          </a:p>
          <a:p>
            <a:pPr algn="ctr"/>
            <a:r>
              <a:rPr lang="en-US" sz="2400" dirty="0">
                <a:solidFill>
                  <a:srgbClr val="7030A0"/>
                </a:solidFill>
              </a:rPr>
              <a:t>early in the morning</a:t>
            </a:r>
            <a:endParaRPr sz="2400" dirty="0">
              <a:solidFill>
                <a:srgbClr val="7030A0"/>
              </a:solidFill>
            </a:endParaRPr>
          </a:p>
        </p:txBody>
      </p:sp>
      <p:sp>
        <p:nvSpPr>
          <p:cNvPr id="100" name="Google Shape;100;p15"/>
          <p:cNvSpPr txBox="1">
            <a:spLocks noGrp="1"/>
          </p:cNvSpPr>
          <p:nvPr>
            <p:ph type="sldNum" idx="12"/>
          </p:nvPr>
        </p:nvSpPr>
        <p:spPr>
          <a:xfrm>
            <a:off x="-75" y="3420000"/>
            <a:ext cx="669600" cy="172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 dirty="0"/>
          </a:p>
        </p:txBody>
      </p:sp>
      <p:sp>
        <p:nvSpPr>
          <p:cNvPr id="2" name="AutoShape 2" descr="Image result for Emphysem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1884" y="860032"/>
            <a:ext cx="3099424" cy="1774081"/>
          </a:xfrm>
          <a:prstGeom prst="rect">
            <a:avLst/>
          </a:prstGeom>
        </p:spPr>
      </p:pic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7692" y="443363"/>
            <a:ext cx="2000250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5072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/>
          <p:cNvSpPr txBox="1">
            <a:spLocks noGrp="1"/>
          </p:cNvSpPr>
          <p:nvPr>
            <p:ph type="title"/>
          </p:nvPr>
        </p:nvSpPr>
        <p:spPr>
          <a:xfrm>
            <a:off x="844423" y="5598"/>
            <a:ext cx="7970804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sz="3600" b="1" dirty="0" smtClean="0">
                <a:solidFill>
                  <a:srgbClr val="7030A0"/>
                </a:solidFill>
              </a:rPr>
              <a:t>Conditions predispose to </a:t>
            </a:r>
            <a:r>
              <a:rPr lang="en-US" sz="3600" b="1" dirty="0" smtClean="0"/>
              <a:t>Bronchiectasis</a:t>
            </a:r>
            <a:endParaRPr sz="3600" b="1" dirty="0"/>
          </a:p>
        </p:txBody>
      </p:sp>
      <p:sp>
        <p:nvSpPr>
          <p:cNvPr id="112" name="Google Shape;112;p17"/>
          <p:cNvSpPr txBox="1">
            <a:spLocks noGrp="1"/>
          </p:cNvSpPr>
          <p:nvPr>
            <p:ph type="body" idx="1"/>
          </p:nvPr>
        </p:nvSpPr>
        <p:spPr>
          <a:xfrm>
            <a:off x="575354" y="1157931"/>
            <a:ext cx="8445356" cy="338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Bronchial obstruction:</a:t>
            </a:r>
            <a:r>
              <a:rPr lang="en-US" dirty="0"/>
              <a:t>  caused by tumors, foreign bodies, &amp; impaction of mucus. (localized to the obstructed lung segment).</a:t>
            </a:r>
          </a:p>
          <a:p>
            <a:r>
              <a:rPr lang="en-US" dirty="0">
                <a:solidFill>
                  <a:srgbClr val="00B0F0"/>
                </a:solidFill>
              </a:rPr>
              <a:t>Congenital or hereditary conditions</a:t>
            </a:r>
            <a:r>
              <a:rPr lang="en-US" dirty="0"/>
              <a:t>:</a:t>
            </a:r>
          </a:p>
          <a:p>
            <a:pPr marL="533400" indent="-457200">
              <a:buAutoNum type="arabicPeriod"/>
            </a:pPr>
            <a:r>
              <a:rPr lang="en-US" dirty="0">
                <a:solidFill>
                  <a:srgbClr val="7030A0"/>
                </a:solidFill>
              </a:rPr>
              <a:t>Cystic fibrosis: </a:t>
            </a:r>
            <a:r>
              <a:rPr lang="en-US" dirty="0"/>
              <a:t>widespread severe bronchiectasis results from obstruction caused by abnormally viscid mucus and secondary infections.</a:t>
            </a:r>
          </a:p>
          <a:p>
            <a:pPr marL="533400" indent="-457200">
              <a:buAutoNum type="arabicPeriod"/>
            </a:pPr>
            <a:r>
              <a:rPr lang="en-US" dirty="0">
                <a:solidFill>
                  <a:srgbClr val="7030A0"/>
                </a:solidFill>
              </a:rPr>
              <a:t>Immunodeficiency </a:t>
            </a:r>
            <a:r>
              <a:rPr lang="en-US" dirty="0" smtClean="0">
                <a:solidFill>
                  <a:srgbClr val="7030A0"/>
                </a:solidFill>
              </a:rPr>
              <a:t>states: </a:t>
            </a:r>
            <a:r>
              <a:rPr lang="en-US" dirty="0"/>
              <a:t>develops because of recurrent bacterial infections.</a:t>
            </a:r>
          </a:p>
        </p:txBody>
      </p:sp>
      <p:sp>
        <p:nvSpPr>
          <p:cNvPr id="113" name="Google Shape;113;p17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63656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/>
          <p:cNvSpPr txBox="1">
            <a:spLocks noGrp="1"/>
          </p:cNvSpPr>
          <p:nvPr>
            <p:ph type="title"/>
          </p:nvPr>
        </p:nvSpPr>
        <p:spPr>
          <a:xfrm>
            <a:off x="844423" y="5598"/>
            <a:ext cx="7970804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sz="3600" b="1" dirty="0" smtClean="0">
                <a:solidFill>
                  <a:srgbClr val="7030A0"/>
                </a:solidFill>
              </a:rPr>
              <a:t>Conditions predispose to </a:t>
            </a:r>
            <a:r>
              <a:rPr lang="en-US" sz="3600" b="1" dirty="0" smtClean="0"/>
              <a:t>Bronchiectasis</a:t>
            </a:r>
            <a:endParaRPr sz="3600" b="1" dirty="0"/>
          </a:p>
        </p:txBody>
      </p:sp>
      <p:sp>
        <p:nvSpPr>
          <p:cNvPr id="112" name="Google Shape;112;p17"/>
          <p:cNvSpPr txBox="1">
            <a:spLocks noGrp="1"/>
          </p:cNvSpPr>
          <p:nvPr>
            <p:ph type="body" idx="1"/>
          </p:nvPr>
        </p:nvSpPr>
        <p:spPr>
          <a:xfrm>
            <a:off x="575354" y="1157931"/>
            <a:ext cx="8445356" cy="338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33400" indent="-457200">
              <a:buFont typeface="+mj-lt"/>
              <a:buAutoNum type="arabicPeriod" startAt="3"/>
            </a:pPr>
            <a:r>
              <a:rPr lang="en-US" dirty="0">
                <a:solidFill>
                  <a:srgbClr val="7030A0"/>
                </a:solidFill>
              </a:rPr>
              <a:t>Primary </a:t>
            </a:r>
            <a:r>
              <a:rPr lang="en-US" dirty="0" err="1">
                <a:solidFill>
                  <a:srgbClr val="7030A0"/>
                </a:solidFill>
              </a:rPr>
              <a:t>ciliary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smtClean="0">
                <a:solidFill>
                  <a:srgbClr val="7030A0"/>
                </a:solidFill>
              </a:rPr>
              <a:t>dyskinesia:</a:t>
            </a:r>
            <a:r>
              <a:rPr lang="en-US" i="1" dirty="0" smtClean="0"/>
              <a:t> </a:t>
            </a:r>
            <a:r>
              <a:rPr lang="en-US" dirty="0" smtClean="0"/>
              <a:t>(immotile cilia syndrome): Rare AR disorder ass/w bronchiectasis &amp; sterility </a:t>
            </a:r>
            <a:r>
              <a:rPr lang="en-US" dirty="0"/>
              <a:t>in males. </a:t>
            </a:r>
            <a:r>
              <a:rPr lang="en-US" dirty="0" smtClean="0"/>
              <a:t>Caused by inherited </a:t>
            </a:r>
            <a:r>
              <a:rPr lang="en-US" dirty="0"/>
              <a:t>abnormalities of cilia </a:t>
            </a:r>
            <a:r>
              <a:rPr lang="en-US" dirty="0" smtClean="0">
                <a:sym typeface="Wingdings" pitchFamily="2" charset="2"/>
              </a:rPr>
              <a:t> i</a:t>
            </a:r>
            <a:r>
              <a:rPr lang="en-US" dirty="0" smtClean="0"/>
              <a:t>mpair </a:t>
            </a:r>
            <a:r>
              <a:rPr lang="en-US" dirty="0" err="1" smtClean="0"/>
              <a:t>mucociliary</a:t>
            </a:r>
            <a:r>
              <a:rPr lang="en-US" dirty="0"/>
              <a:t> </a:t>
            </a:r>
            <a:r>
              <a:rPr lang="en-US" dirty="0" smtClean="0"/>
              <a:t>clearance </a:t>
            </a:r>
            <a:r>
              <a:rPr lang="en-US" dirty="0"/>
              <a:t>of the </a:t>
            </a:r>
            <a:r>
              <a:rPr lang="en-US" dirty="0" smtClean="0"/>
              <a:t>airways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persistent infections</a:t>
            </a:r>
            <a:r>
              <a:rPr lang="en-US" dirty="0"/>
              <a:t>.</a:t>
            </a:r>
          </a:p>
          <a:p>
            <a:r>
              <a:rPr lang="en-US" dirty="0">
                <a:solidFill>
                  <a:srgbClr val="00B0F0"/>
                </a:solidFill>
              </a:rPr>
              <a:t>Necrotizing, or </a:t>
            </a:r>
            <a:r>
              <a:rPr lang="en-US" dirty="0" err="1">
                <a:solidFill>
                  <a:srgbClr val="00B0F0"/>
                </a:solidFill>
              </a:rPr>
              <a:t>suppurative</a:t>
            </a:r>
            <a:r>
              <a:rPr lang="en-US" dirty="0">
                <a:solidFill>
                  <a:srgbClr val="00B0F0"/>
                </a:solidFill>
              </a:rPr>
              <a:t>, </a:t>
            </a:r>
            <a:r>
              <a:rPr lang="en-US" dirty="0" smtClean="0">
                <a:solidFill>
                  <a:srgbClr val="00B0F0"/>
                </a:solidFill>
              </a:rPr>
              <a:t>pneumonia: </a:t>
            </a:r>
            <a:r>
              <a:rPr lang="en-US" dirty="0" smtClean="0"/>
              <a:t>particularly with virulent </a:t>
            </a:r>
            <a:r>
              <a:rPr lang="en-US" dirty="0"/>
              <a:t>organisms such as </a:t>
            </a:r>
            <a:r>
              <a:rPr lang="en-US" i="1" dirty="0"/>
              <a:t>Staphylococcus </a:t>
            </a:r>
            <a:r>
              <a:rPr lang="en-US" i="1" dirty="0" err="1"/>
              <a:t>aureus</a:t>
            </a:r>
            <a:r>
              <a:rPr lang="en-US" i="1" dirty="0"/>
              <a:t> </a:t>
            </a:r>
            <a:r>
              <a:rPr lang="en-US" i="1" dirty="0" smtClean="0"/>
              <a:t>or </a:t>
            </a:r>
            <a:r>
              <a:rPr lang="en-US" i="1" dirty="0" err="1" smtClean="0"/>
              <a:t>Klebsiella</a:t>
            </a:r>
            <a:r>
              <a:rPr lang="en-US" i="1" dirty="0" smtClean="0"/>
              <a:t> </a:t>
            </a:r>
            <a:r>
              <a:rPr lang="en-US" i="1" dirty="0"/>
              <a:t>spp., </a:t>
            </a:r>
            <a:r>
              <a:rPr lang="en-US" dirty="0"/>
              <a:t>predispose affected patients to </a:t>
            </a:r>
            <a:r>
              <a:rPr lang="en-US" dirty="0" smtClean="0"/>
              <a:t>development of </a:t>
            </a:r>
            <a:r>
              <a:rPr lang="en-US" dirty="0"/>
              <a:t>bronchiectasis. </a:t>
            </a:r>
          </a:p>
        </p:txBody>
      </p:sp>
      <p:sp>
        <p:nvSpPr>
          <p:cNvPr id="113" name="Google Shape;113;p17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866604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/>
          <p:cNvSpPr txBox="1">
            <a:spLocks noGrp="1"/>
          </p:cNvSpPr>
          <p:nvPr>
            <p:ph type="title"/>
          </p:nvPr>
        </p:nvSpPr>
        <p:spPr>
          <a:xfrm>
            <a:off x="844423" y="5598"/>
            <a:ext cx="7046129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sz="4000" b="1" dirty="0" smtClean="0"/>
              <a:t>Bronchiectasis - </a:t>
            </a:r>
            <a:r>
              <a:rPr lang="en-US" sz="4000" b="1" dirty="0" smtClean="0">
                <a:solidFill>
                  <a:srgbClr val="7030A0"/>
                </a:solidFill>
              </a:rPr>
              <a:t>Pathogenesis</a:t>
            </a:r>
            <a:endParaRPr sz="4000" b="1" dirty="0">
              <a:solidFill>
                <a:srgbClr val="7030A0"/>
              </a:solidFill>
            </a:endParaRPr>
          </a:p>
        </p:txBody>
      </p:sp>
      <p:sp>
        <p:nvSpPr>
          <p:cNvPr id="112" name="Google Shape;112;p17"/>
          <p:cNvSpPr txBox="1">
            <a:spLocks noGrp="1"/>
          </p:cNvSpPr>
          <p:nvPr>
            <p:ph type="body" idx="1"/>
          </p:nvPr>
        </p:nvSpPr>
        <p:spPr>
          <a:xfrm>
            <a:off x="575354" y="1157931"/>
            <a:ext cx="8445356" cy="338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200" b="1" dirty="0"/>
              <a:t>Two intertwined processes contribute to </a:t>
            </a:r>
            <a:r>
              <a:rPr lang="en-US" sz="2200" b="1" dirty="0" smtClean="0"/>
              <a:t>bronchiectasis: obstruction </a:t>
            </a:r>
            <a:r>
              <a:rPr lang="en-US" sz="2200" b="1" dirty="0"/>
              <a:t>and chronic </a:t>
            </a:r>
            <a:r>
              <a:rPr lang="en-US" sz="2200" b="1" dirty="0" smtClean="0"/>
              <a:t>infection. </a:t>
            </a:r>
            <a:r>
              <a:rPr lang="en-US" sz="2200" dirty="0" smtClean="0"/>
              <a:t>Either </a:t>
            </a:r>
            <a:r>
              <a:rPr lang="en-US" sz="2200" dirty="0"/>
              <a:t>may be the </a:t>
            </a:r>
            <a:r>
              <a:rPr lang="en-US" sz="2200" dirty="0" smtClean="0"/>
              <a:t>initiator:</a:t>
            </a:r>
            <a:endParaRPr lang="en-US" sz="2200" dirty="0"/>
          </a:p>
          <a:p>
            <a:r>
              <a:rPr lang="en-US" sz="2200" dirty="0" smtClean="0"/>
              <a:t>E.g., </a:t>
            </a:r>
            <a:r>
              <a:rPr lang="en-US" sz="2200" dirty="0" smtClean="0">
                <a:solidFill>
                  <a:srgbClr val="7030A0"/>
                </a:solidFill>
              </a:rPr>
              <a:t>obstruction</a:t>
            </a:r>
            <a:r>
              <a:rPr lang="en-US" sz="2200" dirty="0" smtClean="0"/>
              <a:t> by </a:t>
            </a:r>
            <a:r>
              <a:rPr lang="en-US" sz="2200" dirty="0"/>
              <a:t>a foreign </a:t>
            </a:r>
            <a:r>
              <a:rPr lang="en-US" sz="2200" dirty="0" smtClean="0"/>
              <a:t>body impairs </a:t>
            </a:r>
            <a:r>
              <a:rPr lang="en-US" sz="2200" dirty="0"/>
              <a:t>clearance of </a:t>
            </a:r>
            <a:r>
              <a:rPr lang="en-US" sz="2200" dirty="0" smtClean="0"/>
              <a:t>secretions </a:t>
            </a:r>
            <a:r>
              <a:rPr lang="en-US" sz="2200" dirty="0" smtClean="0">
                <a:sym typeface="Wingdings" pitchFamily="2" charset="2"/>
              </a:rPr>
              <a:t> </a:t>
            </a:r>
            <a:r>
              <a:rPr lang="en-US" sz="2200" dirty="0" smtClean="0"/>
              <a:t>a </a:t>
            </a:r>
            <a:r>
              <a:rPr lang="en-US" sz="2200" dirty="0"/>
              <a:t>favorable </a:t>
            </a:r>
            <a:r>
              <a:rPr lang="en-US" sz="2200" dirty="0" smtClean="0"/>
              <a:t>substrate for </a:t>
            </a:r>
            <a:r>
              <a:rPr lang="en-US" sz="2200" dirty="0"/>
              <a:t>superimposed </a:t>
            </a:r>
            <a:r>
              <a:rPr lang="en-US" sz="2200" dirty="0" smtClean="0"/>
              <a:t>infection </a:t>
            </a:r>
            <a:r>
              <a:rPr lang="en-US" sz="2200" dirty="0" smtClean="0">
                <a:sym typeface="Wingdings" pitchFamily="2" charset="2"/>
              </a:rPr>
              <a:t></a:t>
            </a:r>
            <a:r>
              <a:rPr lang="en-US" sz="2200" dirty="0" smtClean="0"/>
              <a:t> inflammatory damage </a:t>
            </a:r>
            <a:r>
              <a:rPr lang="en-US" sz="2200" dirty="0"/>
              <a:t>to </a:t>
            </a:r>
            <a:r>
              <a:rPr lang="en-US" sz="2200" dirty="0" smtClean="0"/>
              <a:t>bronchial </a:t>
            </a:r>
            <a:r>
              <a:rPr lang="en-US" sz="2200" dirty="0"/>
              <a:t>wall </a:t>
            </a:r>
            <a:r>
              <a:rPr lang="en-US" sz="2200" dirty="0" smtClean="0"/>
              <a:t>&amp; accumulating exudate distend </a:t>
            </a:r>
            <a:r>
              <a:rPr lang="en-US" sz="2200" dirty="0"/>
              <a:t>the </a:t>
            </a:r>
            <a:r>
              <a:rPr lang="en-US" sz="2200" dirty="0" smtClean="0"/>
              <a:t>airways </a:t>
            </a:r>
            <a:r>
              <a:rPr lang="en-US" sz="2200" dirty="0" smtClean="0">
                <a:sym typeface="Wingdings" pitchFamily="2" charset="2"/>
              </a:rPr>
              <a:t></a:t>
            </a:r>
            <a:r>
              <a:rPr lang="en-US" sz="2200" dirty="0" smtClean="0"/>
              <a:t> irreversible dilation</a:t>
            </a:r>
            <a:r>
              <a:rPr lang="en-US" sz="2200" dirty="0"/>
              <a:t>. </a:t>
            </a:r>
            <a:endParaRPr lang="en-US" sz="2200" dirty="0" smtClean="0"/>
          </a:p>
          <a:p>
            <a:r>
              <a:rPr lang="en-US" sz="2200" dirty="0" smtClean="0"/>
              <a:t>E.g., Persistent </a:t>
            </a:r>
            <a:r>
              <a:rPr lang="en-US" sz="2200" dirty="0"/>
              <a:t>necrotizing </a:t>
            </a:r>
            <a:r>
              <a:rPr lang="en-US" sz="2200" dirty="0">
                <a:solidFill>
                  <a:srgbClr val="7030A0"/>
                </a:solidFill>
              </a:rPr>
              <a:t>infection</a:t>
            </a:r>
            <a:r>
              <a:rPr lang="en-US" sz="2200" dirty="0"/>
              <a:t> </a:t>
            </a:r>
            <a:r>
              <a:rPr lang="en-US" sz="2200" dirty="0" smtClean="0"/>
              <a:t>in bronchi </a:t>
            </a:r>
            <a:r>
              <a:rPr lang="en-US" sz="2200" dirty="0"/>
              <a:t>or bronchioles </a:t>
            </a:r>
            <a:r>
              <a:rPr lang="en-US" sz="2200" dirty="0" smtClean="0">
                <a:sym typeface="Wingdings" pitchFamily="2" charset="2"/>
              </a:rPr>
              <a:t> </a:t>
            </a:r>
            <a:r>
              <a:rPr lang="en-US" sz="2200" dirty="0" smtClean="0"/>
              <a:t>poor </a:t>
            </a:r>
            <a:r>
              <a:rPr lang="en-US" sz="2200" dirty="0"/>
              <a:t>clearance </a:t>
            </a:r>
            <a:r>
              <a:rPr lang="en-US" sz="2200" dirty="0" smtClean="0"/>
              <a:t>of secretions</a:t>
            </a:r>
            <a:r>
              <a:rPr lang="en-US" sz="2200" dirty="0"/>
              <a:t>, obstruction, </a:t>
            </a:r>
            <a:r>
              <a:rPr lang="en-US" sz="2200" dirty="0" smtClean="0"/>
              <a:t>&amp; inflammation </a:t>
            </a:r>
            <a:r>
              <a:rPr lang="en-US" sz="2200" dirty="0"/>
              <a:t>with </a:t>
            </a:r>
            <a:r>
              <a:rPr lang="en-US" sz="2200" dirty="0" err="1" smtClean="0"/>
              <a:t>peribronchial</a:t>
            </a:r>
            <a:r>
              <a:rPr lang="en-US" sz="2200" dirty="0" smtClean="0"/>
              <a:t> fibrosis </a:t>
            </a:r>
            <a:r>
              <a:rPr lang="en-US" sz="2200" dirty="0"/>
              <a:t>and traction on the bronchi, </a:t>
            </a:r>
            <a:r>
              <a:rPr lang="en-US" sz="2200" dirty="0" smtClean="0"/>
              <a:t>culminating again </a:t>
            </a:r>
            <a:r>
              <a:rPr lang="en-US" sz="2200" dirty="0"/>
              <a:t>in full-blown bronchiectasis</a:t>
            </a:r>
          </a:p>
        </p:txBody>
      </p:sp>
      <p:sp>
        <p:nvSpPr>
          <p:cNvPr id="113" name="Google Shape;113;p17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756515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/>
          <p:cNvSpPr txBox="1">
            <a:spLocks noGrp="1"/>
          </p:cNvSpPr>
          <p:nvPr>
            <p:ph type="title"/>
          </p:nvPr>
        </p:nvSpPr>
        <p:spPr>
          <a:xfrm>
            <a:off x="844423" y="5598"/>
            <a:ext cx="7046129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sz="4000" b="1" dirty="0" smtClean="0"/>
              <a:t>Bronchiectasis - </a:t>
            </a:r>
            <a:r>
              <a:rPr lang="en-US" sz="4000" b="1" dirty="0" smtClean="0">
                <a:solidFill>
                  <a:srgbClr val="7030A0"/>
                </a:solidFill>
              </a:rPr>
              <a:t>Morphology</a:t>
            </a:r>
            <a:endParaRPr sz="4000" b="1" dirty="0">
              <a:solidFill>
                <a:srgbClr val="7030A0"/>
              </a:solidFill>
            </a:endParaRPr>
          </a:p>
        </p:txBody>
      </p:sp>
      <p:sp>
        <p:nvSpPr>
          <p:cNvPr id="112" name="Google Shape;112;p17"/>
          <p:cNvSpPr txBox="1">
            <a:spLocks noGrp="1"/>
          </p:cNvSpPr>
          <p:nvPr>
            <p:ph type="body" idx="1"/>
          </p:nvPr>
        </p:nvSpPr>
        <p:spPr>
          <a:xfrm>
            <a:off x="523983" y="1178479"/>
            <a:ext cx="4048017" cy="338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6200" indent="0">
              <a:buNone/>
            </a:pPr>
            <a:r>
              <a:rPr lang="en-US" sz="2200" dirty="0" smtClean="0"/>
              <a:t>Usually affects lower lobes, particularly those that are most vertical (</a:t>
            </a:r>
            <a:r>
              <a:rPr lang="en-US" sz="2200" dirty="0" smtClean="0">
                <a:solidFill>
                  <a:srgbClr val="FF0000"/>
                </a:solidFill>
                <a:cs typeface="Arial" charset="0"/>
              </a:rPr>
              <a:t>gravitational</a:t>
            </a:r>
            <a:r>
              <a:rPr lang="en-US" sz="2200" dirty="0" smtClean="0"/>
              <a:t>).</a:t>
            </a:r>
          </a:p>
          <a:p>
            <a:pPr marL="76200" indent="0">
              <a:buNone/>
            </a:pPr>
            <a:r>
              <a:rPr lang="en-US" sz="2200" b="1" dirty="0" smtClean="0"/>
              <a:t>The airways dilated up to four times their usual diameter </a:t>
            </a:r>
            <a:r>
              <a:rPr lang="en-US" sz="2200" b="1" dirty="0" smtClean="0">
                <a:sym typeface="Wingdings" pitchFamily="2" charset="2"/>
              </a:rPr>
              <a:t> </a:t>
            </a:r>
            <a:r>
              <a:rPr lang="en-US" sz="2200" dirty="0" smtClean="0"/>
              <a:t>seen on gross examination almost out to the pleural surface (</a:t>
            </a:r>
            <a:r>
              <a:rPr lang="en-US" sz="2200" b="1" dirty="0" smtClean="0"/>
              <a:t>normally</a:t>
            </a:r>
            <a:r>
              <a:rPr lang="en-US" sz="2200" dirty="0" smtClean="0"/>
              <a:t> cannot be followed by eye beyond a point 2 to 3 cm from the pleura)</a:t>
            </a:r>
            <a:endParaRPr lang="en-US" sz="2200" dirty="0"/>
          </a:p>
        </p:txBody>
      </p:sp>
      <p:sp>
        <p:nvSpPr>
          <p:cNvPr id="113" name="Google Shape;113;p17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23</a:t>
            </a:fld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7339" y="1337841"/>
            <a:ext cx="4518163" cy="3439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3403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/>
          <p:cNvSpPr txBox="1">
            <a:spLocks noGrp="1"/>
          </p:cNvSpPr>
          <p:nvPr>
            <p:ph type="title"/>
          </p:nvPr>
        </p:nvSpPr>
        <p:spPr>
          <a:xfrm>
            <a:off x="844423" y="5598"/>
            <a:ext cx="7046129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sz="4000" b="1" dirty="0" smtClean="0"/>
              <a:t>Bronchiectasis - </a:t>
            </a:r>
            <a:r>
              <a:rPr lang="en-US" sz="4000" b="1" dirty="0" smtClean="0">
                <a:solidFill>
                  <a:srgbClr val="7030A0"/>
                </a:solidFill>
              </a:rPr>
              <a:t>Morphology</a:t>
            </a:r>
            <a:endParaRPr sz="4000" b="1" dirty="0">
              <a:solidFill>
                <a:srgbClr val="7030A0"/>
              </a:solidFill>
            </a:endParaRPr>
          </a:p>
        </p:txBody>
      </p:sp>
      <p:sp>
        <p:nvSpPr>
          <p:cNvPr id="112" name="Google Shape;112;p17"/>
          <p:cNvSpPr txBox="1">
            <a:spLocks noGrp="1"/>
          </p:cNvSpPr>
          <p:nvPr>
            <p:ph type="body" idx="1"/>
          </p:nvPr>
        </p:nvSpPr>
        <p:spPr>
          <a:xfrm>
            <a:off x="523983" y="1178479"/>
            <a:ext cx="8116583" cy="338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200" dirty="0"/>
              <a:t>The histological changes vary with the severity and duration of the </a:t>
            </a:r>
            <a:r>
              <a:rPr lang="en-US" sz="2200" dirty="0" smtClean="0"/>
              <a:t>disease.</a:t>
            </a:r>
          </a:p>
          <a:p>
            <a:r>
              <a:rPr lang="en-US" sz="2200" dirty="0" smtClean="0"/>
              <a:t>In </a:t>
            </a:r>
            <a:r>
              <a:rPr lang="en-US" sz="2200" dirty="0"/>
              <a:t>an active full-blown </a:t>
            </a:r>
            <a:r>
              <a:rPr lang="en-US" sz="2200" dirty="0" smtClean="0"/>
              <a:t>disease: </a:t>
            </a:r>
            <a:r>
              <a:rPr lang="en-US" sz="2200" dirty="0"/>
              <a:t>an intense acute &amp; </a:t>
            </a:r>
            <a:r>
              <a:rPr lang="en-US" sz="2200" dirty="0" smtClean="0"/>
              <a:t>chronic inflammatory </a:t>
            </a:r>
            <a:r>
              <a:rPr lang="en-US" sz="2200" dirty="0"/>
              <a:t>exudates within the wall of the bronchi &amp;  bronchioles seen </a:t>
            </a:r>
            <a:r>
              <a:rPr lang="en-US" sz="2200" dirty="0" smtClean="0"/>
              <a:t>&amp; </a:t>
            </a:r>
            <a:r>
              <a:rPr lang="en-US" sz="2200" dirty="0" err="1" smtClean="0"/>
              <a:t>desequamation</a:t>
            </a:r>
            <a:r>
              <a:rPr lang="en-US" sz="2200" dirty="0" smtClean="0"/>
              <a:t> </a:t>
            </a:r>
            <a:r>
              <a:rPr lang="en-US" sz="2200" dirty="0"/>
              <a:t>of lining epithelium cause extensive ulceration </a:t>
            </a:r>
            <a:r>
              <a:rPr lang="en-US" sz="2200" dirty="0" smtClean="0"/>
              <a:t>.</a:t>
            </a:r>
          </a:p>
          <a:p>
            <a:r>
              <a:rPr lang="en-US" sz="2200" dirty="0" smtClean="0"/>
              <a:t>In </a:t>
            </a:r>
            <a:r>
              <a:rPr lang="en-US" sz="2200" dirty="0"/>
              <a:t>severe cases abnormal dilatation occurs due to necrosis &amp; fibrosis of muscle coat with associated </a:t>
            </a:r>
            <a:r>
              <a:rPr lang="en-US" sz="2200" dirty="0" err="1"/>
              <a:t>peribronchial</a:t>
            </a:r>
            <a:r>
              <a:rPr lang="en-US" sz="2200" dirty="0"/>
              <a:t> fibrosis </a:t>
            </a:r>
            <a:r>
              <a:rPr lang="en-US" sz="2200" dirty="0" smtClean="0"/>
              <a:t>.</a:t>
            </a:r>
          </a:p>
          <a:p>
            <a:r>
              <a:rPr lang="en-US" sz="2200" dirty="0" smtClean="0"/>
              <a:t>In </a:t>
            </a:r>
            <a:r>
              <a:rPr lang="en-US" sz="2200" dirty="0"/>
              <a:t>severe cases lung abscesses may develop .</a:t>
            </a:r>
          </a:p>
        </p:txBody>
      </p:sp>
      <p:sp>
        <p:nvSpPr>
          <p:cNvPr id="113" name="Google Shape;113;p17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47389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/>
          <p:cNvSpPr txBox="1">
            <a:spLocks noGrp="1"/>
          </p:cNvSpPr>
          <p:nvPr>
            <p:ph type="title"/>
          </p:nvPr>
        </p:nvSpPr>
        <p:spPr>
          <a:xfrm>
            <a:off x="844423" y="5598"/>
            <a:ext cx="7046129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sz="4000" b="1" dirty="0" smtClean="0"/>
              <a:t>Bronchiectasis – </a:t>
            </a:r>
            <a:r>
              <a:rPr lang="en-US" sz="4000" b="1" dirty="0" smtClean="0">
                <a:solidFill>
                  <a:srgbClr val="7030A0"/>
                </a:solidFill>
              </a:rPr>
              <a:t>Clinical features</a:t>
            </a:r>
            <a:endParaRPr sz="4000" b="1" dirty="0">
              <a:solidFill>
                <a:srgbClr val="7030A0"/>
              </a:solidFill>
            </a:endParaRPr>
          </a:p>
        </p:txBody>
      </p:sp>
      <p:sp>
        <p:nvSpPr>
          <p:cNvPr id="112" name="Google Shape;112;p17"/>
          <p:cNvSpPr txBox="1">
            <a:spLocks noGrp="1"/>
          </p:cNvSpPr>
          <p:nvPr>
            <p:ph type="body" idx="1"/>
          </p:nvPr>
        </p:nvSpPr>
        <p:spPr>
          <a:xfrm>
            <a:off x="523983" y="1178479"/>
            <a:ext cx="8116583" cy="338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200" b="1" dirty="0" smtClean="0">
                <a:solidFill>
                  <a:srgbClr val="7030A0"/>
                </a:solidFill>
              </a:rPr>
              <a:t>Symptoms</a:t>
            </a:r>
            <a:r>
              <a:rPr lang="en-US" sz="2200" dirty="0" smtClean="0"/>
              <a:t>: severe</a:t>
            </a:r>
            <a:r>
              <a:rPr lang="en-US" sz="2200" dirty="0"/>
              <a:t>, persistent cough </a:t>
            </a:r>
            <a:r>
              <a:rPr lang="en-US" sz="2200" dirty="0" smtClean="0"/>
              <a:t>ass/w </a:t>
            </a:r>
            <a:r>
              <a:rPr lang="en-US" sz="2200" dirty="0"/>
              <a:t>expectoration of </a:t>
            </a:r>
            <a:r>
              <a:rPr lang="en-US" sz="2200" dirty="0" err="1" smtClean="0"/>
              <a:t>mucopurulent</a:t>
            </a:r>
            <a:r>
              <a:rPr lang="en-US" sz="2200" dirty="0" smtClean="0"/>
              <a:t> sputum</a:t>
            </a:r>
            <a:r>
              <a:rPr lang="en-US" sz="2200" dirty="0"/>
              <a:t>. </a:t>
            </a:r>
            <a:endParaRPr lang="en-US" sz="2200" dirty="0" smtClean="0"/>
          </a:p>
          <a:p>
            <a:r>
              <a:rPr lang="en-US" sz="2200" dirty="0" smtClean="0"/>
              <a:t>Other symptoms: dyspnea</a:t>
            </a:r>
            <a:r>
              <a:rPr lang="en-US" sz="2200" dirty="0"/>
              <a:t>, </a:t>
            </a:r>
            <a:r>
              <a:rPr lang="en-US" sz="2200" dirty="0" err="1"/>
              <a:t>rhinosinusitis</a:t>
            </a:r>
            <a:r>
              <a:rPr lang="en-US" sz="2200" dirty="0"/>
              <a:t>, and hemoptysis. </a:t>
            </a:r>
            <a:r>
              <a:rPr lang="en-US" sz="2200" dirty="0" smtClean="0"/>
              <a:t>(precipitated </a:t>
            </a:r>
            <a:r>
              <a:rPr lang="en-US" sz="2200" dirty="0"/>
              <a:t>by </a:t>
            </a:r>
            <a:r>
              <a:rPr lang="en-US" sz="2200" dirty="0" smtClean="0"/>
              <a:t>upper respiratory tract infections).</a:t>
            </a:r>
          </a:p>
          <a:p>
            <a:r>
              <a:rPr lang="en-US" sz="2200" dirty="0" smtClean="0"/>
              <a:t>Severe</a:t>
            </a:r>
            <a:r>
              <a:rPr lang="en-US" sz="2200" dirty="0"/>
              <a:t>, widespread bronchiectasis </a:t>
            </a:r>
            <a:r>
              <a:rPr lang="en-US" sz="2200" dirty="0" smtClean="0">
                <a:sym typeface="Wingdings" pitchFamily="2" charset="2"/>
              </a:rPr>
              <a:t> </a:t>
            </a:r>
            <a:r>
              <a:rPr lang="en-US" sz="2200" dirty="0" smtClean="0"/>
              <a:t>significant </a:t>
            </a:r>
            <a:r>
              <a:rPr lang="en-US" sz="2200" dirty="0"/>
              <a:t>obstructive </a:t>
            </a:r>
            <a:r>
              <a:rPr lang="en-US" sz="2200" dirty="0" err="1"/>
              <a:t>ventilatory</a:t>
            </a:r>
            <a:r>
              <a:rPr lang="en-US" sz="2200" dirty="0"/>
              <a:t> </a:t>
            </a:r>
            <a:r>
              <a:rPr lang="en-US" sz="2200" dirty="0" smtClean="0"/>
              <a:t>defects</a:t>
            </a:r>
            <a:r>
              <a:rPr lang="en-US" sz="2200" dirty="0"/>
              <a:t> </a:t>
            </a:r>
            <a:r>
              <a:rPr lang="en-US" sz="2200" dirty="0" smtClean="0">
                <a:sym typeface="Wingdings" pitchFamily="2" charset="2"/>
              </a:rPr>
              <a:t> </a:t>
            </a:r>
            <a:r>
              <a:rPr lang="en-US" sz="2200" dirty="0" smtClean="0"/>
              <a:t>hypoxemia</a:t>
            </a:r>
            <a:r>
              <a:rPr lang="en-US" sz="2200" dirty="0"/>
              <a:t>, </a:t>
            </a:r>
            <a:r>
              <a:rPr lang="en-US" sz="2200" dirty="0" err="1"/>
              <a:t>hypercapnia</a:t>
            </a:r>
            <a:r>
              <a:rPr lang="en-US" sz="2200" dirty="0"/>
              <a:t>, pulmonary </a:t>
            </a:r>
            <a:r>
              <a:rPr lang="en-US" sz="2200" dirty="0" smtClean="0"/>
              <a:t>hypertension &amp; </a:t>
            </a:r>
            <a:r>
              <a:rPr lang="en-US" sz="2200" dirty="0" err="1" smtClean="0"/>
              <a:t>cor</a:t>
            </a:r>
            <a:r>
              <a:rPr lang="en-US" sz="2200" dirty="0" smtClean="0"/>
              <a:t> </a:t>
            </a:r>
            <a:r>
              <a:rPr lang="en-US" sz="2200" dirty="0" err="1"/>
              <a:t>pulmonale</a:t>
            </a:r>
            <a:r>
              <a:rPr lang="en-US" sz="2200" dirty="0"/>
              <a:t>. </a:t>
            </a:r>
            <a:endParaRPr lang="en-US" sz="2200" dirty="0" smtClean="0"/>
          </a:p>
          <a:p>
            <a:r>
              <a:rPr lang="en-US" sz="2200" dirty="0"/>
              <a:t>C</a:t>
            </a:r>
            <a:r>
              <a:rPr lang="en-US" sz="2200" dirty="0" smtClean="0"/>
              <a:t>urrent </a:t>
            </a:r>
            <a:r>
              <a:rPr lang="en-US" sz="2200" dirty="0"/>
              <a:t>treatment </a:t>
            </a:r>
            <a:r>
              <a:rPr lang="en-US" sz="2200" dirty="0" smtClean="0"/>
              <a:t>outcomes </a:t>
            </a:r>
            <a:r>
              <a:rPr lang="en-US" sz="2200" dirty="0"/>
              <a:t>improved </a:t>
            </a:r>
            <a:r>
              <a:rPr lang="en-US" sz="2200" dirty="0" smtClean="0">
                <a:sym typeface="Wingdings" pitchFamily="2" charset="2"/>
              </a:rPr>
              <a:t> </a:t>
            </a:r>
            <a:r>
              <a:rPr lang="en-US" sz="2200" dirty="0" smtClean="0"/>
              <a:t>severe </a:t>
            </a:r>
            <a:r>
              <a:rPr lang="en-US" sz="2200" dirty="0"/>
              <a:t>complications of </a:t>
            </a:r>
            <a:r>
              <a:rPr lang="en-US" sz="2200" dirty="0" smtClean="0"/>
              <a:t>bronchiectasis (brain </a:t>
            </a:r>
            <a:r>
              <a:rPr lang="en-US" sz="2200" dirty="0"/>
              <a:t>abscess, amyloidosis </a:t>
            </a:r>
            <a:r>
              <a:rPr lang="en-US" sz="2200" dirty="0" smtClean="0"/>
              <a:t> &amp; </a:t>
            </a:r>
            <a:r>
              <a:rPr lang="en-US" sz="2200" dirty="0" err="1" smtClean="0"/>
              <a:t>cor</a:t>
            </a:r>
            <a:r>
              <a:rPr lang="en-US" sz="2200" dirty="0" smtClean="0"/>
              <a:t> </a:t>
            </a:r>
            <a:r>
              <a:rPr lang="en-US" sz="2200" dirty="0" err="1" smtClean="0"/>
              <a:t>pulmonale</a:t>
            </a:r>
            <a:r>
              <a:rPr lang="en-US" sz="2200" dirty="0" smtClean="0"/>
              <a:t>) occur </a:t>
            </a:r>
            <a:r>
              <a:rPr lang="en-US" sz="2200" dirty="0"/>
              <a:t>less frequently now than </a:t>
            </a:r>
            <a:r>
              <a:rPr lang="en-US" sz="2200" dirty="0" smtClean="0"/>
              <a:t>in the </a:t>
            </a:r>
            <a:r>
              <a:rPr lang="en-US" sz="2200" dirty="0"/>
              <a:t>past.</a:t>
            </a:r>
            <a:endParaRPr lang="en-US" sz="2200" dirty="0" smtClean="0"/>
          </a:p>
        </p:txBody>
      </p:sp>
      <p:sp>
        <p:nvSpPr>
          <p:cNvPr id="113" name="Google Shape;113;p17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882068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6"/>
          <p:cNvSpPr txBox="1">
            <a:spLocks noGrp="1"/>
          </p:cNvSpPr>
          <p:nvPr>
            <p:ph type="body" idx="1"/>
          </p:nvPr>
        </p:nvSpPr>
        <p:spPr>
          <a:xfrm>
            <a:off x="1616475" y="0"/>
            <a:ext cx="5910900" cy="3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 smtClean="0"/>
              <a:t>Questions?</a:t>
            </a:r>
            <a:br>
              <a:rPr lang="en" dirty="0" smtClean="0"/>
            </a:br>
            <a:r>
              <a:rPr lang="en" dirty="0" smtClean="0"/>
              <a:t>Thanx</a:t>
            </a:r>
            <a:r>
              <a:rPr lang="en" dirty="0" smtClean="0"/>
              <a:t>!</a:t>
            </a: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lang="en" dirty="0"/>
          </a:p>
          <a:p>
            <a:pPr marL="0" lvl="0" indent="0">
              <a:buNone/>
            </a:pPr>
            <a:r>
              <a:rPr lang="en-US" sz="1600" dirty="0" smtClean="0">
                <a:latin typeface="Lucida Calligraphy" pitchFamily="66" charset="0"/>
              </a:rPr>
              <a:t>‘ Things </a:t>
            </a:r>
            <a:r>
              <a:rPr lang="en-US" sz="1600" dirty="0">
                <a:latin typeface="Lucida Calligraphy" pitchFamily="66" charset="0"/>
              </a:rPr>
              <a:t>get bad for all of us, almost continually, and what we do under the constant stress reveals who/what we are.'</a:t>
            </a:r>
            <a:endParaRPr sz="1600" dirty="0">
              <a:latin typeface="Lucida Calligraphy" pitchFamily="66" charset="0"/>
            </a:endParaRPr>
          </a:p>
        </p:txBody>
      </p:sp>
      <p:sp>
        <p:nvSpPr>
          <p:cNvPr id="106" name="Google Shape;106;p16"/>
          <p:cNvSpPr txBox="1">
            <a:spLocks noGrp="1"/>
          </p:cNvSpPr>
          <p:nvPr>
            <p:ph type="sldNum" idx="12"/>
          </p:nvPr>
        </p:nvSpPr>
        <p:spPr>
          <a:xfrm>
            <a:off x="-75" y="3420000"/>
            <a:ext cx="669600" cy="172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26</a:t>
            </a:fld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/>
          <p:cNvSpPr txBox="1">
            <a:spLocks noGrp="1"/>
          </p:cNvSpPr>
          <p:nvPr>
            <p:ph type="title"/>
          </p:nvPr>
        </p:nvSpPr>
        <p:spPr>
          <a:xfrm>
            <a:off x="844424" y="5598"/>
            <a:ext cx="6240157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sz="4000" b="1" dirty="0"/>
              <a:t>The hallmarks of </a:t>
            </a:r>
            <a:r>
              <a:rPr lang="en-US" sz="4000" b="1" dirty="0" smtClean="0"/>
              <a:t>asthma</a:t>
            </a:r>
            <a:endParaRPr sz="4000" b="1" dirty="0"/>
          </a:p>
        </p:txBody>
      </p:sp>
      <p:sp>
        <p:nvSpPr>
          <p:cNvPr id="112" name="Google Shape;112;p17"/>
          <p:cNvSpPr txBox="1">
            <a:spLocks noGrp="1"/>
          </p:cNvSpPr>
          <p:nvPr>
            <p:ph type="body" idx="1"/>
          </p:nvPr>
        </p:nvSpPr>
        <p:spPr>
          <a:xfrm>
            <a:off x="567023" y="1155700"/>
            <a:ext cx="4508410" cy="338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 smtClean="0"/>
              <a:t>Intermittent, </a:t>
            </a:r>
            <a:r>
              <a:rPr lang="en-US" dirty="0" smtClean="0">
                <a:solidFill>
                  <a:srgbClr val="7030A0"/>
                </a:solidFill>
              </a:rPr>
              <a:t>reversible</a:t>
            </a:r>
            <a:r>
              <a:rPr lang="en-US" dirty="0" smtClean="0"/>
              <a:t> </a:t>
            </a:r>
            <a:r>
              <a:rPr lang="en-US" dirty="0"/>
              <a:t>airway </a:t>
            </a:r>
            <a:r>
              <a:rPr lang="en-US" dirty="0" smtClean="0"/>
              <a:t>obstruction.</a:t>
            </a:r>
          </a:p>
          <a:p>
            <a:r>
              <a:rPr lang="en-US" dirty="0"/>
              <a:t>C</a:t>
            </a:r>
            <a:r>
              <a:rPr lang="en-US" dirty="0" smtClean="0"/>
              <a:t>hronic bronchial inflammation </a:t>
            </a:r>
            <a:r>
              <a:rPr lang="en-US" dirty="0"/>
              <a:t>with </a:t>
            </a:r>
            <a:r>
              <a:rPr lang="en-US" u="sng" dirty="0" err="1" smtClean="0">
                <a:solidFill>
                  <a:srgbClr val="7030A0"/>
                </a:solidFill>
              </a:rPr>
              <a:t>eosinophils</a:t>
            </a:r>
            <a:r>
              <a:rPr lang="en-US" dirty="0" smtClean="0"/>
              <a:t>.</a:t>
            </a:r>
          </a:p>
          <a:p>
            <a:r>
              <a:rPr lang="en-US" dirty="0" smtClean="0"/>
              <a:t>Bronchial </a:t>
            </a:r>
            <a:r>
              <a:rPr lang="en-US" u="sng" dirty="0">
                <a:solidFill>
                  <a:srgbClr val="7030A0"/>
                </a:solidFill>
              </a:rPr>
              <a:t>smooth </a:t>
            </a:r>
            <a:r>
              <a:rPr lang="en-US" u="sng" dirty="0" smtClean="0">
                <a:solidFill>
                  <a:srgbClr val="7030A0"/>
                </a:solidFill>
              </a:rPr>
              <a:t>muscle</a:t>
            </a:r>
            <a:r>
              <a:rPr lang="en-US" dirty="0" smtClean="0"/>
              <a:t> cell </a:t>
            </a:r>
            <a:r>
              <a:rPr lang="en-US" dirty="0"/>
              <a:t>hypertrophy </a:t>
            </a:r>
            <a:r>
              <a:rPr lang="en-US" dirty="0" smtClean="0"/>
              <a:t>&amp; </a:t>
            </a:r>
            <a:r>
              <a:rPr lang="en-US" dirty="0" err="1" smtClean="0"/>
              <a:t>hyperreactivity</a:t>
            </a:r>
            <a:r>
              <a:rPr lang="en-US" dirty="0" smtClean="0"/>
              <a:t>.</a:t>
            </a:r>
          </a:p>
          <a:p>
            <a:r>
              <a:rPr lang="en-US" dirty="0" smtClean="0"/>
              <a:t>Increased </a:t>
            </a:r>
            <a:r>
              <a:rPr lang="en-US" u="sng" dirty="0" smtClean="0">
                <a:solidFill>
                  <a:srgbClr val="7030A0"/>
                </a:solidFill>
              </a:rPr>
              <a:t>mucus</a:t>
            </a:r>
            <a:r>
              <a:rPr lang="en-US" dirty="0" smtClean="0"/>
              <a:t> </a:t>
            </a:r>
            <a:r>
              <a:rPr lang="en-US" dirty="0"/>
              <a:t>secretion</a:t>
            </a:r>
            <a:r>
              <a:rPr lang="en-US" dirty="0" smtClean="0"/>
              <a:t>.</a:t>
            </a:r>
            <a:endParaRPr dirty="0"/>
          </a:p>
        </p:txBody>
      </p:sp>
      <p:sp>
        <p:nvSpPr>
          <p:cNvPr id="113" name="Google Shape;113;p17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grpSp>
        <p:nvGrpSpPr>
          <p:cNvPr id="117" name="Google Shape;117;p17"/>
          <p:cNvGrpSpPr/>
          <p:nvPr/>
        </p:nvGrpSpPr>
        <p:grpSpPr>
          <a:xfrm>
            <a:off x="7188682" y="1508993"/>
            <a:ext cx="433800" cy="433800"/>
            <a:chOff x="5444475" y="717525"/>
            <a:chExt cx="433800" cy="433800"/>
          </a:xfrm>
        </p:grpSpPr>
        <p:sp>
          <p:nvSpPr>
            <p:cNvPr id="118" name="Google Shape;118;p17"/>
            <p:cNvSpPr/>
            <p:nvPr/>
          </p:nvSpPr>
          <p:spPr>
            <a:xfrm>
              <a:off x="5444475" y="717525"/>
              <a:ext cx="433800" cy="433800"/>
            </a:xfrm>
            <a:prstGeom prst="ellipse">
              <a:avLst/>
            </a:prstGeom>
            <a:solidFill>
              <a:srgbClr val="0DB7C4">
                <a:alpha val="36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17"/>
            <p:cNvSpPr/>
            <p:nvPr/>
          </p:nvSpPr>
          <p:spPr>
            <a:xfrm>
              <a:off x="5557157" y="830208"/>
              <a:ext cx="208200" cy="208200"/>
            </a:xfrm>
            <a:prstGeom prst="ellipse">
              <a:avLst/>
            </a:prstGeom>
            <a:solidFill>
              <a:srgbClr val="0DB7C4">
                <a:alpha val="36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17"/>
            <p:cNvSpPr/>
            <p:nvPr/>
          </p:nvSpPr>
          <p:spPr>
            <a:xfrm>
              <a:off x="5606248" y="879298"/>
              <a:ext cx="110100" cy="110100"/>
            </a:xfrm>
            <a:prstGeom prst="ellipse">
              <a:avLst/>
            </a:prstGeom>
            <a:solidFill>
              <a:srgbClr val="0DB7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" name="Google Shape;121;p17"/>
          <p:cNvGrpSpPr/>
          <p:nvPr/>
        </p:nvGrpSpPr>
        <p:grpSpPr>
          <a:xfrm>
            <a:off x="7553236" y="1301773"/>
            <a:ext cx="433800" cy="433800"/>
            <a:chOff x="5382800" y="412975"/>
            <a:chExt cx="433800" cy="433800"/>
          </a:xfrm>
        </p:grpSpPr>
        <p:sp>
          <p:nvSpPr>
            <p:cNvPr id="122" name="Google Shape;122;p17"/>
            <p:cNvSpPr/>
            <p:nvPr/>
          </p:nvSpPr>
          <p:spPr>
            <a:xfrm>
              <a:off x="5382800" y="412975"/>
              <a:ext cx="433800" cy="433800"/>
            </a:xfrm>
            <a:prstGeom prst="ellipse">
              <a:avLst/>
            </a:prstGeom>
            <a:solidFill>
              <a:srgbClr val="F24745">
                <a:alpha val="3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17"/>
            <p:cNvSpPr/>
            <p:nvPr/>
          </p:nvSpPr>
          <p:spPr>
            <a:xfrm>
              <a:off x="5495482" y="525658"/>
              <a:ext cx="208200" cy="208200"/>
            </a:xfrm>
            <a:prstGeom prst="ellipse">
              <a:avLst/>
            </a:prstGeom>
            <a:solidFill>
              <a:srgbClr val="F24745">
                <a:alpha val="3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17"/>
            <p:cNvSpPr/>
            <p:nvPr/>
          </p:nvSpPr>
          <p:spPr>
            <a:xfrm>
              <a:off x="5544573" y="574748"/>
              <a:ext cx="110100" cy="110100"/>
            </a:xfrm>
            <a:prstGeom prst="ellipse">
              <a:avLst/>
            </a:prstGeom>
            <a:solidFill>
              <a:srgbClr val="F247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26" name="Picture 2" descr="Image result for asthma carto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4337" y="1333573"/>
            <a:ext cx="3924728" cy="3481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0311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/>
          <p:cNvSpPr txBox="1">
            <a:spLocks noGrp="1"/>
          </p:cNvSpPr>
          <p:nvPr>
            <p:ph type="title"/>
          </p:nvPr>
        </p:nvSpPr>
        <p:spPr>
          <a:xfrm>
            <a:off x="844424" y="5598"/>
            <a:ext cx="6240157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sz="4000" b="1" dirty="0" smtClean="0"/>
              <a:t>Asthma - PFT</a:t>
            </a:r>
            <a:endParaRPr sz="4000" b="1" dirty="0"/>
          </a:p>
        </p:txBody>
      </p:sp>
      <p:sp>
        <p:nvSpPr>
          <p:cNvPr id="113" name="Google Shape;113;p17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658" y="1243173"/>
            <a:ext cx="7572054" cy="3492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30487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Google Shape;161;p19"/>
          <p:cNvGrpSpPr/>
          <p:nvPr/>
        </p:nvGrpSpPr>
        <p:grpSpPr>
          <a:xfrm>
            <a:off x="6769824" y="411366"/>
            <a:ext cx="2114752" cy="4367730"/>
            <a:chOff x="8078788" y="3651250"/>
            <a:chExt cx="1389000" cy="2868600"/>
          </a:xfrm>
        </p:grpSpPr>
        <p:sp>
          <p:nvSpPr>
            <p:cNvPr id="162" name="Google Shape;162;p19"/>
            <p:cNvSpPr/>
            <p:nvPr/>
          </p:nvSpPr>
          <p:spPr>
            <a:xfrm>
              <a:off x="8083550" y="3651250"/>
              <a:ext cx="1384200" cy="28686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8506" y="61353"/>
                  </a:moveTo>
                  <a:cubicBezTo>
                    <a:pt x="117760" y="61172"/>
                    <a:pt x="118133" y="61263"/>
                    <a:pt x="118506" y="61353"/>
                  </a:cubicBezTo>
                  <a:cubicBezTo>
                    <a:pt x="115894" y="60631"/>
                    <a:pt x="114401" y="59187"/>
                    <a:pt x="112348" y="58195"/>
                  </a:cubicBezTo>
                  <a:cubicBezTo>
                    <a:pt x="111415" y="57654"/>
                    <a:pt x="110295" y="57203"/>
                    <a:pt x="108989" y="57022"/>
                  </a:cubicBezTo>
                  <a:cubicBezTo>
                    <a:pt x="108429" y="57022"/>
                    <a:pt x="107496" y="57022"/>
                    <a:pt x="107122" y="56932"/>
                  </a:cubicBezTo>
                  <a:cubicBezTo>
                    <a:pt x="106936" y="56842"/>
                    <a:pt x="106749" y="56571"/>
                    <a:pt x="106749" y="56481"/>
                  </a:cubicBezTo>
                  <a:cubicBezTo>
                    <a:pt x="106562" y="56300"/>
                    <a:pt x="106376" y="56030"/>
                    <a:pt x="106189" y="55849"/>
                  </a:cubicBezTo>
                  <a:cubicBezTo>
                    <a:pt x="105069" y="54406"/>
                    <a:pt x="104323" y="52872"/>
                    <a:pt x="103950" y="51338"/>
                  </a:cubicBezTo>
                  <a:cubicBezTo>
                    <a:pt x="103763" y="50345"/>
                    <a:pt x="103763" y="49443"/>
                    <a:pt x="103390" y="48541"/>
                  </a:cubicBezTo>
                  <a:cubicBezTo>
                    <a:pt x="102643" y="46917"/>
                    <a:pt x="101710" y="45383"/>
                    <a:pt x="100404" y="43849"/>
                  </a:cubicBezTo>
                  <a:cubicBezTo>
                    <a:pt x="100031" y="43308"/>
                    <a:pt x="99471" y="42586"/>
                    <a:pt x="98724" y="42045"/>
                  </a:cubicBezTo>
                  <a:cubicBezTo>
                    <a:pt x="98164" y="41684"/>
                    <a:pt x="97604" y="41323"/>
                    <a:pt x="97418" y="40781"/>
                  </a:cubicBezTo>
                  <a:cubicBezTo>
                    <a:pt x="97045" y="40060"/>
                    <a:pt x="97231" y="39248"/>
                    <a:pt x="97045" y="38436"/>
                  </a:cubicBezTo>
                  <a:cubicBezTo>
                    <a:pt x="96858" y="37624"/>
                    <a:pt x="96671" y="36902"/>
                    <a:pt x="96485" y="36090"/>
                  </a:cubicBezTo>
                  <a:cubicBezTo>
                    <a:pt x="96111" y="34556"/>
                    <a:pt x="95552" y="33022"/>
                    <a:pt x="94805" y="31488"/>
                  </a:cubicBezTo>
                  <a:cubicBezTo>
                    <a:pt x="94618" y="31127"/>
                    <a:pt x="94805" y="30766"/>
                    <a:pt x="94992" y="30406"/>
                  </a:cubicBezTo>
                  <a:cubicBezTo>
                    <a:pt x="94992" y="30045"/>
                    <a:pt x="94992" y="29593"/>
                    <a:pt x="94992" y="29233"/>
                  </a:cubicBezTo>
                  <a:cubicBezTo>
                    <a:pt x="94992" y="28421"/>
                    <a:pt x="94992" y="27609"/>
                    <a:pt x="94805" y="26796"/>
                  </a:cubicBezTo>
                  <a:cubicBezTo>
                    <a:pt x="94432" y="25353"/>
                    <a:pt x="92566" y="24090"/>
                    <a:pt x="91073" y="22917"/>
                  </a:cubicBezTo>
                  <a:cubicBezTo>
                    <a:pt x="89393" y="21563"/>
                    <a:pt x="86594" y="21022"/>
                    <a:pt x="83421" y="20751"/>
                  </a:cubicBezTo>
                  <a:cubicBezTo>
                    <a:pt x="81928" y="20571"/>
                    <a:pt x="80248" y="20571"/>
                    <a:pt x="78569" y="20481"/>
                  </a:cubicBezTo>
                  <a:cubicBezTo>
                    <a:pt x="77822" y="20481"/>
                    <a:pt x="77076" y="20481"/>
                    <a:pt x="76329" y="20481"/>
                  </a:cubicBezTo>
                  <a:cubicBezTo>
                    <a:pt x="75769" y="20481"/>
                    <a:pt x="75583" y="20481"/>
                    <a:pt x="75209" y="20300"/>
                  </a:cubicBezTo>
                  <a:cubicBezTo>
                    <a:pt x="75023" y="20210"/>
                    <a:pt x="74650" y="20120"/>
                    <a:pt x="74276" y="20030"/>
                  </a:cubicBezTo>
                  <a:cubicBezTo>
                    <a:pt x="72970" y="19578"/>
                    <a:pt x="71664" y="19127"/>
                    <a:pt x="70171" y="18766"/>
                  </a:cubicBezTo>
                  <a:cubicBezTo>
                    <a:pt x="69797" y="18676"/>
                    <a:pt x="69424" y="18496"/>
                    <a:pt x="69051" y="18406"/>
                  </a:cubicBezTo>
                  <a:cubicBezTo>
                    <a:pt x="68864" y="18406"/>
                    <a:pt x="68491" y="18315"/>
                    <a:pt x="68304" y="18225"/>
                  </a:cubicBezTo>
                  <a:cubicBezTo>
                    <a:pt x="68304" y="18135"/>
                    <a:pt x="68304" y="18045"/>
                    <a:pt x="68304" y="18045"/>
                  </a:cubicBezTo>
                  <a:cubicBezTo>
                    <a:pt x="68118" y="17323"/>
                    <a:pt x="67931" y="16601"/>
                    <a:pt x="67744" y="15969"/>
                  </a:cubicBezTo>
                  <a:cubicBezTo>
                    <a:pt x="67744" y="15609"/>
                    <a:pt x="67744" y="15338"/>
                    <a:pt x="67558" y="15067"/>
                  </a:cubicBezTo>
                  <a:cubicBezTo>
                    <a:pt x="67558" y="14977"/>
                    <a:pt x="67558" y="14887"/>
                    <a:pt x="67558" y="14887"/>
                  </a:cubicBezTo>
                  <a:cubicBezTo>
                    <a:pt x="67558" y="14796"/>
                    <a:pt x="67744" y="14796"/>
                    <a:pt x="67931" y="14706"/>
                  </a:cubicBezTo>
                  <a:cubicBezTo>
                    <a:pt x="68304" y="14616"/>
                    <a:pt x="68491" y="14526"/>
                    <a:pt x="68864" y="14345"/>
                  </a:cubicBezTo>
                  <a:cubicBezTo>
                    <a:pt x="69424" y="13984"/>
                    <a:pt x="69611" y="13533"/>
                    <a:pt x="69984" y="13082"/>
                  </a:cubicBezTo>
                  <a:cubicBezTo>
                    <a:pt x="70357" y="12451"/>
                    <a:pt x="70730" y="11819"/>
                    <a:pt x="71104" y="11187"/>
                  </a:cubicBezTo>
                  <a:cubicBezTo>
                    <a:pt x="72597" y="8481"/>
                    <a:pt x="73343" y="5052"/>
                    <a:pt x="70171" y="2526"/>
                  </a:cubicBezTo>
                  <a:cubicBezTo>
                    <a:pt x="68678" y="1443"/>
                    <a:pt x="66438" y="631"/>
                    <a:pt x="63639" y="270"/>
                  </a:cubicBezTo>
                  <a:cubicBezTo>
                    <a:pt x="62706" y="180"/>
                    <a:pt x="59906" y="0"/>
                    <a:pt x="58040" y="180"/>
                  </a:cubicBezTo>
                  <a:cubicBezTo>
                    <a:pt x="55241" y="360"/>
                    <a:pt x="52628" y="812"/>
                    <a:pt x="50762" y="1714"/>
                  </a:cubicBezTo>
                  <a:cubicBezTo>
                    <a:pt x="48709" y="2796"/>
                    <a:pt x="47776" y="4150"/>
                    <a:pt x="47402" y="5503"/>
                  </a:cubicBezTo>
                  <a:cubicBezTo>
                    <a:pt x="46469" y="8300"/>
                    <a:pt x="47962" y="11007"/>
                    <a:pt x="49828" y="13533"/>
                  </a:cubicBezTo>
                  <a:cubicBezTo>
                    <a:pt x="50015" y="13894"/>
                    <a:pt x="50388" y="14165"/>
                    <a:pt x="50762" y="14345"/>
                  </a:cubicBezTo>
                  <a:cubicBezTo>
                    <a:pt x="50948" y="14436"/>
                    <a:pt x="51135" y="14616"/>
                    <a:pt x="51508" y="14706"/>
                  </a:cubicBezTo>
                  <a:cubicBezTo>
                    <a:pt x="51508" y="14706"/>
                    <a:pt x="51881" y="14796"/>
                    <a:pt x="51881" y="14887"/>
                  </a:cubicBezTo>
                  <a:cubicBezTo>
                    <a:pt x="52068" y="14977"/>
                    <a:pt x="51881" y="15338"/>
                    <a:pt x="51881" y="15428"/>
                  </a:cubicBezTo>
                  <a:cubicBezTo>
                    <a:pt x="51695" y="16150"/>
                    <a:pt x="51508" y="16962"/>
                    <a:pt x="51321" y="17684"/>
                  </a:cubicBezTo>
                  <a:cubicBezTo>
                    <a:pt x="51321" y="17774"/>
                    <a:pt x="51321" y="18045"/>
                    <a:pt x="51135" y="18225"/>
                  </a:cubicBezTo>
                  <a:cubicBezTo>
                    <a:pt x="51135" y="18315"/>
                    <a:pt x="50575" y="18406"/>
                    <a:pt x="50388" y="18406"/>
                  </a:cubicBezTo>
                  <a:cubicBezTo>
                    <a:pt x="50015" y="18496"/>
                    <a:pt x="49642" y="18676"/>
                    <a:pt x="49269" y="18766"/>
                  </a:cubicBezTo>
                  <a:cubicBezTo>
                    <a:pt x="48709" y="18947"/>
                    <a:pt x="47962" y="19127"/>
                    <a:pt x="47216" y="19398"/>
                  </a:cubicBezTo>
                  <a:cubicBezTo>
                    <a:pt x="46469" y="19578"/>
                    <a:pt x="45909" y="19759"/>
                    <a:pt x="45163" y="20030"/>
                  </a:cubicBezTo>
                  <a:cubicBezTo>
                    <a:pt x="44976" y="20120"/>
                    <a:pt x="44603" y="20210"/>
                    <a:pt x="44416" y="20300"/>
                  </a:cubicBezTo>
                  <a:cubicBezTo>
                    <a:pt x="43856" y="20481"/>
                    <a:pt x="43856" y="20481"/>
                    <a:pt x="43297" y="20481"/>
                  </a:cubicBezTo>
                  <a:cubicBezTo>
                    <a:pt x="41617" y="20481"/>
                    <a:pt x="39937" y="20481"/>
                    <a:pt x="38258" y="20571"/>
                  </a:cubicBezTo>
                  <a:cubicBezTo>
                    <a:pt x="35458" y="20751"/>
                    <a:pt x="31912" y="21022"/>
                    <a:pt x="29860" y="22015"/>
                  </a:cubicBezTo>
                  <a:cubicBezTo>
                    <a:pt x="28740" y="22556"/>
                    <a:pt x="27993" y="23187"/>
                    <a:pt x="27247" y="23819"/>
                  </a:cubicBezTo>
                  <a:cubicBezTo>
                    <a:pt x="26500" y="24451"/>
                    <a:pt x="25754" y="25082"/>
                    <a:pt x="25194" y="25804"/>
                  </a:cubicBezTo>
                  <a:cubicBezTo>
                    <a:pt x="24634" y="26526"/>
                    <a:pt x="24634" y="27338"/>
                    <a:pt x="24447" y="28060"/>
                  </a:cubicBezTo>
                  <a:cubicBezTo>
                    <a:pt x="24447" y="28872"/>
                    <a:pt x="24447" y="29684"/>
                    <a:pt x="24634" y="30406"/>
                  </a:cubicBezTo>
                  <a:cubicBezTo>
                    <a:pt x="24634" y="30766"/>
                    <a:pt x="24821" y="31127"/>
                    <a:pt x="24634" y="31488"/>
                  </a:cubicBezTo>
                  <a:cubicBezTo>
                    <a:pt x="24447" y="31939"/>
                    <a:pt x="24261" y="32300"/>
                    <a:pt x="24074" y="32661"/>
                  </a:cubicBezTo>
                  <a:cubicBezTo>
                    <a:pt x="23888" y="33473"/>
                    <a:pt x="23514" y="34195"/>
                    <a:pt x="23328" y="35007"/>
                  </a:cubicBezTo>
                  <a:cubicBezTo>
                    <a:pt x="22768" y="36541"/>
                    <a:pt x="22395" y="38165"/>
                    <a:pt x="22395" y="39699"/>
                  </a:cubicBezTo>
                  <a:cubicBezTo>
                    <a:pt x="22208" y="40511"/>
                    <a:pt x="22208" y="41142"/>
                    <a:pt x="21275" y="41774"/>
                  </a:cubicBezTo>
                  <a:cubicBezTo>
                    <a:pt x="20715" y="42135"/>
                    <a:pt x="20342" y="42496"/>
                    <a:pt x="19968" y="42947"/>
                  </a:cubicBezTo>
                  <a:cubicBezTo>
                    <a:pt x="17729" y="45293"/>
                    <a:pt x="16236" y="47909"/>
                    <a:pt x="15676" y="50526"/>
                  </a:cubicBezTo>
                  <a:cubicBezTo>
                    <a:pt x="15303" y="51969"/>
                    <a:pt x="14930" y="53413"/>
                    <a:pt x="13996" y="54857"/>
                  </a:cubicBezTo>
                  <a:cubicBezTo>
                    <a:pt x="13810" y="55218"/>
                    <a:pt x="13623" y="55488"/>
                    <a:pt x="13250" y="55849"/>
                  </a:cubicBezTo>
                  <a:cubicBezTo>
                    <a:pt x="13250" y="56030"/>
                    <a:pt x="13063" y="56210"/>
                    <a:pt x="12877" y="56390"/>
                  </a:cubicBezTo>
                  <a:cubicBezTo>
                    <a:pt x="12690" y="56571"/>
                    <a:pt x="12503" y="56842"/>
                    <a:pt x="12317" y="56932"/>
                  </a:cubicBezTo>
                  <a:cubicBezTo>
                    <a:pt x="12130" y="57022"/>
                    <a:pt x="11010" y="57022"/>
                    <a:pt x="10637" y="57022"/>
                  </a:cubicBezTo>
                  <a:cubicBezTo>
                    <a:pt x="9891" y="57112"/>
                    <a:pt x="9144" y="57293"/>
                    <a:pt x="8584" y="57473"/>
                  </a:cubicBezTo>
                  <a:cubicBezTo>
                    <a:pt x="6158" y="58375"/>
                    <a:pt x="4665" y="59729"/>
                    <a:pt x="2612" y="60812"/>
                  </a:cubicBezTo>
                  <a:cubicBezTo>
                    <a:pt x="2052" y="60992"/>
                    <a:pt x="1493" y="61172"/>
                    <a:pt x="933" y="61353"/>
                  </a:cubicBezTo>
                  <a:cubicBezTo>
                    <a:pt x="559" y="61533"/>
                    <a:pt x="0" y="61714"/>
                    <a:pt x="0" y="61984"/>
                  </a:cubicBezTo>
                  <a:cubicBezTo>
                    <a:pt x="0" y="62526"/>
                    <a:pt x="1119" y="62616"/>
                    <a:pt x="1866" y="62616"/>
                  </a:cubicBezTo>
                  <a:cubicBezTo>
                    <a:pt x="2986" y="62526"/>
                    <a:pt x="3919" y="62436"/>
                    <a:pt x="4665" y="62165"/>
                  </a:cubicBezTo>
                  <a:cubicBezTo>
                    <a:pt x="5225" y="62075"/>
                    <a:pt x="5598" y="61804"/>
                    <a:pt x="6158" y="61624"/>
                  </a:cubicBezTo>
                  <a:cubicBezTo>
                    <a:pt x="6531" y="61443"/>
                    <a:pt x="6905" y="61172"/>
                    <a:pt x="7465" y="61082"/>
                  </a:cubicBezTo>
                  <a:cubicBezTo>
                    <a:pt x="7278" y="61624"/>
                    <a:pt x="6531" y="62165"/>
                    <a:pt x="5972" y="62616"/>
                  </a:cubicBezTo>
                  <a:cubicBezTo>
                    <a:pt x="5412" y="63248"/>
                    <a:pt x="4665" y="63789"/>
                    <a:pt x="3919" y="64421"/>
                  </a:cubicBezTo>
                  <a:cubicBezTo>
                    <a:pt x="3359" y="64872"/>
                    <a:pt x="2239" y="65503"/>
                    <a:pt x="2799" y="66045"/>
                  </a:cubicBezTo>
                  <a:cubicBezTo>
                    <a:pt x="3732" y="67127"/>
                    <a:pt x="5598" y="65774"/>
                    <a:pt x="6345" y="65413"/>
                  </a:cubicBezTo>
                  <a:cubicBezTo>
                    <a:pt x="6905" y="65052"/>
                    <a:pt x="7278" y="64691"/>
                    <a:pt x="7838" y="64330"/>
                  </a:cubicBezTo>
                  <a:cubicBezTo>
                    <a:pt x="8211" y="63969"/>
                    <a:pt x="8771" y="63609"/>
                    <a:pt x="9331" y="63428"/>
                  </a:cubicBezTo>
                  <a:cubicBezTo>
                    <a:pt x="9331" y="63699"/>
                    <a:pt x="9144" y="64060"/>
                    <a:pt x="8958" y="64421"/>
                  </a:cubicBezTo>
                  <a:cubicBezTo>
                    <a:pt x="8584" y="64781"/>
                    <a:pt x="8398" y="65142"/>
                    <a:pt x="8024" y="65503"/>
                  </a:cubicBezTo>
                  <a:cubicBezTo>
                    <a:pt x="7651" y="66135"/>
                    <a:pt x="6718" y="66947"/>
                    <a:pt x="6905" y="67578"/>
                  </a:cubicBezTo>
                  <a:cubicBezTo>
                    <a:pt x="7278" y="67939"/>
                    <a:pt x="8024" y="68210"/>
                    <a:pt x="8771" y="68030"/>
                  </a:cubicBezTo>
                  <a:cubicBezTo>
                    <a:pt x="9517" y="67849"/>
                    <a:pt x="9891" y="67308"/>
                    <a:pt x="10264" y="66947"/>
                  </a:cubicBezTo>
                  <a:cubicBezTo>
                    <a:pt x="11010" y="66045"/>
                    <a:pt x="11570" y="65052"/>
                    <a:pt x="12503" y="64150"/>
                  </a:cubicBezTo>
                  <a:cubicBezTo>
                    <a:pt x="12503" y="64962"/>
                    <a:pt x="12130" y="65774"/>
                    <a:pt x="12130" y="66586"/>
                  </a:cubicBezTo>
                  <a:cubicBezTo>
                    <a:pt x="12130" y="66947"/>
                    <a:pt x="11944" y="67578"/>
                    <a:pt x="12690" y="67849"/>
                  </a:cubicBezTo>
                  <a:cubicBezTo>
                    <a:pt x="13250" y="68120"/>
                    <a:pt x="14183" y="67939"/>
                    <a:pt x="14556" y="67669"/>
                  </a:cubicBezTo>
                  <a:cubicBezTo>
                    <a:pt x="15116" y="67218"/>
                    <a:pt x="14930" y="66496"/>
                    <a:pt x="15116" y="65954"/>
                  </a:cubicBezTo>
                  <a:cubicBezTo>
                    <a:pt x="15116" y="65503"/>
                    <a:pt x="15116" y="65142"/>
                    <a:pt x="15303" y="64691"/>
                  </a:cubicBezTo>
                  <a:cubicBezTo>
                    <a:pt x="15303" y="64511"/>
                    <a:pt x="15303" y="63969"/>
                    <a:pt x="15863" y="63879"/>
                  </a:cubicBezTo>
                  <a:cubicBezTo>
                    <a:pt x="16236" y="64060"/>
                    <a:pt x="15863" y="64781"/>
                    <a:pt x="15863" y="65052"/>
                  </a:cubicBezTo>
                  <a:cubicBezTo>
                    <a:pt x="15676" y="65503"/>
                    <a:pt x="15676" y="65954"/>
                    <a:pt x="15676" y="66406"/>
                  </a:cubicBezTo>
                  <a:cubicBezTo>
                    <a:pt x="15863" y="66857"/>
                    <a:pt x="16609" y="67398"/>
                    <a:pt x="17542" y="67037"/>
                  </a:cubicBezTo>
                  <a:cubicBezTo>
                    <a:pt x="18102" y="66766"/>
                    <a:pt x="18289" y="66315"/>
                    <a:pt x="18475" y="65954"/>
                  </a:cubicBezTo>
                  <a:cubicBezTo>
                    <a:pt x="18475" y="65503"/>
                    <a:pt x="18475" y="65142"/>
                    <a:pt x="18475" y="64691"/>
                  </a:cubicBezTo>
                  <a:cubicBezTo>
                    <a:pt x="18662" y="64150"/>
                    <a:pt x="18849" y="63609"/>
                    <a:pt x="18849" y="62977"/>
                  </a:cubicBezTo>
                  <a:cubicBezTo>
                    <a:pt x="19035" y="62706"/>
                    <a:pt x="19222" y="62526"/>
                    <a:pt x="19409" y="62255"/>
                  </a:cubicBezTo>
                  <a:cubicBezTo>
                    <a:pt x="19782" y="61804"/>
                    <a:pt x="20155" y="61353"/>
                    <a:pt x="20342" y="60902"/>
                  </a:cubicBezTo>
                  <a:cubicBezTo>
                    <a:pt x="20528" y="60451"/>
                    <a:pt x="20902" y="59909"/>
                    <a:pt x="20902" y="59458"/>
                  </a:cubicBezTo>
                  <a:cubicBezTo>
                    <a:pt x="20902" y="59278"/>
                    <a:pt x="20902" y="59187"/>
                    <a:pt x="20715" y="59007"/>
                  </a:cubicBezTo>
                  <a:cubicBezTo>
                    <a:pt x="20715" y="58917"/>
                    <a:pt x="20528" y="58736"/>
                    <a:pt x="20528" y="58646"/>
                  </a:cubicBezTo>
                  <a:cubicBezTo>
                    <a:pt x="20528" y="58466"/>
                    <a:pt x="20902" y="58195"/>
                    <a:pt x="21088" y="58015"/>
                  </a:cubicBezTo>
                  <a:cubicBezTo>
                    <a:pt x="22021" y="56842"/>
                    <a:pt x="23141" y="55759"/>
                    <a:pt x="24261" y="54676"/>
                  </a:cubicBezTo>
                  <a:cubicBezTo>
                    <a:pt x="26874" y="52060"/>
                    <a:pt x="29860" y="49533"/>
                    <a:pt x="31726" y="46827"/>
                  </a:cubicBezTo>
                  <a:cubicBezTo>
                    <a:pt x="32659" y="45293"/>
                    <a:pt x="33219" y="43759"/>
                    <a:pt x="33965" y="42315"/>
                  </a:cubicBezTo>
                  <a:cubicBezTo>
                    <a:pt x="34712" y="40962"/>
                    <a:pt x="35645" y="39609"/>
                    <a:pt x="36765" y="38345"/>
                  </a:cubicBezTo>
                  <a:cubicBezTo>
                    <a:pt x="37138" y="39067"/>
                    <a:pt x="37511" y="39789"/>
                    <a:pt x="37884" y="40511"/>
                  </a:cubicBezTo>
                  <a:cubicBezTo>
                    <a:pt x="38071" y="41052"/>
                    <a:pt x="38631" y="41593"/>
                    <a:pt x="38818" y="42225"/>
                  </a:cubicBezTo>
                  <a:cubicBezTo>
                    <a:pt x="38818" y="42857"/>
                    <a:pt x="38818" y="43488"/>
                    <a:pt x="38818" y="44210"/>
                  </a:cubicBezTo>
                  <a:cubicBezTo>
                    <a:pt x="38631" y="45203"/>
                    <a:pt x="38631" y="46195"/>
                    <a:pt x="38631" y="47278"/>
                  </a:cubicBezTo>
                  <a:cubicBezTo>
                    <a:pt x="38631" y="47819"/>
                    <a:pt x="38444" y="48451"/>
                    <a:pt x="38631" y="48992"/>
                  </a:cubicBezTo>
                  <a:cubicBezTo>
                    <a:pt x="38631" y="49263"/>
                    <a:pt x="39004" y="49443"/>
                    <a:pt x="39191" y="49714"/>
                  </a:cubicBezTo>
                  <a:cubicBezTo>
                    <a:pt x="39377" y="50075"/>
                    <a:pt x="39004" y="50796"/>
                    <a:pt x="38818" y="51248"/>
                  </a:cubicBezTo>
                  <a:cubicBezTo>
                    <a:pt x="38444" y="52240"/>
                    <a:pt x="38071" y="53323"/>
                    <a:pt x="37698" y="54315"/>
                  </a:cubicBezTo>
                  <a:cubicBezTo>
                    <a:pt x="36391" y="58466"/>
                    <a:pt x="36951" y="62706"/>
                    <a:pt x="37511" y="66766"/>
                  </a:cubicBezTo>
                  <a:cubicBezTo>
                    <a:pt x="38071" y="70917"/>
                    <a:pt x="39377" y="74977"/>
                    <a:pt x="41617" y="79037"/>
                  </a:cubicBezTo>
                  <a:cubicBezTo>
                    <a:pt x="42737" y="80751"/>
                    <a:pt x="43670" y="82466"/>
                    <a:pt x="43856" y="84270"/>
                  </a:cubicBezTo>
                  <a:cubicBezTo>
                    <a:pt x="43856" y="85804"/>
                    <a:pt x="43110" y="87248"/>
                    <a:pt x="42363" y="88781"/>
                  </a:cubicBezTo>
                  <a:cubicBezTo>
                    <a:pt x="41430" y="90766"/>
                    <a:pt x="40870" y="92751"/>
                    <a:pt x="41430" y="94827"/>
                  </a:cubicBezTo>
                  <a:cubicBezTo>
                    <a:pt x="41990" y="96812"/>
                    <a:pt x="43110" y="98796"/>
                    <a:pt x="44416" y="100691"/>
                  </a:cubicBezTo>
                  <a:cubicBezTo>
                    <a:pt x="45536" y="102586"/>
                    <a:pt x="46656" y="104390"/>
                    <a:pt x="47776" y="106195"/>
                  </a:cubicBezTo>
                  <a:cubicBezTo>
                    <a:pt x="48709" y="107639"/>
                    <a:pt x="49642" y="109082"/>
                    <a:pt x="50388" y="110526"/>
                  </a:cubicBezTo>
                  <a:cubicBezTo>
                    <a:pt x="50575" y="110977"/>
                    <a:pt x="51135" y="111609"/>
                    <a:pt x="50948" y="112060"/>
                  </a:cubicBezTo>
                  <a:cubicBezTo>
                    <a:pt x="50762" y="112421"/>
                    <a:pt x="49642" y="114045"/>
                    <a:pt x="49642" y="114225"/>
                  </a:cubicBezTo>
                  <a:cubicBezTo>
                    <a:pt x="49455" y="114496"/>
                    <a:pt x="49269" y="114766"/>
                    <a:pt x="48895" y="115037"/>
                  </a:cubicBezTo>
                  <a:cubicBezTo>
                    <a:pt x="48522" y="115308"/>
                    <a:pt x="48149" y="115578"/>
                    <a:pt x="47402" y="115849"/>
                  </a:cubicBezTo>
                  <a:cubicBezTo>
                    <a:pt x="47029" y="116030"/>
                    <a:pt x="46842" y="116210"/>
                    <a:pt x="46469" y="116390"/>
                  </a:cubicBezTo>
                  <a:cubicBezTo>
                    <a:pt x="46283" y="116390"/>
                    <a:pt x="46096" y="116481"/>
                    <a:pt x="45909" y="116571"/>
                  </a:cubicBezTo>
                  <a:cubicBezTo>
                    <a:pt x="45723" y="116661"/>
                    <a:pt x="45536" y="116751"/>
                    <a:pt x="45349" y="116932"/>
                  </a:cubicBezTo>
                  <a:cubicBezTo>
                    <a:pt x="45163" y="117112"/>
                    <a:pt x="44790" y="117293"/>
                    <a:pt x="44603" y="117563"/>
                  </a:cubicBezTo>
                  <a:cubicBezTo>
                    <a:pt x="44416" y="117924"/>
                    <a:pt x="44230" y="118195"/>
                    <a:pt x="44603" y="118556"/>
                  </a:cubicBezTo>
                  <a:cubicBezTo>
                    <a:pt x="45349" y="119187"/>
                    <a:pt x="46842" y="119278"/>
                    <a:pt x="47962" y="119278"/>
                  </a:cubicBezTo>
                  <a:cubicBezTo>
                    <a:pt x="48522" y="119278"/>
                    <a:pt x="49082" y="119278"/>
                    <a:pt x="49642" y="119368"/>
                  </a:cubicBezTo>
                  <a:cubicBezTo>
                    <a:pt x="50015" y="119458"/>
                    <a:pt x="50575" y="119639"/>
                    <a:pt x="51135" y="119729"/>
                  </a:cubicBezTo>
                  <a:cubicBezTo>
                    <a:pt x="52441" y="120000"/>
                    <a:pt x="53561" y="120000"/>
                    <a:pt x="54867" y="120000"/>
                  </a:cubicBezTo>
                  <a:cubicBezTo>
                    <a:pt x="55987" y="120000"/>
                    <a:pt x="57293" y="120000"/>
                    <a:pt x="58413" y="119639"/>
                  </a:cubicBezTo>
                  <a:cubicBezTo>
                    <a:pt x="58600" y="119548"/>
                    <a:pt x="58973" y="119458"/>
                    <a:pt x="59160" y="119368"/>
                  </a:cubicBezTo>
                  <a:cubicBezTo>
                    <a:pt x="59346" y="119278"/>
                    <a:pt x="59533" y="119187"/>
                    <a:pt x="59720" y="119007"/>
                  </a:cubicBezTo>
                  <a:cubicBezTo>
                    <a:pt x="59720" y="119007"/>
                    <a:pt x="59720" y="119007"/>
                    <a:pt x="59720" y="119007"/>
                  </a:cubicBezTo>
                  <a:cubicBezTo>
                    <a:pt x="59720" y="119007"/>
                    <a:pt x="59720" y="119007"/>
                    <a:pt x="59720" y="119007"/>
                  </a:cubicBezTo>
                  <a:cubicBezTo>
                    <a:pt x="59906" y="119187"/>
                    <a:pt x="60279" y="119278"/>
                    <a:pt x="60466" y="119368"/>
                  </a:cubicBezTo>
                  <a:cubicBezTo>
                    <a:pt x="60653" y="119458"/>
                    <a:pt x="60839" y="119548"/>
                    <a:pt x="61213" y="119639"/>
                  </a:cubicBezTo>
                  <a:cubicBezTo>
                    <a:pt x="62332" y="120000"/>
                    <a:pt x="63452" y="120000"/>
                    <a:pt x="64758" y="120000"/>
                  </a:cubicBezTo>
                  <a:cubicBezTo>
                    <a:pt x="65878" y="120000"/>
                    <a:pt x="67185" y="120000"/>
                    <a:pt x="68304" y="119729"/>
                  </a:cubicBezTo>
                  <a:cubicBezTo>
                    <a:pt x="68864" y="119639"/>
                    <a:pt x="69424" y="119458"/>
                    <a:pt x="69984" y="119368"/>
                  </a:cubicBezTo>
                  <a:cubicBezTo>
                    <a:pt x="70357" y="119278"/>
                    <a:pt x="70917" y="119278"/>
                    <a:pt x="71477" y="119278"/>
                  </a:cubicBezTo>
                  <a:cubicBezTo>
                    <a:pt x="72597" y="119278"/>
                    <a:pt x="74276" y="119187"/>
                    <a:pt x="74836" y="118556"/>
                  </a:cubicBezTo>
                  <a:cubicBezTo>
                    <a:pt x="75209" y="118195"/>
                    <a:pt x="75209" y="117924"/>
                    <a:pt x="75023" y="117563"/>
                  </a:cubicBezTo>
                  <a:cubicBezTo>
                    <a:pt x="74836" y="117293"/>
                    <a:pt x="74463" y="117112"/>
                    <a:pt x="74090" y="116932"/>
                  </a:cubicBezTo>
                  <a:cubicBezTo>
                    <a:pt x="73903" y="116751"/>
                    <a:pt x="73716" y="116661"/>
                    <a:pt x="73530" y="116571"/>
                  </a:cubicBezTo>
                  <a:cubicBezTo>
                    <a:pt x="73343" y="116481"/>
                    <a:pt x="73157" y="116390"/>
                    <a:pt x="73157" y="116390"/>
                  </a:cubicBezTo>
                  <a:cubicBezTo>
                    <a:pt x="72783" y="116210"/>
                    <a:pt x="72410" y="116030"/>
                    <a:pt x="72037" y="115849"/>
                  </a:cubicBezTo>
                  <a:cubicBezTo>
                    <a:pt x="71477" y="115578"/>
                    <a:pt x="70917" y="115308"/>
                    <a:pt x="70544" y="115037"/>
                  </a:cubicBezTo>
                  <a:cubicBezTo>
                    <a:pt x="70357" y="114857"/>
                    <a:pt x="69424" y="113503"/>
                    <a:pt x="69424" y="113503"/>
                  </a:cubicBezTo>
                  <a:cubicBezTo>
                    <a:pt x="69051" y="112872"/>
                    <a:pt x="68491" y="111969"/>
                    <a:pt x="68678" y="111518"/>
                  </a:cubicBezTo>
                  <a:cubicBezTo>
                    <a:pt x="68864" y="110887"/>
                    <a:pt x="69237" y="110255"/>
                    <a:pt x="69611" y="109714"/>
                  </a:cubicBezTo>
                  <a:cubicBezTo>
                    <a:pt x="70357" y="108451"/>
                    <a:pt x="71104" y="107278"/>
                    <a:pt x="71850" y="106015"/>
                  </a:cubicBezTo>
                  <a:cubicBezTo>
                    <a:pt x="72970" y="104210"/>
                    <a:pt x="74090" y="102406"/>
                    <a:pt x="75209" y="100601"/>
                  </a:cubicBezTo>
                  <a:cubicBezTo>
                    <a:pt x="76516" y="98706"/>
                    <a:pt x="77636" y="96721"/>
                    <a:pt x="78195" y="94736"/>
                  </a:cubicBezTo>
                  <a:cubicBezTo>
                    <a:pt x="78569" y="92751"/>
                    <a:pt x="78195" y="90857"/>
                    <a:pt x="77076" y="88872"/>
                  </a:cubicBezTo>
                  <a:cubicBezTo>
                    <a:pt x="76329" y="87338"/>
                    <a:pt x="75583" y="85804"/>
                    <a:pt x="75769" y="84270"/>
                  </a:cubicBezTo>
                  <a:cubicBezTo>
                    <a:pt x="75769" y="82556"/>
                    <a:pt x="76702" y="80932"/>
                    <a:pt x="77636" y="79218"/>
                  </a:cubicBezTo>
                  <a:cubicBezTo>
                    <a:pt x="78755" y="77323"/>
                    <a:pt x="79688" y="75428"/>
                    <a:pt x="80435" y="73443"/>
                  </a:cubicBezTo>
                  <a:cubicBezTo>
                    <a:pt x="80995" y="71458"/>
                    <a:pt x="81555" y="69473"/>
                    <a:pt x="81928" y="67488"/>
                  </a:cubicBezTo>
                  <a:cubicBezTo>
                    <a:pt x="82301" y="65413"/>
                    <a:pt x="82301" y="63338"/>
                    <a:pt x="82488" y="61353"/>
                  </a:cubicBezTo>
                  <a:cubicBezTo>
                    <a:pt x="82488" y="59368"/>
                    <a:pt x="82674" y="57383"/>
                    <a:pt x="82115" y="55398"/>
                  </a:cubicBezTo>
                  <a:cubicBezTo>
                    <a:pt x="81741" y="54406"/>
                    <a:pt x="81368" y="53413"/>
                    <a:pt x="80995" y="52511"/>
                  </a:cubicBezTo>
                  <a:cubicBezTo>
                    <a:pt x="80808" y="51969"/>
                    <a:pt x="80622" y="51428"/>
                    <a:pt x="80435" y="50977"/>
                  </a:cubicBezTo>
                  <a:cubicBezTo>
                    <a:pt x="80248" y="50706"/>
                    <a:pt x="80248" y="50526"/>
                    <a:pt x="80062" y="50255"/>
                  </a:cubicBezTo>
                  <a:cubicBezTo>
                    <a:pt x="79875" y="49984"/>
                    <a:pt x="79875" y="49804"/>
                    <a:pt x="80062" y="49533"/>
                  </a:cubicBezTo>
                  <a:cubicBezTo>
                    <a:pt x="80248" y="48721"/>
                    <a:pt x="80062" y="48000"/>
                    <a:pt x="80062" y="47187"/>
                  </a:cubicBezTo>
                  <a:cubicBezTo>
                    <a:pt x="80062" y="45654"/>
                    <a:pt x="80062" y="44120"/>
                    <a:pt x="80062" y="42676"/>
                  </a:cubicBezTo>
                  <a:cubicBezTo>
                    <a:pt x="80062" y="42135"/>
                    <a:pt x="80248" y="41774"/>
                    <a:pt x="80622" y="41323"/>
                  </a:cubicBezTo>
                  <a:cubicBezTo>
                    <a:pt x="82301" y="38616"/>
                    <a:pt x="82301" y="38616"/>
                    <a:pt x="82301" y="38616"/>
                  </a:cubicBezTo>
                  <a:cubicBezTo>
                    <a:pt x="82674" y="38075"/>
                    <a:pt x="82674" y="38075"/>
                    <a:pt x="82674" y="38075"/>
                  </a:cubicBezTo>
                  <a:cubicBezTo>
                    <a:pt x="83421" y="39157"/>
                    <a:pt x="84167" y="40240"/>
                    <a:pt x="84914" y="41323"/>
                  </a:cubicBezTo>
                  <a:cubicBezTo>
                    <a:pt x="85847" y="42586"/>
                    <a:pt x="86220" y="44030"/>
                    <a:pt x="86967" y="45383"/>
                  </a:cubicBezTo>
                  <a:cubicBezTo>
                    <a:pt x="88273" y="48180"/>
                    <a:pt x="91073" y="50796"/>
                    <a:pt x="93872" y="53413"/>
                  </a:cubicBezTo>
                  <a:cubicBezTo>
                    <a:pt x="95178" y="54586"/>
                    <a:pt x="96485" y="55849"/>
                    <a:pt x="97604" y="57112"/>
                  </a:cubicBezTo>
                  <a:cubicBezTo>
                    <a:pt x="97978" y="57563"/>
                    <a:pt x="98724" y="58105"/>
                    <a:pt x="98911" y="58556"/>
                  </a:cubicBezTo>
                  <a:cubicBezTo>
                    <a:pt x="98911" y="58736"/>
                    <a:pt x="98724" y="58917"/>
                    <a:pt x="98724" y="59187"/>
                  </a:cubicBezTo>
                  <a:cubicBezTo>
                    <a:pt x="98538" y="59458"/>
                    <a:pt x="98724" y="59729"/>
                    <a:pt x="98724" y="60000"/>
                  </a:cubicBezTo>
                  <a:cubicBezTo>
                    <a:pt x="99097" y="60902"/>
                    <a:pt x="99844" y="61804"/>
                    <a:pt x="100404" y="62616"/>
                  </a:cubicBezTo>
                  <a:cubicBezTo>
                    <a:pt x="100777" y="62977"/>
                    <a:pt x="100590" y="63338"/>
                    <a:pt x="100777" y="63699"/>
                  </a:cubicBezTo>
                  <a:cubicBezTo>
                    <a:pt x="100777" y="64240"/>
                    <a:pt x="100964" y="64781"/>
                    <a:pt x="100964" y="65323"/>
                  </a:cubicBezTo>
                  <a:cubicBezTo>
                    <a:pt x="101150" y="65774"/>
                    <a:pt x="101150" y="66225"/>
                    <a:pt x="101524" y="66586"/>
                  </a:cubicBezTo>
                  <a:cubicBezTo>
                    <a:pt x="101897" y="67037"/>
                    <a:pt x="103017" y="67398"/>
                    <a:pt x="103576" y="66766"/>
                  </a:cubicBezTo>
                  <a:cubicBezTo>
                    <a:pt x="103950" y="66315"/>
                    <a:pt x="103763" y="65684"/>
                    <a:pt x="103763" y="65233"/>
                  </a:cubicBezTo>
                  <a:cubicBezTo>
                    <a:pt x="103763" y="64962"/>
                    <a:pt x="103576" y="64781"/>
                    <a:pt x="103576" y="64511"/>
                  </a:cubicBezTo>
                  <a:cubicBezTo>
                    <a:pt x="103576" y="64330"/>
                    <a:pt x="103390" y="63969"/>
                    <a:pt x="103763" y="63879"/>
                  </a:cubicBezTo>
                  <a:cubicBezTo>
                    <a:pt x="104136" y="63969"/>
                    <a:pt x="104136" y="64511"/>
                    <a:pt x="104136" y="64691"/>
                  </a:cubicBezTo>
                  <a:cubicBezTo>
                    <a:pt x="104323" y="65142"/>
                    <a:pt x="104323" y="65503"/>
                    <a:pt x="104510" y="65954"/>
                  </a:cubicBezTo>
                  <a:cubicBezTo>
                    <a:pt x="104510" y="66496"/>
                    <a:pt x="104510" y="67127"/>
                    <a:pt x="105069" y="67669"/>
                  </a:cubicBezTo>
                  <a:cubicBezTo>
                    <a:pt x="105443" y="67939"/>
                    <a:pt x="106189" y="68120"/>
                    <a:pt x="106749" y="67849"/>
                  </a:cubicBezTo>
                  <a:cubicBezTo>
                    <a:pt x="107496" y="67578"/>
                    <a:pt x="107496" y="67037"/>
                    <a:pt x="107309" y="66586"/>
                  </a:cubicBezTo>
                  <a:cubicBezTo>
                    <a:pt x="107309" y="65774"/>
                    <a:pt x="106936" y="64962"/>
                    <a:pt x="107122" y="64150"/>
                  </a:cubicBezTo>
                  <a:cubicBezTo>
                    <a:pt x="107869" y="65052"/>
                    <a:pt x="108429" y="66045"/>
                    <a:pt x="109175" y="66947"/>
                  </a:cubicBezTo>
                  <a:cubicBezTo>
                    <a:pt x="109548" y="67308"/>
                    <a:pt x="109922" y="67849"/>
                    <a:pt x="110855" y="68030"/>
                  </a:cubicBezTo>
                  <a:cubicBezTo>
                    <a:pt x="111601" y="68210"/>
                    <a:pt x="112348" y="67939"/>
                    <a:pt x="112534" y="67578"/>
                  </a:cubicBezTo>
                  <a:cubicBezTo>
                    <a:pt x="112721" y="66857"/>
                    <a:pt x="111975" y="66045"/>
                    <a:pt x="111415" y="65503"/>
                  </a:cubicBezTo>
                  <a:cubicBezTo>
                    <a:pt x="110855" y="64872"/>
                    <a:pt x="110108" y="64060"/>
                    <a:pt x="110108" y="63428"/>
                  </a:cubicBezTo>
                  <a:cubicBezTo>
                    <a:pt x="111228" y="63789"/>
                    <a:pt x="111975" y="64601"/>
                    <a:pt x="112908" y="65142"/>
                  </a:cubicBezTo>
                  <a:cubicBezTo>
                    <a:pt x="113468" y="65593"/>
                    <a:pt x="114961" y="66857"/>
                    <a:pt x="116267" y="66315"/>
                  </a:cubicBezTo>
                  <a:cubicBezTo>
                    <a:pt x="117573" y="65864"/>
                    <a:pt x="116267" y="65052"/>
                    <a:pt x="115707" y="64601"/>
                  </a:cubicBezTo>
                  <a:cubicBezTo>
                    <a:pt x="114961" y="63969"/>
                    <a:pt x="114401" y="63428"/>
                    <a:pt x="113841" y="62887"/>
                  </a:cubicBezTo>
                  <a:cubicBezTo>
                    <a:pt x="113094" y="62345"/>
                    <a:pt x="112348" y="61714"/>
                    <a:pt x="112161" y="61082"/>
                  </a:cubicBezTo>
                  <a:cubicBezTo>
                    <a:pt x="112908" y="61263"/>
                    <a:pt x="113654" y="61804"/>
                    <a:pt x="114401" y="62075"/>
                  </a:cubicBezTo>
                  <a:cubicBezTo>
                    <a:pt x="115147" y="62345"/>
                    <a:pt x="116080" y="62526"/>
                    <a:pt x="117013" y="62616"/>
                  </a:cubicBezTo>
                  <a:cubicBezTo>
                    <a:pt x="117760" y="62616"/>
                    <a:pt x="118506" y="62706"/>
                    <a:pt x="119066" y="62436"/>
                  </a:cubicBezTo>
                  <a:cubicBezTo>
                    <a:pt x="120000" y="62075"/>
                    <a:pt x="119253" y="61624"/>
                    <a:pt x="118506" y="61353"/>
                  </a:cubicBezTo>
                  <a:close/>
                  <a:moveTo>
                    <a:pt x="61026" y="87789"/>
                  </a:moveTo>
                  <a:cubicBezTo>
                    <a:pt x="61026" y="88781"/>
                    <a:pt x="60653" y="89864"/>
                    <a:pt x="60466" y="90857"/>
                  </a:cubicBezTo>
                  <a:cubicBezTo>
                    <a:pt x="60093" y="92300"/>
                    <a:pt x="60279" y="93834"/>
                    <a:pt x="60093" y="95278"/>
                  </a:cubicBezTo>
                  <a:cubicBezTo>
                    <a:pt x="59906" y="96270"/>
                    <a:pt x="59906" y="97172"/>
                    <a:pt x="60093" y="98075"/>
                  </a:cubicBezTo>
                  <a:cubicBezTo>
                    <a:pt x="60093" y="99067"/>
                    <a:pt x="60466" y="100150"/>
                    <a:pt x="60466" y="101142"/>
                  </a:cubicBezTo>
                  <a:cubicBezTo>
                    <a:pt x="60839" y="103488"/>
                    <a:pt x="60279" y="105834"/>
                    <a:pt x="59720" y="108180"/>
                  </a:cubicBezTo>
                  <a:cubicBezTo>
                    <a:pt x="59346" y="106105"/>
                    <a:pt x="58786" y="103939"/>
                    <a:pt x="58973" y="101774"/>
                  </a:cubicBezTo>
                  <a:cubicBezTo>
                    <a:pt x="58973" y="100691"/>
                    <a:pt x="59346" y="99699"/>
                    <a:pt x="59346" y="98616"/>
                  </a:cubicBezTo>
                  <a:cubicBezTo>
                    <a:pt x="59533" y="97533"/>
                    <a:pt x="59533" y="96451"/>
                    <a:pt x="59533" y="95368"/>
                  </a:cubicBezTo>
                  <a:cubicBezTo>
                    <a:pt x="59346" y="93654"/>
                    <a:pt x="59346" y="91939"/>
                    <a:pt x="58973" y="90135"/>
                  </a:cubicBezTo>
                  <a:cubicBezTo>
                    <a:pt x="58973" y="89593"/>
                    <a:pt x="58786" y="88962"/>
                    <a:pt x="58600" y="88330"/>
                  </a:cubicBezTo>
                  <a:cubicBezTo>
                    <a:pt x="58413" y="87789"/>
                    <a:pt x="58227" y="87067"/>
                    <a:pt x="58600" y="86526"/>
                  </a:cubicBezTo>
                  <a:cubicBezTo>
                    <a:pt x="58786" y="85984"/>
                    <a:pt x="59346" y="85443"/>
                    <a:pt x="59533" y="84812"/>
                  </a:cubicBezTo>
                  <a:cubicBezTo>
                    <a:pt x="59533" y="84270"/>
                    <a:pt x="59533" y="83639"/>
                    <a:pt x="59533" y="83007"/>
                  </a:cubicBezTo>
                  <a:cubicBezTo>
                    <a:pt x="59160" y="81654"/>
                    <a:pt x="59533" y="80300"/>
                    <a:pt x="59720" y="78947"/>
                  </a:cubicBezTo>
                  <a:cubicBezTo>
                    <a:pt x="59906" y="79939"/>
                    <a:pt x="60466" y="81112"/>
                    <a:pt x="60279" y="82105"/>
                  </a:cubicBezTo>
                  <a:cubicBezTo>
                    <a:pt x="60093" y="83097"/>
                    <a:pt x="59720" y="84090"/>
                    <a:pt x="60093" y="85082"/>
                  </a:cubicBezTo>
                  <a:cubicBezTo>
                    <a:pt x="60093" y="85443"/>
                    <a:pt x="60466" y="85894"/>
                    <a:pt x="60839" y="86255"/>
                  </a:cubicBezTo>
                  <a:cubicBezTo>
                    <a:pt x="61213" y="86706"/>
                    <a:pt x="61213" y="87248"/>
                    <a:pt x="61026" y="8778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163;p19"/>
            <p:cNvSpPr/>
            <p:nvPr/>
          </p:nvSpPr>
          <p:spPr>
            <a:xfrm>
              <a:off x="8078788" y="3651250"/>
              <a:ext cx="1389000" cy="28686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5441" y="84631"/>
                  </a:moveTo>
                  <a:cubicBezTo>
                    <a:pt x="53395" y="83639"/>
                    <a:pt x="49860" y="83819"/>
                    <a:pt x="47813" y="84721"/>
                  </a:cubicBezTo>
                  <a:cubicBezTo>
                    <a:pt x="48186" y="84721"/>
                    <a:pt x="48372" y="84631"/>
                    <a:pt x="48558" y="84631"/>
                  </a:cubicBezTo>
                  <a:cubicBezTo>
                    <a:pt x="50790" y="84180"/>
                    <a:pt x="53395" y="84270"/>
                    <a:pt x="55441" y="84631"/>
                  </a:cubicBezTo>
                  <a:close/>
                  <a:moveTo>
                    <a:pt x="59906" y="13804"/>
                  </a:moveTo>
                  <a:cubicBezTo>
                    <a:pt x="59906" y="13804"/>
                    <a:pt x="59906" y="13804"/>
                    <a:pt x="59906" y="13804"/>
                  </a:cubicBezTo>
                  <a:cubicBezTo>
                    <a:pt x="59906" y="13804"/>
                    <a:pt x="59906" y="13804"/>
                    <a:pt x="59906" y="13804"/>
                  </a:cubicBezTo>
                  <a:cubicBezTo>
                    <a:pt x="59906" y="13804"/>
                    <a:pt x="59906" y="13804"/>
                    <a:pt x="59906" y="13804"/>
                  </a:cubicBezTo>
                  <a:close/>
                  <a:moveTo>
                    <a:pt x="55069" y="26075"/>
                  </a:moveTo>
                  <a:cubicBezTo>
                    <a:pt x="54883" y="25804"/>
                    <a:pt x="54883" y="25533"/>
                    <a:pt x="54883" y="25533"/>
                  </a:cubicBezTo>
                  <a:cubicBezTo>
                    <a:pt x="54883" y="25533"/>
                    <a:pt x="54883" y="25804"/>
                    <a:pt x="55069" y="26165"/>
                  </a:cubicBezTo>
                  <a:cubicBezTo>
                    <a:pt x="55069" y="26526"/>
                    <a:pt x="55255" y="26977"/>
                    <a:pt x="55441" y="27609"/>
                  </a:cubicBezTo>
                  <a:cubicBezTo>
                    <a:pt x="55627" y="28240"/>
                    <a:pt x="55627" y="28962"/>
                    <a:pt x="55627" y="29774"/>
                  </a:cubicBezTo>
                  <a:cubicBezTo>
                    <a:pt x="55627" y="30135"/>
                    <a:pt x="55627" y="30496"/>
                    <a:pt x="55441" y="30947"/>
                  </a:cubicBezTo>
                  <a:cubicBezTo>
                    <a:pt x="55069" y="31308"/>
                    <a:pt x="54883" y="31669"/>
                    <a:pt x="54511" y="32030"/>
                  </a:cubicBezTo>
                  <a:cubicBezTo>
                    <a:pt x="53767" y="32751"/>
                    <a:pt x="52837" y="33473"/>
                    <a:pt x="51906" y="34105"/>
                  </a:cubicBezTo>
                  <a:cubicBezTo>
                    <a:pt x="50976" y="34736"/>
                    <a:pt x="49860" y="35278"/>
                    <a:pt x="48930" y="35639"/>
                  </a:cubicBezTo>
                  <a:cubicBezTo>
                    <a:pt x="48372" y="35819"/>
                    <a:pt x="47813" y="36000"/>
                    <a:pt x="47441" y="36090"/>
                  </a:cubicBezTo>
                  <a:cubicBezTo>
                    <a:pt x="46883" y="36180"/>
                    <a:pt x="46511" y="36180"/>
                    <a:pt x="46139" y="36090"/>
                  </a:cubicBezTo>
                  <a:cubicBezTo>
                    <a:pt x="45767" y="36090"/>
                    <a:pt x="45395" y="36000"/>
                    <a:pt x="45209" y="36000"/>
                  </a:cubicBezTo>
                  <a:cubicBezTo>
                    <a:pt x="45023" y="35909"/>
                    <a:pt x="45023" y="35909"/>
                    <a:pt x="45023" y="35909"/>
                  </a:cubicBezTo>
                  <a:cubicBezTo>
                    <a:pt x="45023" y="35909"/>
                    <a:pt x="45023" y="35909"/>
                    <a:pt x="45209" y="36000"/>
                  </a:cubicBezTo>
                  <a:cubicBezTo>
                    <a:pt x="45395" y="36090"/>
                    <a:pt x="45581" y="36180"/>
                    <a:pt x="46139" y="36180"/>
                  </a:cubicBezTo>
                  <a:cubicBezTo>
                    <a:pt x="46511" y="36270"/>
                    <a:pt x="46883" y="36270"/>
                    <a:pt x="47441" y="36180"/>
                  </a:cubicBezTo>
                  <a:cubicBezTo>
                    <a:pt x="48000" y="36090"/>
                    <a:pt x="48558" y="36000"/>
                    <a:pt x="49116" y="35819"/>
                  </a:cubicBezTo>
                  <a:cubicBezTo>
                    <a:pt x="50232" y="35458"/>
                    <a:pt x="51348" y="34917"/>
                    <a:pt x="52465" y="34285"/>
                  </a:cubicBezTo>
                  <a:cubicBezTo>
                    <a:pt x="53395" y="33744"/>
                    <a:pt x="54325" y="33022"/>
                    <a:pt x="55255" y="32210"/>
                  </a:cubicBezTo>
                  <a:cubicBezTo>
                    <a:pt x="55627" y="31849"/>
                    <a:pt x="56000" y="31398"/>
                    <a:pt x="56186" y="31037"/>
                  </a:cubicBezTo>
                  <a:cubicBezTo>
                    <a:pt x="56372" y="30586"/>
                    <a:pt x="56372" y="30135"/>
                    <a:pt x="56372" y="29774"/>
                  </a:cubicBezTo>
                  <a:cubicBezTo>
                    <a:pt x="56372" y="28962"/>
                    <a:pt x="56186" y="28240"/>
                    <a:pt x="55813" y="27609"/>
                  </a:cubicBezTo>
                  <a:cubicBezTo>
                    <a:pt x="55627" y="26977"/>
                    <a:pt x="55441" y="26436"/>
                    <a:pt x="55069" y="26075"/>
                  </a:cubicBezTo>
                  <a:close/>
                  <a:moveTo>
                    <a:pt x="54511" y="119007"/>
                  </a:moveTo>
                  <a:cubicBezTo>
                    <a:pt x="54139" y="118917"/>
                    <a:pt x="53581" y="118827"/>
                    <a:pt x="53209" y="118736"/>
                  </a:cubicBezTo>
                  <a:cubicBezTo>
                    <a:pt x="53023" y="118556"/>
                    <a:pt x="52651" y="118375"/>
                    <a:pt x="52651" y="118105"/>
                  </a:cubicBezTo>
                  <a:cubicBezTo>
                    <a:pt x="52465" y="117654"/>
                    <a:pt x="52465" y="117112"/>
                    <a:pt x="52651" y="116571"/>
                  </a:cubicBezTo>
                  <a:cubicBezTo>
                    <a:pt x="52837" y="115669"/>
                    <a:pt x="53395" y="114676"/>
                    <a:pt x="53767" y="113954"/>
                  </a:cubicBezTo>
                  <a:cubicBezTo>
                    <a:pt x="53953" y="113142"/>
                    <a:pt x="54139" y="112421"/>
                    <a:pt x="54139" y="111969"/>
                  </a:cubicBezTo>
                  <a:cubicBezTo>
                    <a:pt x="54139" y="111699"/>
                    <a:pt x="54139" y="111518"/>
                    <a:pt x="54139" y="111428"/>
                  </a:cubicBezTo>
                  <a:cubicBezTo>
                    <a:pt x="54139" y="111248"/>
                    <a:pt x="54139" y="111248"/>
                    <a:pt x="54139" y="111248"/>
                  </a:cubicBezTo>
                  <a:cubicBezTo>
                    <a:pt x="54139" y="111248"/>
                    <a:pt x="53953" y="111248"/>
                    <a:pt x="53953" y="111428"/>
                  </a:cubicBezTo>
                  <a:cubicBezTo>
                    <a:pt x="53953" y="111518"/>
                    <a:pt x="53953" y="111699"/>
                    <a:pt x="53953" y="111969"/>
                  </a:cubicBezTo>
                  <a:cubicBezTo>
                    <a:pt x="53953" y="112421"/>
                    <a:pt x="53581" y="113052"/>
                    <a:pt x="53209" y="113864"/>
                  </a:cubicBezTo>
                  <a:cubicBezTo>
                    <a:pt x="52837" y="114676"/>
                    <a:pt x="52279" y="115578"/>
                    <a:pt x="51906" y="116571"/>
                  </a:cubicBezTo>
                  <a:cubicBezTo>
                    <a:pt x="51906" y="117022"/>
                    <a:pt x="51720" y="117654"/>
                    <a:pt x="51906" y="118195"/>
                  </a:cubicBezTo>
                  <a:cubicBezTo>
                    <a:pt x="52093" y="118466"/>
                    <a:pt x="52279" y="118736"/>
                    <a:pt x="52837" y="118917"/>
                  </a:cubicBezTo>
                  <a:cubicBezTo>
                    <a:pt x="53209" y="119187"/>
                    <a:pt x="53953" y="119278"/>
                    <a:pt x="54511" y="119368"/>
                  </a:cubicBezTo>
                  <a:cubicBezTo>
                    <a:pt x="55069" y="119368"/>
                    <a:pt x="55627" y="119368"/>
                    <a:pt x="56186" y="119278"/>
                  </a:cubicBezTo>
                  <a:cubicBezTo>
                    <a:pt x="56558" y="119278"/>
                    <a:pt x="56744" y="119278"/>
                    <a:pt x="57116" y="119187"/>
                  </a:cubicBezTo>
                  <a:cubicBezTo>
                    <a:pt x="57488" y="119187"/>
                    <a:pt x="57674" y="119097"/>
                    <a:pt x="58046" y="119007"/>
                  </a:cubicBezTo>
                  <a:cubicBezTo>
                    <a:pt x="58418" y="118736"/>
                    <a:pt x="58604" y="118466"/>
                    <a:pt x="58790" y="118195"/>
                  </a:cubicBezTo>
                  <a:cubicBezTo>
                    <a:pt x="58976" y="117924"/>
                    <a:pt x="58976" y="117654"/>
                    <a:pt x="58976" y="117383"/>
                  </a:cubicBezTo>
                  <a:cubicBezTo>
                    <a:pt x="58976" y="116932"/>
                    <a:pt x="58790" y="116390"/>
                    <a:pt x="58604" y="115939"/>
                  </a:cubicBezTo>
                  <a:cubicBezTo>
                    <a:pt x="58418" y="115759"/>
                    <a:pt x="58232" y="115488"/>
                    <a:pt x="58232" y="115308"/>
                  </a:cubicBezTo>
                  <a:cubicBezTo>
                    <a:pt x="58046" y="115037"/>
                    <a:pt x="57860" y="114857"/>
                    <a:pt x="57860" y="114676"/>
                  </a:cubicBezTo>
                  <a:cubicBezTo>
                    <a:pt x="57674" y="114315"/>
                    <a:pt x="57488" y="113954"/>
                    <a:pt x="57302" y="113593"/>
                  </a:cubicBezTo>
                  <a:cubicBezTo>
                    <a:pt x="57302" y="113323"/>
                    <a:pt x="57302" y="112962"/>
                    <a:pt x="57116" y="112781"/>
                  </a:cubicBezTo>
                  <a:cubicBezTo>
                    <a:pt x="57116" y="112330"/>
                    <a:pt x="56930" y="112060"/>
                    <a:pt x="56930" y="112060"/>
                  </a:cubicBezTo>
                  <a:cubicBezTo>
                    <a:pt x="56930" y="112060"/>
                    <a:pt x="56930" y="112330"/>
                    <a:pt x="56930" y="112781"/>
                  </a:cubicBezTo>
                  <a:cubicBezTo>
                    <a:pt x="57116" y="112962"/>
                    <a:pt x="57116" y="113323"/>
                    <a:pt x="57116" y="113593"/>
                  </a:cubicBezTo>
                  <a:cubicBezTo>
                    <a:pt x="57116" y="113954"/>
                    <a:pt x="57302" y="114315"/>
                    <a:pt x="57302" y="114766"/>
                  </a:cubicBezTo>
                  <a:cubicBezTo>
                    <a:pt x="57488" y="114947"/>
                    <a:pt x="57674" y="115127"/>
                    <a:pt x="57674" y="115308"/>
                  </a:cubicBezTo>
                  <a:cubicBezTo>
                    <a:pt x="57860" y="115578"/>
                    <a:pt x="57860" y="115759"/>
                    <a:pt x="58046" y="116030"/>
                  </a:cubicBezTo>
                  <a:cubicBezTo>
                    <a:pt x="58232" y="116481"/>
                    <a:pt x="58232" y="116932"/>
                    <a:pt x="58232" y="117383"/>
                  </a:cubicBezTo>
                  <a:cubicBezTo>
                    <a:pt x="58232" y="117654"/>
                    <a:pt x="58232" y="117924"/>
                    <a:pt x="58046" y="118105"/>
                  </a:cubicBezTo>
                  <a:cubicBezTo>
                    <a:pt x="58046" y="118375"/>
                    <a:pt x="57860" y="118646"/>
                    <a:pt x="57488" y="118736"/>
                  </a:cubicBezTo>
                  <a:cubicBezTo>
                    <a:pt x="57302" y="118827"/>
                    <a:pt x="57116" y="118917"/>
                    <a:pt x="56930" y="118917"/>
                  </a:cubicBezTo>
                  <a:cubicBezTo>
                    <a:pt x="56744" y="118917"/>
                    <a:pt x="56372" y="118917"/>
                    <a:pt x="56186" y="118917"/>
                  </a:cubicBezTo>
                  <a:cubicBezTo>
                    <a:pt x="55627" y="119007"/>
                    <a:pt x="55069" y="119007"/>
                    <a:pt x="54511" y="119007"/>
                  </a:cubicBezTo>
                  <a:close/>
                  <a:moveTo>
                    <a:pt x="59906" y="86436"/>
                  </a:moveTo>
                  <a:cubicBezTo>
                    <a:pt x="59906" y="86436"/>
                    <a:pt x="59906" y="86436"/>
                    <a:pt x="59906" y="86436"/>
                  </a:cubicBezTo>
                  <a:cubicBezTo>
                    <a:pt x="59906" y="86436"/>
                    <a:pt x="59906" y="86436"/>
                    <a:pt x="59906" y="86436"/>
                  </a:cubicBezTo>
                  <a:cubicBezTo>
                    <a:pt x="59906" y="86436"/>
                    <a:pt x="59906" y="86436"/>
                    <a:pt x="59906" y="86436"/>
                  </a:cubicBezTo>
                  <a:close/>
                  <a:moveTo>
                    <a:pt x="28465" y="44661"/>
                  </a:moveTo>
                  <a:cubicBezTo>
                    <a:pt x="28279" y="44751"/>
                    <a:pt x="28093" y="44751"/>
                    <a:pt x="28093" y="44842"/>
                  </a:cubicBezTo>
                  <a:cubicBezTo>
                    <a:pt x="27906" y="44842"/>
                    <a:pt x="27720" y="44842"/>
                    <a:pt x="27534" y="44842"/>
                  </a:cubicBezTo>
                  <a:cubicBezTo>
                    <a:pt x="27348" y="44842"/>
                    <a:pt x="27162" y="44932"/>
                    <a:pt x="26976" y="44932"/>
                  </a:cubicBezTo>
                  <a:cubicBezTo>
                    <a:pt x="26790" y="44932"/>
                    <a:pt x="26604" y="44932"/>
                    <a:pt x="26418" y="44932"/>
                  </a:cubicBezTo>
                  <a:cubicBezTo>
                    <a:pt x="26232" y="44842"/>
                    <a:pt x="26232" y="44842"/>
                    <a:pt x="26046" y="44842"/>
                  </a:cubicBezTo>
                  <a:cubicBezTo>
                    <a:pt x="25860" y="44842"/>
                    <a:pt x="25674" y="44842"/>
                    <a:pt x="25488" y="44842"/>
                  </a:cubicBezTo>
                  <a:cubicBezTo>
                    <a:pt x="25302" y="44751"/>
                    <a:pt x="24930" y="44751"/>
                    <a:pt x="24744" y="44751"/>
                  </a:cubicBezTo>
                  <a:cubicBezTo>
                    <a:pt x="24558" y="44751"/>
                    <a:pt x="24558" y="44661"/>
                    <a:pt x="24558" y="44661"/>
                  </a:cubicBezTo>
                  <a:cubicBezTo>
                    <a:pt x="24558" y="44661"/>
                    <a:pt x="24558" y="44751"/>
                    <a:pt x="24744" y="44751"/>
                  </a:cubicBezTo>
                  <a:cubicBezTo>
                    <a:pt x="24930" y="44842"/>
                    <a:pt x="25116" y="44932"/>
                    <a:pt x="25302" y="45022"/>
                  </a:cubicBezTo>
                  <a:cubicBezTo>
                    <a:pt x="25674" y="45112"/>
                    <a:pt x="26046" y="45203"/>
                    <a:pt x="26418" y="45203"/>
                  </a:cubicBezTo>
                  <a:cubicBezTo>
                    <a:pt x="26604" y="45203"/>
                    <a:pt x="26790" y="45203"/>
                    <a:pt x="26976" y="45293"/>
                  </a:cubicBezTo>
                  <a:cubicBezTo>
                    <a:pt x="27162" y="45293"/>
                    <a:pt x="27534" y="45203"/>
                    <a:pt x="27720" y="45203"/>
                  </a:cubicBezTo>
                  <a:cubicBezTo>
                    <a:pt x="27906" y="45203"/>
                    <a:pt x="28093" y="45203"/>
                    <a:pt x="28279" y="45112"/>
                  </a:cubicBezTo>
                  <a:cubicBezTo>
                    <a:pt x="28465" y="45112"/>
                    <a:pt x="28651" y="45022"/>
                    <a:pt x="28837" y="44932"/>
                  </a:cubicBezTo>
                  <a:cubicBezTo>
                    <a:pt x="29023" y="44842"/>
                    <a:pt x="29209" y="44842"/>
                    <a:pt x="29209" y="44751"/>
                  </a:cubicBezTo>
                  <a:cubicBezTo>
                    <a:pt x="29395" y="44661"/>
                    <a:pt x="29395" y="44571"/>
                    <a:pt x="29581" y="44481"/>
                  </a:cubicBezTo>
                  <a:cubicBezTo>
                    <a:pt x="29767" y="44210"/>
                    <a:pt x="29767" y="44030"/>
                    <a:pt x="29767" y="44030"/>
                  </a:cubicBezTo>
                  <a:cubicBezTo>
                    <a:pt x="29767" y="44030"/>
                    <a:pt x="29581" y="44210"/>
                    <a:pt x="29209" y="44390"/>
                  </a:cubicBezTo>
                  <a:cubicBezTo>
                    <a:pt x="29023" y="44481"/>
                    <a:pt x="28651" y="44571"/>
                    <a:pt x="28465" y="44661"/>
                  </a:cubicBezTo>
                  <a:close/>
                  <a:moveTo>
                    <a:pt x="73674" y="36090"/>
                  </a:moveTo>
                  <a:cubicBezTo>
                    <a:pt x="73302" y="36180"/>
                    <a:pt x="72930" y="36180"/>
                    <a:pt x="72372" y="36090"/>
                  </a:cubicBezTo>
                  <a:cubicBezTo>
                    <a:pt x="72000" y="36000"/>
                    <a:pt x="71441" y="35819"/>
                    <a:pt x="70883" y="35639"/>
                  </a:cubicBezTo>
                  <a:cubicBezTo>
                    <a:pt x="69953" y="35278"/>
                    <a:pt x="68837" y="34736"/>
                    <a:pt x="67906" y="34105"/>
                  </a:cubicBezTo>
                  <a:cubicBezTo>
                    <a:pt x="66976" y="33473"/>
                    <a:pt x="66046" y="32751"/>
                    <a:pt x="65302" y="32030"/>
                  </a:cubicBezTo>
                  <a:cubicBezTo>
                    <a:pt x="64930" y="31669"/>
                    <a:pt x="64558" y="31308"/>
                    <a:pt x="64372" y="30947"/>
                  </a:cubicBezTo>
                  <a:cubicBezTo>
                    <a:pt x="64186" y="30496"/>
                    <a:pt x="64186" y="30135"/>
                    <a:pt x="64186" y="29774"/>
                  </a:cubicBezTo>
                  <a:cubicBezTo>
                    <a:pt x="64186" y="28962"/>
                    <a:pt x="64186" y="28240"/>
                    <a:pt x="64372" y="27609"/>
                  </a:cubicBezTo>
                  <a:cubicBezTo>
                    <a:pt x="64558" y="26977"/>
                    <a:pt x="64744" y="26526"/>
                    <a:pt x="64744" y="26165"/>
                  </a:cubicBezTo>
                  <a:cubicBezTo>
                    <a:pt x="64930" y="25804"/>
                    <a:pt x="64930" y="25533"/>
                    <a:pt x="64930" y="25533"/>
                  </a:cubicBezTo>
                  <a:cubicBezTo>
                    <a:pt x="64930" y="25533"/>
                    <a:pt x="64930" y="25804"/>
                    <a:pt x="64558" y="26075"/>
                  </a:cubicBezTo>
                  <a:cubicBezTo>
                    <a:pt x="64372" y="26436"/>
                    <a:pt x="64186" y="26977"/>
                    <a:pt x="63813" y="27609"/>
                  </a:cubicBezTo>
                  <a:cubicBezTo>
                    <a:pt x="63627" y="28240"/>
                    <a:pt x="63441" y="28962"/>
                    <a:pt x="63441" y="29774"/>
                  </a:cubicBezTo>
                  <a:cubicBezTo>
                    <a:pt x="63441" y="30135"/>
                    <a:pt x="63441" y="30586"/>
                    <a:pt x="63627" y="31037"/>
                  </a:cubicBezTo>
                  <a:cubicBezTo>
                    <a:pt x="63813" y="31398"/>
                    <a:pt x="64186" y="31849"/>
                    <a:pt x="64558" y="32210"/>
                  </a:cubicBezTo>
                  <a:cubicBezTo>
                    <a:pt x="65488" y="33022"/>
                    <a:pt x="66418" y="33744"/>
                    <a:pt x="67348" y="34285"/>
                  </a:cubicBezTo>
                  <a:cubicBezTo>
                    <a:pt x="68465" y="34917"/>
                    <a:pt x="69581" y="35458"/>
                    <a:pt x="70697" y="35819"/>
                  </a:cubicBezTo>
                  <a:cubicBezTo>
                    <a:pt x="71255" y="36000"/>
                    <a:pt x="71813" y="36090"/>
                    <a:pt x="72372" y="36180"/>
                  </a:cubicBezTo>
                  <a:cubicBezTo>
                    <a:pt x="72930" y="36270"/>
                    <a:pt x="73302" y="36270"/>
                    <a:pt x="73674" y="36180"/>
                  </a:cubicBezTo>
                  <a:cubicBezTo>
                    <a:pt x="74046" y="36180"/>
                    <a:pt x="74418" y="36090"/>
                    <a:pt x="74604" y="36000"/>
                  </a:cubicBezTo>
                  <a:cubicBezTo>
                    <a:pt x="74790" y="35909"/>
                    <a:pt x="74790" y="35909"/>
                    <a:pt x="74790" y="35909"/>
                  </a:cubicBezTo>
                  <a:cubicBezTo>
                    <a:pt x="74790" y="35909"/>
                    <a:pt x="74604" y="35909"/>
                    <a:pt x="74604" y="36000"/>
                  </a:cubicBezTo>
                  <a:cubicBezTo>
                    <a:pt x="74418" y="36000"/>
                    <a:pt x="74046" y="36090"/>
                    <a:pt x="73674" y="36090"/>
                  </a:cubicBezTo>
                  <a:close/>
                  <a:moveTo>
                    <a:pt x="60093" y="38436"/>
                  </a:moveTo>
                  <a:cubicBezTo>
                    <a:pt x="60093" y="37804"/>
                    <a:pt x="60093" y="37263"/>
                    <a:pt x="60093" y="36812"/>
                  </a:cubicBezTo>
                  <a:cubicBezTo>
                    <a:pt x="59906" y="36451"/>
                    <a:pt x="59906" y="36270"/>
                    <a:pt x="59906" y="36270"/>
                  </a:cubicBezTo>
                  <a:cubicBezTo>
                    <a:pt x="59906" y="36270"/>
                    <a:pt x="59906" y="36451"/>
                    <a:pt x="59906" y="36812"/>
                  </a:cubicBezTo>
                  <a:cubicBezTo>
                    <a:pt x="59906" y="37263"/>
                    <a:pt x="59720" y="37804"/>
                    <a:pt x="59720" y="38436"/>
                  </a:cubicBezTo>
                  <a:cubicBezTo>
                    <a:pt x="59720" y="39157"/>
                    <a:pt x="59720" y="39969"/>
                    <a:pt x="59534" y="40781"/>
                  </a:cubicBezTo>
                  <a:cubicBezTo>
                    <a:pt x="59534" y="41593"/>
                    <a:pt x="59534" y="41774"/>
                    <a:pt x="59534" y="42676"/>
                  </a:cubicBezTo>
                  <a:cubicBezTo>
                    <a:pt x="59534" y="43578"/>
                    <a:pt x="59534" y="44120"/>
                    <a:pt x="59534" y="44932"/>
                  </a:cubicBezTo>
                  <a:cubicBezTo>
                    <a:pt x="59720" y="45744"/>
                    <a:pt x="59720" y="46556"/>
                    <a:pt x="59720" y="47278"/>
                  </a:cubicBezTo>
                  <a:cubicBezTo>
                    <a:pt x="59720" y="47909"/>
                    <a:pt x="59906" y="48451"/>
                    <a:pt x="59906" y="48812"/>
                  </a:cubicBezTo>
                  <a:cubicBezTo>
                    <a:pt x="59906" y="49263"/>
                    <a:pt x="59906" y="49443"/>
                    <a:pt x="59906" y="49443"/>
                  </a:cubicBezTo>
                  <a:cubicBezTo>
                    <a:pt x="59906" y="49443"/>
                    <a:pt x="59906" y="49263"/>
                    <a:pt x="60093" y="48812"/>
                  </a:cubicBezTo>
                  <a:cubicBezTo>
                    <a:pt x="60093" y="48451"/>
                    <a:pt x="60093" y="47909"/>
                    <a:pt x="60093" y="47278"/>
                  </a:cubicBezTo>
                  <a:cubicBezTo>
                    <a:pt x="60093" y="46556"/>
                    <a:pt x="60279" y="45744"/>
                    <a:pt x="60279" y="44932"/>
                  </a:cubicBezTo>
                  <a:cubicBezTo>
                    <a:pt x="60279" y="44120"/>
                    <a:pt x="60279" y="43578"/>
                    <a:pt x="60279" y="42676"/>
                  </a:cubicBezTo>
                  <a:cubicBezTo>
                    <a:pt x="60279" y="41774"/>
                    <a:pt x="60279" y="41593"/>
                    <a:pt x="60279" y="40781"/>
                  </a:cubicBezTo>
                  <a:cubicBezTo>
                    <a:pt x="60279" y="39969"/>
                    <a:pt x="60093" y="39157"/>
                    <a:pt x="60093" y="38436"/>
                  </a:cubicBezTo>
                  <a:close/>
                  <a:moveTo>
                    <a:pt x="94325" y="44842"/>
                  </a:moveTo>
                  <a:cubicBezTo>
                    <a:pt x="94139" y="44842"/>
                    <a:pt x="93953" y="44842"/>
                    <a:pt x="93767" y="44842"/>
                  </a:cubicBezTo>
                  <a:cubicBezTo>
                    <a:pt x="93581" y="44842"/>
                    <a:pt x="93395" y="44842"/>
                    <a:pt x="93209" y="44932"/>
                  </a:cubicBezTo>
                  <a:cubicBezTo>
                    <a:pt x="93209" y="44932"/>
                    <a:pt x="93023" y="44932"/>
                    <a:pt x="92837" y="44932"/>
                  </a:cubicBezTo>
                  <a:cubicBezTo>
                    <a:pt x="92651" y="44932"/>
                    <a:pt x="92465" y="44842"/>
                    <a:pt x="92279" y="44842"/>
                  </a:cubicBezTo>
                  <a:cubicBezTo>
                    <a:pt x="92093" y="44842"/>
                    <a:pt x="91906" y="44842"/>
                    <a:pt x="91720" y="44842"/>
                  </a:cubicBezTo>
                  <a:cubicBezTo>
                    <a:pt x="91534" y="44751"/>
                    <a:pt x="91534" y="44751"/>
                    <a:pt x="91348" y="44661"/>
                  </a:cubicBezTo>
                  <a:cubicBezTo>
                    <a:pt x="90976" y="44571"/>
                    <a:pt x="90790" y="44481"/>
                    <a:pt x="90604" y="44390"/>
                  </a:cubicBezTo>
                  <a:cubicBezTo>
                    <a:pt x="90232" y="44210"/>
                    <a:pt x="90046" y="44030"/>
                    <a:pt x="90046" y="44030"/>
                  </a:cubicBezTo>
                  <a:cubicBezTo>
                    <a:pt x="90046" y="44030"/>
                    <a:pt x="90046" y="44210"/>
                    <a:pt x="90232" y="44481"/>
                  </a:cubicBezTo>
                  <a:cubicBezTo>
                    <a:pt x="90232" y="44571"/>
                    <a:pt x="90418" y="44661"/>
                    <a:pt x="90604" y="44751"/>
                  </a:cubicBezTo>
                  <a:cubicBezTo>
                    <a:pt x="90604" y="44842"/>
                    <a:pt x="90790" y="44842"/>
                    <a:pt x="90976" y="44932"/>
                  </a:cubicBezTo>
                  <a:cubicBezTo>
                    <a:pt x="91162" y="45022"/>
                    <a:pt x="91348" y="45112"/>
                    <a:pt x="91534" y="45112"/>
                  </a:cubicBezTo>
                  <a:cubicBezTo>
                    <a:pt x="91720" y="45203"/>
                    <a:pt x="91906" y="45203"/>
                    <a:pt x="92093" y="45203"/>
                  </a:cubicBezTo>
                  <a:cubicBezTo>
                    <a:pt x="92279" y="45203"/>
                    <a:pt x="92651" y="45293"/>
                    <a:pt x="92837" y="45293"/>
                  </a:cubicBezTo>
                  <a:cubicBezTo>
                    <a:pt x="93023" y="45203"/>
                    <a:pt x="93209" y="45203"/>
                    <a:pt x="93395" y="45203"/>
                  </a:cubicBezTo>
                  <a:cubicBezTo>
                    <a:pt x="93767" y="45203"/>
                    <a:pt x="94139" y="45112"/>
                    <a:pt x="94325" y="45022"/>
                  </a:cubicBezTo>
                  <a:cubicBezTo>
                    <a:pt x="94697" y="44932"/>
                    <a:pt x="94883" y="44842"/>
                    <a:pt x="95069" y="44751"/>
                  </a:cubicBezTo>
                  <a:cubicBezTo>
                    <a:pt x="95255" y="44751"/>
                    <a:pt x="95255" y="44661"/>
                    <a:pt x="95255" y="44661"/>
                  </a:cubicBezTo>
                  <a:cubicBezTo>
                    <a:pt x="95255" y="44661"/>
                    <a:pt x="95069" y="44751"/>
                    <a:pt x="94883" y="44751"/>
                  </a:cubicBezTo>
                  <a:cubicBezTo>
                    <a:pt x="94697" y="44751"/>
                    <a:pt x="94511" y="44751"/>
                    <a:pt x="94325" y="44842"/>
                  </a:cubicBezTo>
                  <a:close/>
                  <a:moveTo>
                    <a:pt x="64372" y="84631"/>
                  </a:moveTo>
                  <a:cubicBezTo>
                    <a:pt x="66604" y="84270"/>
                    <a:pt x="69209" y="84180"/>
                    <a:pt x="71255" y="84631"/>
                  </a:cubicBezTo>
                  <a:cubicBezTo>
                    <a:pt x="71441" y="84631"/>
                    <a:pt x="71813" y="84721"/>
                    <a:pt x="72000" y="84721"/>
                  </a:cubicBezTo>
                  <a:cubicBezTo>
                    <a:pt x="69953" y="83819"/>
                    <a:pt x="66418" y="83639"/>
                    <a:pt x="64372" y="84631"/>
                  </a:cubicBezTo>
                  <a:close/>
                  <a:moveTo>
                    <a:pt x="65860" y="111969"/>
                  </a:moveTo>
                  <a:cubicBezTo>
                    <a:pt x="65860" y="111699"/>
                    <a:pt x="65860" y="111518"/>
                    <a:pt x="65860" y="111428"/>
                  </a:cubicBezTo>
                  <a:cubicBezTo>
                    <a:pt x="65860" y="111248"/>
                    <a:pt x="65860" y="111248"/>
                    <a:pt x="65860" y="111248"/>
                  </a:cubicBezTo>
                  <a:cubicBezTo>
                    <a:pt x="65860" y="111248"/>
                    <a:pt x="65860" y="111248"/>
                    <a:pt x="65860" y="111428"/>
                  </a:cubicBezTo>
                  <a:cubicBezTo>
                    <a:pt x="65860" y="111518"/>
                    <a:pt x="65860" y="111699"/>
                    <a:pt x="65860" y="111969"/>
                  </a:cubicBezTo>
                  <a:cubicBezTo>
                    <a:pt x="65860" y="112421"/>
                    <a:pt x="65860" y="113142"/>
                    <a:pt x="66232" y="113954"/>
                  </a:cubicBezTo>
                  <a:cubicBezTo>
                    <a:pt x="66604" y="114676"/>
                    <a:pt x="66976" y="115669"/>
                    <a:pt x="67348" y="116571"/>
                  </a:cubicBezTo>
                  <a:cubicBezTo>
                    <a:pt x="67348" y="117112"/>
                    <a:pt x="67534" y="117654"/>
                    <a:pt x="67348" y="118105"/>
                  </a:cubicBezTo>
                  <a:cubicBezTo>
                    <a:pt x="67162" y="118375"/>
                    <a:pt x="66976" y="118556"/>
                    <a:pt x="66604" y="118736"/>
                  </a:cubicBezTo>
                  <a:cubicBezTo>
                    <a:pt x="66232" y="118827"/>
                    <a:pt x="65860" y="118917"/>
                    <a:pt x="65302" y="119007"/>
                  </a:cubicBezTo>
                  <a:cubicBezTo>
                    <a:pt x="64744" y="119007"/>
                    <a:pt x="64186" y="119007"/>
                    <a:pt x="63813" y="118917"/>
                  </a:cubicBezTo>
                  <a:cubicBezTo>
                    <a:pt x="63441" y="118917"/>
                    <a:pt x="63255" y="118917"/>
                    <a:pt x="62883" y="118917"/>
                  </a:cubicBezTo>
                  <a:cubicBezTo>
                    <a:pt x="62697" y="118917"/>
                    <a:pt x="62511" y="118827"/>
                    <a:pt x="62325" y="118736"/>
                  </a:cubicBezTo>
                  <a:cubicBezTo>
                    <a:pt x="62139" y="118646"/>
                    <a:pt x="61953" y="118375"/>
                    <a:pt x="61767" y="118105"/>
                  </a:cubicBezTo>
                  <a:cubicBezTo>
                    <a:pt x="61581" y="117924"/>
                    <a:pt x="61581" y="117654"/>
                    <a:pt x="61581" y="117383"/>
                  </a:cubicBezTo>
                  <a:cubicBezTo>
                    <a:pt x="61581" y="116932"/>
                    <a:pt x="61767" y="116481"/>
                    <a:pt x="61953" y="116030"/>
                  </a:cubicBezTo>
                  <a:cubicBezTo>
                    <a:pt x="61953" y="115759"/>
                    <a:pt x="62139" y="115578"/>
                    <a:pt x="62139" y="115308"/>
                  </a:cubicBezTo>
                  <a:cubicBezTo>
                    <a:pt x="62325" y="115127"/>
                    <a:pt x="62325" y="114947"/>
                    <a:pt x="62511" y="114766"/>
                  </a:cubicBezTo>
                  <a:cubicBezTo>
                    <a:pt x="62697" y="114315"/>
                    <a:pt x="62697" y="113954"/>
                    <a:pt x="62697" y="113593"/>
                  </a:cubicBezTo>
                  <a:cubicBezTo>
                    <a:pt x="62883" y="113323"/>
                    <a:pt x="62883" y="112962"/>
                    <a:pt x="62883" y="112781"/>
                  </a:cubicBezTo>
                  <a:cubicBezTo>
                    <a:pt x="62883" y="112330"/>
                    <a:pt x="62883" y="112060"/>
                    <a:pt x="62883" y="112060"/>
                  </a:cubicBezTo>
                  <a:cubicBezTo>
                    <a:pt x="62883" y="112060"/>
                    <a:pt x="62883" y="112330"/>
                    <a:pt x="62697" y="112781"/>
                  </a:cubicBezTo>
                  <a:cubicBezTo>
                    <a:pt x="62697" y="112962"/>
                    <a:pt x="62511" y="113323"/>
                    <a:pt x="62511" y="113593"/>
                  </a:cubicBezTo>
                  <a:cubicBezTo>
                    <a:pt x="62325" y="113954"/>
                    <a:pt x="62325" y="114315"/>
                    <a:pt x="62139" y="114676"/>
                  </a:cubicBezTo>
                  <a:cubicBezTo>
                    <a:pt x="61953" y="114857"/>
                    <a:pt x="61767" y="115037"/>
                    <a:pt x="61767" y="115308"/>
                  </a:cubicBezTo>
                  <a:cubicBezTo>
                    <a:pt x="61581" y="115488"/>
                    <a:pt x="61395" y="115759"/>
                    <a:pt x="61395" y="115939"/>
                  </a:cubicBezTo>
                  <a:cubicBezTo>
                    <a:pt x="61209" y="116390"/>
                    <a:pt x="61023" y="116932"/>
                    <a:pt x="61023" y="117383"/>
                  </a:cubicBezTo>
                  <a:cubicBezTo>
                    <a:pt x="61023" y="117654"/>
                    <a:pt x="61023" y="117924"/>
                    <a:pt x="61023" y="118195"/>
                  </a:cubicBezTo>
                  <a:cubicBezTo>
                    <a:pt x="61209" y="118466"/>
                    <a:pt x="61395" y="118736"/>
                    <a:pt x="61953" y="119007"/>
                  </a:cubicBezTo>
                  <a:cubicBezTo>
                    <a:pt x="62139" y="119097"/>
                    <a:pt x="62511" y="119187"/>
                    <a:pt x="62697" y="119187"/>
                  </a:cubicBezTo>
                  <a:cubicBezTo>
                    <a:pt x="63069" y="119278"/>
                    <a:pt x="63255" y="119278"/>
                    <a:pt x="63627" y="119278"/>
                  </a:cubicBezTo>
                  <a:cubicBezTo>
                    <a:pt x="64186" y="119368"/>
                    <a:pt x="64744" y="119368"/>
                    <a:pt x="65302" y="119368"/>
                  </a:cubicBezTo>
                  <a:cubicBezTo>
                    <a:pt x="66046" y="119278"/>
                    <a:pt x="66604" y="119187"/>
                    <a:pt x="67162" y="118917"/>
                  </a:cubicBezTo>
                  <a:cubicBezTo>
                    <a:pt x="67534" y="118736"/>
                    <a:pt x="67720" y="118466"/>
                    <a:pt x="67906" y="118195"/>
                  </a:cubicBezTo>
                  <a:cubicBezTo>
                    <a:pt x="68279" y="117654"/>
                    <a:pt x="68093" y="117022"/>
                    <a:pt x="67906" y="116571"/>
                  </a:cubicBezTo>
                  <a:cubicBezTo>
                    <a:pt x="67534" y="115578"/>
                    <a:pt x="66976" y="114676"/>
                    <a:pt x="66604" y="113864"/>
                  </a:cubicBezTo>
                  <a:cubicBezTo>
                    <a:pt x="66232" y="113052"/>
                    <a:pt x="66046" y="112421"/>
                    <a:pt x="65860" y="111969"/>
                  </a:cubicBezTo>
                  <a:close/>
                  <a:moveTo>
                    <a:pt x="64000" y="14526"/>
                  </a:moveTo>
                  <a:cubicBezTo>
                    <a:pt x="64372" y="14616"/>
                    <a:pt x="64372" y="14616"/>
                    <a:pt x="64372" y="14616"/>
                  </a:cubicBezTo>
                  <a:cubicBezTo>
                    <a:pt x="64372" y="14616"/>
                    <a:pt x="64372" y="14526"/>
                    <a:pt x="64000" y="14526"/>
                  </a:cubicBezTo>
                  <a:cubicBezTo>
                    <a:pt x="63813" y="14436"/>
                    <a:pt x="63441" y="14345"/>
                    <a:pt x="63069" y="14255"/>
                  </a:cubicBezTo>
                  <a:cubicBezTo>
                    <a:pt x="62883" y="14255"/>
                    <a:pt x="62697" y="14165"/>
                    <a:pt x="62511" y="14165"/>
                  </a:cubicBezTo>
                  <a:cubicBezTo>
                    <a:pt x="62139" y="14165"/>
                    <a:pt x="61953" y="14075"/>
                    <a:pt x="61581" y="14075"/>
                  </a:cubicBezTo>
                  <a:cubicBezTo>
                    <a:pt x="61395" y="14075"/>
                    <a:pt x="61023" y="13984"/>
                    <a:pt x="60837" y="13984"/>
                  </a:cubicBezTo>
                  <a:cubicBezTo>
                    <a:pt x="60465" y="13984"/>
                    <a:pt x="60279" y="13984"/>
                    <a:pt x="59906" y="13984"/>
                  </a:cubicBezTo>
                  <a:cubicBezTo>
                    <a:pt x="59348" y="13984"/>
                    <a:pt x="58604" y="13984"/>
                    <a:pt x="58232" y="14075"/>
                  </a:cubicBezTo>
                  <a:cubicBezTo>
                    <a:pt x="57860" y="14075"/>
                    <a:pt x="57674" y="14075"/>
                    <a:pt x="57302" y="14165"/>
                  </a:cubicBezTo>
                  <a:cubicBezTo>
                    <a:pt x="57116" y="14165"/>
                    <a:pt x="56930" y="14255"/>
                    <a:pt x="56744" y="14255"/>
                  </a:cubicBezTo>
                  <a:cubicBezTo>
                    <a:pt x="55813" y="14436"/>
                    <a:pt x="55255" y="14616"/>
                    <a:pt x="55255" y="14616"/>
                  </a:cubicBezTo>
                  <a:cubicBezTo>
                    <a:pt x="55255" y="14616"/>
                    <a:pt x="56000" y="14526"/>
                    <a:pt x="56744" y="14436"/>
                  </a:cubicBezTo>
                  <a:cubicBezTo>
                    <a:pt x="57116" y="14436"/>
                    <a:pt x="57674" y="14436"/>
                    <a:pt x="58232" y="14345"/>
                  </a:cubicBezTo>
                  <a:cubicBezTo>
                    <a:pt x="58418" y="14345"/>
                    <a:pt x="58790" y="14345"/>
                    <a:pt x="58976" y="14345"/>
                  </a:cubicBezTo>
                  <a:cubicBezTo>
                    <a:pt x="59348" y="14345"/>
                    <a:pt x="59534" y="14345"/>
                    <a:pt x="59906" y="14345"/>
                  </a:cubicBezTo>
                  <a:cubicBezTo>
                    <a:pt x="60465" y="14345"/>
                    <a:pt x="61023" y="14345"/>
                    <a:pt x="61581" y="14345"/>
                  </a:cubicBezTo>
                  <a:cubicBezTo>
                    <a:pt x="61767" y="14436"/>
                    <a:pt x="62139" y="14436"/>
                    <a:pt x="62325" y="14436"/>
                  </a:cubicBezTo>
                  <a:cubicBezTo>
                    <a:pt x="62511" y="14436"/>
                    <a:pt x="62697" y="14436"/>
                    <a:pt x="63069" y="14436"/>
                  </a:cubicBezTo>
                  <a:cubicBezTo>
                    <a:pt x="63255" y="14526"/>
                    <a:pt x="63441" y="14526"/>
                    <a:pt x="63627" y="14526"/>
                  </a:cubicBezTo>
                  <a:cubicBezTo>
                    <a:pt x="63813" y="14526"/>
                    <a:pt x="64000" y="14526"/>
                    <a:pt x="64000" y="14526"/>
                  </a:cubicBezTo>
                  <a:close/>
                  <a:moveTo>
                    <a:pt x="118511" y="61353"/>
                  </a:moveTo>
                  <a:cubicBezTo>
                    <a:pt x="117767" y="61172"/>
                    <a:pt x="118139" y="61263"/>
                    <a:pt x="118511" y="61353"/>
                  </a:cubicBezTo>
                  <a:cubicBezTo>
                    <a:pt x="115906" y="60631"/>
                    <a:pt x="114418" y="59187"/>
                    <a:pt x="112372" y="58195"/>
                  </a:cubicBezTo>
                  <a:cubicBezTo>
                    <a:pt x="111441" y="57654"/>
                    <a:pt x="110325" y="57203"/>
                    <a:pt x="109023" y="57022"/>
                  </a:cubicBezTo>
                  <a:cubicBezTo>
                    <a:pt x="108465" y="57022"/>
                    <a:pt x="107534" y="57022"/>
                    <a:pt x="107162" y="56932"/>
                  </a:cubicBezTo>
                  <a:cubicBezTo>
                    <a:pt x="106976" y="56842"/>
                    <a:pt x="106790" y="56571"/>
                    <a:pt x="106790" y="56481"/>
                  </a:cubicBezTo>
                  <a:cubicBezTo>
                    <a:pt x="106604" y="56300"/>
                    <a:pt x="106418" y="56030"/>
                    <a:pt x="106232" y="55849"/>
                  </a:cubicBezTo>
                  <a:cubicBezTo>
                    <a:pt x="105116" y="54406"/>
                    <a:pt x="104372" y="52872"/>
                    <a:pt x="104000" y="51338"/>
                  </a:cubicBezTo>
                  <a:cubicBezTo>
                    <a:pt x="103813" y="50345"/>
                    <a:pt x="103813" y="49443"/>
                    <a:pt x="103441" y="48541"/>
                  </a:cubicBezTo>
                  <a:cubicBezTo>
                    <a:pt x="102697" y="46917"/>
                    <a:pt x="101767" y="45383"/>
                    <a:pt x="100465" y="43849"/>
                  </a:cubicBezTo>
                  <a:cubicBezTo>
                    <a:pt x="100093" y="43308"/>
                    <a:pt x="99534" y="42586"/>
                    <a:pt x="98790" y="42045"/>
                  </a:cubicBezTo>
                  <a:cubicBezTo>
                    <a:pt x="98232" y="41684"/>
                    <a:pt x="97674" y="41323"/>
                    <a:pt x="97488" y="40781"/>
                  </a:cubicBezTo>
                  <a:cubicBezTo>
                    <a:pt x="97116" y="40060"/>
                    <a:pt x="97302" y="39248"/>
                    <a:pt x="97116" y="38436"/>
                  </a:cubicBezTo>
                  <a:cubicBezTo>
                    <a:pt x="96930" y="37624"/>
                    <a:pt x="96744" y="36902"/>
                    <a:pt x="96558" y="36090"/>
                  </a:cubicBezTo>
                  <a:cubicBezTo>
                    <a:pt x="96186" y="34556"/>
                    <a:pt x="95627" y="33022"/>
                    <a:pt x="94883" y="31488"/>
                  </a:cubicBezTo>
                  <a:cubicBezTo>
                    <a:pt x="94697" y="31127"/>
                    <a:pt x="94883" y="30766"/>
                    <a:pt x="95069" y="30406"/>
                  </a:cubicBezTo>
                  <a:cubicBezTo>
                    <a:pt x="95069" y="30045"/>
                    <a:pt x="95069" y="29593"/>
                    <a:pt x="95069" y="29233"/>
                  </a:cubicBezTo>
                  <a:cubicBezTo>
                    <a:pt x="95069" y="28421"/>
                    <a:pt x="95069" y="27609"/>
                    <a:pt x="94883" y="26796"/>
                  </a:cubicBezTo>
                  <a:cubicBezTo>
                    <a:pt x="94511" y="25353"/>
                    <a:pt x="92651" y="24090"/>
                    <a:pt x="91162" y="22917"/>
                  </a:cubicBezTo>
                  <a:cubicBezTo>
                    <a:pt x="89488" y="21563"/>
                    <a:pt x="86697" y="21022"/>
                    <a:pt x="83534" y="20751"/>
                  </a:cubicBezTo>
                  <a:cubicBezTo>
                    <a:pt x="82046" y="20571"/>
                    <a:pt x="80372" y="20571"/>
                    <a:pt x="78697" y="20481"/>
                  </a:cubicBezTo>
                  <a:cubicBezTo>
                    <a:pt x="77953" y="20481"/>
                    <a:pt x="77209" y="20481"/>
                    <a:pt x="76465" y="20481"/>
                  </a:cubicBezTo>
                  <a:cubicBezTo>
                    <a:pt x="75906" y="20481"/>
                    <a:pt x="75720" y="20481"/>
                    <a:pt x="75348" y="20300"/>
                  </a:cubicBezTo>
                  <a:cubicBezTo>
                    <a:pt x="75162" y="20210"/>
                    <a:pt x="74790" y="20120"/>
                    <a:pt x="74418" y="20030"/>
                  </a:cubicBezTo>
                  <a:cubicBezTo>
                    <a:pt x="73116" y="19578"/>
                    <a:pt x="71813" y="19127"/>
                    <a:pt x="70325" y="18766"/>
                  </a:cubicBezTo>
                  <a:cubicBezTo>
                    <a:pt x="69953" y="18676"/>
                    <a:pt x="69581" y="18496"/>
                    <a:pt x="69209" y="18406"/>
                  </a:cubicBezTo>
                  <a:cubicBezTo>
                    <a:pt x="69023" y="18406"/>
                    <a:pt x="68651" y="18315"/>
                    <a:pt x="68465" y="18225"/>
                  </a:cubicBezTo>
                  <a:cubicBezTo>
                    <a:pt x="68465" y="18135"/>
                    <a:pt x="68465" y="18045"/>
                    <a:pt x="68465" y="18045"/>
                  </a:cubicBezTo>
                  <a:cubicBezTo>
                    <a:pt x="68279" y="17323"/>
                    <a:pt x="68093" y="16601"/>
                    <a:pt x="67906" y="15969"/>
                  </a:cubicBezTo>
                  <a:cubicBezTo>
                    <a:pt x="67906" y="15609"/>
                    <a:pt x="67906" y="15338"/>
                    <a:pt x="67720" y="15067"/>
                  </a:cubicBezTo>
                  <a:cubicBezTo>
                    <a:pt x="67720" y="14977"/>
                    <a:pt x="67720" y="14887"/>
                    <a:pt x="67720" y="14887"/>
                  </a:cubicBezTo>
                  <a:cubicBezTo>
                    <a:pt x="67720" y="14796"/>
                    <a:pt x="67906" y="14796"/>
                    <a:pt x="68093" y="14706"/>
                  </a:cubicBezTo>
                  <a:cubicBezTo>
                    <a:pt x="68465" y="14616"/>
                    <a:pt x="68651" y="14526"/>
                    <a:pt x="69023" y="14345"/>
                  </a:cubicBezTo>
                  <a:cubicBezTo>
                    <a:pt x="69581" y="13984"/>
                    <a:pt x="69767" y="13533"/>
                    <a:pt x="70139" y="13082"/>
                  </a:cubicBezTo>
                  <a:cubicBezTo>
                    <a:pt x="70511" y="12451"/>
                    <a:pt x="70883" y="11819"/>
                    <a:pt x="71255" y="11187"/>
                  </a:cubicBezTo>
                  <a:cubicBezTo>
                    <a:pt x="72744" y="8481"/>
                    <a:pt x="73488" y="5052"/>
                    <a:pt x="70325" y="2526"/>
                  </a:cubicBezTo>
                  <a:cubicBezTo>
                    <a:pt x="68837" y="1443"/>
                    <a:pt x="66604" y="631"/>
                    <a:pt x="63813" y="270"/>
                  </a:cubicBezTo>
                  <a:cubicBezTo>
                    <a:pt x="62883" y="180"/>
                    <a:pt x="60093" y="0"/>
                    <a:pt x="58232" y="180"/>
                  </a:cubicBezTo>
                  <a:cubicBezTo>
                    <a:pt x="55441" y="360"/>
                    <a:pt x="52837" y="812"/>
                    <a:pt x="50976" y="1714"/>
                  </a:cubicBezTo>
                  <a:cubicBezTo>
                    <a:pt x="48930" y="2796"/>
                    <a:pt x="48000" y="4150"/>
                    <a:pt x="47627" y="5503"/>
                  </a:cubicBezTo>
                  <a:cubicBezTo>
                    <a:pt x="46697" y="8300"/>
                    <a:pt x="48186" y="11007"/>
                    <a:pt x="50046" y="13533"/>
                  </a:cubicBezTo>
                  <a:cubicBezTo>
                    <a:pt x="50232" y="13894"/>
                    <a:pt x="50604" y="14165"/>
                    <a:pt x="50976" y="14345"/>
                  </a:cubicBezTo>
                  <a:cubicBezTo>
                    <a:pt x="51162" y="14436"/>
                    <a:pt x="51348" y="14616"/>
                    <a:pt x="51720" y="14706"/>
                  </a:cubicBezTo>
                  <a:cubicBezTo>
                    <a:pt x="51720" y="14706"/>
                    <a:pt x="52093" y="14796"/>
                    <a:pt x="52093" y="14887"/>
                  </a:cubicBezTo>
                  <a:cubicBezTo>
                    <a:pt x="52279" y="14977"/>
                    <a:pt x="52093" y="15338"/>
                    <a:pt x="52093" y="15428"/>
                  </a:cubicBezTo>
                  <a:cubicBezTo>
                    <a:pt x="51906" y="16150"/>
                    <a:pt x="51720" y="16962"/>
                    <a:pt x="51534" y="17684"/>
                  </a:cubicBezTo>
                  <a:cubicBezTo>
                    <a:pt x="51534" y="17774"/>
                    <a:pt x="51534" y="18045"/>
                    <a:pt x="51348" y="18225"/>
                  </a:cubicBezTo>
                  <a:cubicBezTo>
                    <a:pt x="51348" y="18315"/>
                    <a:pt x="50790" y="18406"/>
                    <a:pt x="50604" y="18406"/>
                  </a:cubicBezTo>
                  <a:cubicBezTo>
                    <a:pt x="50232" y="18496"/>
                    <a:pt x="49860" y="18676"/>
                    <a:pt x="49488" y="18766"/>
                  </a:cubicBezTo>
                  <a:cubicBezTo>
                    <a:pt x="48930" y="18947"/>
                    <a:pt x="48186" y="19127"/>
                    <a:pt x="47441" y="19398"/>
                  </a:cubicBezTo>
                  <a:cubicBezTo>
                    <a:pt x="46697" y="19578"/>
                    <a:pt x="46139" y="19759"/>
                    <a:pt x="45395" y="20030"/>
                  </a:cubicBezTo>
                  <a:cubicBezTo>
                    <a:pt x="45209" y="20120"/>
                    <a:pt x="44837" y="20210"/>
                    <a:pt x="44651" y="20300"/>
                  </a:cubicBezTo>
                  <a:cubicBezTo>
                    <a:pt x="44093" y="20481"/>
                    <a:pt x="44093" y="20481"/>
                    <a:pt x="43534" y="20481"/>
                  </a:cubicBezTo>
                  <a:cubicBezTo>
                    <a:pt x="41860" y="20481"/>
                    <a:pt x="40186" y="20481"/>
                    <a:pt x="38511" y="20571"/>
                  </a:cubicBezTo>
                  <a:cubicBezTo>
                    <a:pt x="35720" y="20751"/>
                    <a:pt x="32186" y="21022"/>
                    <a:pt x="30139" y="22015"/>
                  </a:cubicBezTo>
                  <a:cubicBezTo>
                    <a:pt x="29023" y="22556"/>
                    <a:pt x="28279" y="23187"/>
                    <a:pt x="27534" y="23819"/>
                  </a:cubicBezTo>
                  <a:cubicBezTo>
                    <a:pt x="26790" y="24451"/>
                    <a:pt x="26046" y="25082"/>
                    <a:pt x="25488" y="25804"/>
                  </a:cubicBezTo>
                  <a:cubicBezTo>
                    <a:pt x="24930" y="26526"/>
                    <a:pt x="24930" y="27338"/>
                    <a:pt x="24744" y="28060"/>
                  </a:cubicBezTo>
                  <a:cubicBezTo>
                    <a:pt x="24744" y="28872"/>
                    <a:pt x="24744" y="29684"/>
                    <a:pt x="24930" y="30406"/>
                  </a:cubicBezTo>
                  <a:cubicBezTo>
                    <a:pt x="24930" y="30766"/>
                    <a:pt x="25116" y="31127"/>
                    <a:pt x="24930" y="31488"/>
                  </a:cubicBezTo>
                  <a:cubicBezTo>
                    <a:pt x="24744" y="31939"/>
                    <a:pt x="24558" y="32300"/>
                    <a:pt x="24372" y="32661"/>
                  </a:cubicBezTo>
                  <a:cubicBezTo>
                    <a:pt x="24186" y="33473"/>
                    <a:pt x="23813" y="34195"/>
                    <a:pt x="23627" y="35007"/>
                  </a:cubicBezTo>
                  <a:cubicBezTo>
                    <a:pt x="23069" y="36541"/>
                    <a:pt x="22697" y="38165"/>
                    <a:pt x="22697" y="39699"/>
                  </a:cubicBezTo>
                  <a:cubicBezTo>
                    <a:pt x="22511" y="40511"/>
                    <a:pt x="22511" y="41142"/>
                    <a:pt x="21581" y="41774"/>
                  </a:cubicBezTo>
                  <a:cubicBezTo>
                    <a:pt x="21023" y="42135"/>
                    <a:pt x="20651" y="42496"/>
                    <a:pt x="20279" y="42947"/>
                  </a:cubicBezTo>
                  <a:cubicBezTo>
                    <a:pt x="18046" y="45293"/>
                    <a:pt x="16558" y="47909"/>
                    <a:pt x="16000" y="50526"/>
                  </a:cubicBezTo>
                  <a:cubicBezTo>
                    <a:pt x="15627" y="51969"/>
                    <a:pt x="15255" y="53413"/>
                    <a:pt x="14325" y="54857"/>
                  </a:cubicBezTo>
                  <a:cubicBezTo>
                    <a:pt x="14139" y="55218"/>
                    <a:pt x="13953" y="55488"/>
                    <a:pt x="13581" y="55849"/>
                  </a:cubicBezTo>
                  <a:cubicBezTo>
                    <a:pt x="13581" y="56030"/>
                    <a:pt x="13395" y="56210"/>
                    <a:pt x="13209" y="56390"/>
                  </a:cubicBezTo>
                  <a:cubicBezTo>
                    <a:pt x="13023" y="56571"/>
                    <a:pt x="12837" y="56842"/>
                    <a:pt x="12651" y="56932"/>
                  </a:cubicBezTo>
                  <a:cubicBezTo>
                    <a:pt x="12465" y="57022"/>
                    <a:pt x="11348" y="57022"/>
                    <a:pt x="10976" y="57022"/>
                  </a:cubicBezTo>
                  <a:cubicBezTo>
                    <a:pt x="10232" y="57112"/>
                    <a:pt x="9488" y="57293"/>
                    <a:pt x="8930" y="57473"/>
                  </a:cubicBezTo>
                  <a:cubicBezTo>
                    <a:pt x="6511" y="58375"/>
                    <a:pt x="5023" y="59729"/>
                    <a:pt x="2976" y="60812"/>
                  </a:cubicBezTo>
                  <a:cubicBezTo>
                    <a:pt x="2418" y="60992"/>
                    <a:pt x="1860" y="61172"/>
                    <a:pt x="1302" y="61353"/>
                  </a:cubicBezTo>
                  <a:cubicBezTo>
                    <a:pt x="930" y="61533"/>
                    <a:pt x="372" y="61714"/>
                    <a:pt x="372" y="61984"/>
                  </a:cubicBezTo>
                  <a:cubicBezTo>
                    <a:pt x="372" y="62526"/>
                    <a:pt x="1488" y="62616"/>
                    <a:pt x="2232" y="62616"/>
                  </a:cubicBezTo>
                  <a:cubicBezTo>
                    <a:pt x="3348" y="62526"/>
                    <a:pt x="4279" y="62436"/>
                    <a:pt x="5023" y="62165"/>
                  </a:cubicBezTo>
                  <a:cubicBezTo>
                    <a:pt x="5581" y="62075"/>
                    <a:pt x="5953" y="61804"/>
                    <a:pt x="6511" y="61624"/>
                  </a:cubicBezTo>
                  <a:cubicBezTo>
                    <a:pt x="6883" y="61443"/>
                    <a:pt x="7255" y="61172"/>
                    <a:pt x="7813" y="61082"/>
                  </a:cubicBezTo>
                  <a:cubicBezTo>
                    <a:pt x="7627" y="61624"/>
                    <a:pt x="6883" y="62165"/>
                    <a:pt x="6325" y="62616"/>
                  </a:cubicBezTo>
                  <a:cubicBezTo>
                    <a:pt x="5767" y="63248"/>
                    <a:pt x="5023" y="63789"/>
                    <a:pt x="4279" y="64421"/>
                  </a:cubicBezTo>
                  <a:cubicBezTo>
                    <a:pt x="3720" y="64872"/>
                    <a:pt x="2604" y="65503"/>
                    <a:pt x="3162" y="66045"/>
                  </a:cubicBezTo>
                  <a:cubicBezTo>
                    <a:pt x="4093" y="67127"/>
                    <a:pt x="5953" y="65774"/>
                    <a:pt x="6697" y="65413"/>
                  </a:cubicBezTo>
                  <a:cubicBezTo>
                    <a:pt x="7255" y="65052"/>
                    <a:pt x="7627" y="64691"/>
                    <a:pt x="8186" y="64330"/>
                  </a:cubicBezTo>
                  <a:cubicBezTo>
                    <a:pt x="8558" y="63969"/>
                    <a:pt x="9116" y="63609"/>
                    <a:pt x="9674" y="63428"/>
                  </a:cubicBezTo>
                  <a:cubicBezTo>
                    <a:pt x="9674" y="63699"/>
                    <a:pt x="9488" y="64060"/>
                    <a:pt x="9302" y="64421"/>
                  </a:cubicBezTo>
                  <a:cubicBezTo>
                    <a:pt x="8930" y="64781"/>
                    <a:pt x="8744" y="65142"/>
                    <a:pt x="8372" y="65503"/>
                  </a:cubicBezTo>
                  <a:cubicBezTo>
                    <a:pt x="8000" y="66135"/>
                    <a:pt x="7069" y="66947"/>
                    <a:pt x="7255" y="67578"/>
                  </a:cubicBezTo>
                  <a:cubicBezTo>
                    <a:pt x="7627" y="67939"/>
                    <a:pt x="8372" y="68210"/>
                    <a:pt x="9116" y="68030"/>
                  </a:cubicBezTo>
                  <a:cubicBezTo>
                    <a:pt x="9860" y="67849"/>
                    <a:pt x="10232" y="67308"/>
                    <a:pt x="10604" y="66947"/>
                  </a:cubicBezTo>
                  <a:cubicBezTo>
                    <a:pt x="11348" y="66045"/>
                    <a:pt x="11906" y="65052"/>
                    <a:pt x="12837" y="64150"/>
                  </a:cubicBezTo>
                  <a:cubicBezTo>
                    <a:pt x="12837" y="64962"/>
                    <a:pt x="12465" y="65774"/>
                    <a:pt x="12465" y="66586"/>
                  </a:cubicBezTo>
                  <a:cubicBezTo>
                    <a:pt x="12465" y="66947"/>
                    <a:pt x="12279" y="67578"/>
                    <a:pt x="13023" y="67849"/>
                  </a:cubicBezTo>
                  <a:cubicBezTo>
                    <a:pt x="13581" y="68120"/>
                    <a:pt x="14511" y="67939"/>
                    <a:pt x="14883" y="67669"/>
                  </a:cubicBezTo>
                  <a:cubicBezTo>
                    <a:pt x="15441" y="67218"/>
                    <a:pt x="15255" y="66496"/>
                    <a:pt x="15441" y="65954"/>
                  </a:cubicBezTo>
                  <a:cubicBezTo>
                    <a:pt x="15441" y="65503"/>
                    <a:pt x="15441" y="65142"/>
                    <a:pt x="15627" y="64691"/>
                  </a:cubicBezTo>
                  <a:cubicBezTo>
                    <a:pt x="15627" y="64511"/>
                    <a:pt x="15627" y="63969"/>
                    <a:pt x="16186" y="63879"/>
                  </a:cubicBezTo>
                  <a:cubicBezTo>
                    <a:pt x="16558" y="64060"/>
                    <a:pt x="16186" y="64781"/>
                    <a:pt x="16186" y="65052"/>
                  </a:cubicBezTo>
                  <a:cubicBezTo>
                    <a:pt x="16000" y="65503"/>
                    <a:pt x="16000" y="65954"/>
                    <a:pt x="16000" y="66406"/>
                  </a:cubicBezTo>
                  <a:cubicBezTo>
                    <a:pt x="16186" y="66857"/>
                    <a:pt x="16930" y="67398"/>
                    <a:pt x="17860" y="67037"/>
                  </a:cubicBezTo>
                  <a:cubicBezTo>
                    <a:pt x="18418" y="66766"/>
                    <a:pt x="18604" y="66315"/>
                    <a:pt x="18790" y="65954"/>
                  </a:cubicBezTo>
                  <a:cubicBezTo>
                    <a:pt x="18790" y="65503"/>
                    <a:pt x="18790" y="65142"/>
                    <a:pt x="18790" y="64691"/>
                  </a:cubicBezTo>
                  <a:cubicBezTo>
                    <a:pt x="18976" y="64150"/>
                    <a:pt x="19162" y="63609"/>
                    <a:pt x="19162" y="62977"/>
                  </a:cubicBezTo>
                  <a:cubicBezTo>
                    <a:pt x="19348" y="62706"/>
                    <a:pt x="19534" y="62526"/>
                    <a:pt x="19720" y="62255"/>
                  </a:cubicBezTo>
                  <a:cubicBezTo>
                    <a:pt x="20093" y="61804"/>
                    <a:pt x="20465" y="61353"/>
                    <a:pt x="20651" y="60902"/>
                  </a:cubicBezTo>
                  <a:cubicBezTo>
                    <a:pt x="20837" y="60451"/>
                    <a:pt x="21209" y="59909"/>
                    <a:pt x="21209" y="59458"/>
                  </a:cubicBezTo>
                  <a:cubicBezTo>
                    <a:pt x="21209" y="59278"/>
                    <a:pt x="21209" y="59187"/>
                    <a:pt x="21023" y="59007"/>
                  </a:cubicBezTo>
                  <a:cubicBezTo>
                    <a:pt x="21023" y="58917"/>
                    <a:pt x="20837" y="58736"/>
                    <a:pt x="20837" y="58646"/>
                  </a:cubicBezTo>
                  <a:cubicBezTo>
                    <a:pt x="20837" y="58466"/>
                    <a:pt x="21209" y="58195"/>
                    <a:pt x="21395" y="58015"/>
                  </a:cubicBezTo>
                  <a:cubicBezTo>
                    <a:pt x="22325" y="56842"/>
                    <a:pt x="23441" y="55759"/>
                    <a:pt x="24558" y="54676"/>
                  </a:cubicBezTo>
                  <a:cubicBezTo>
                    <a:pt x="27162" y="52060"/>
                    <a:pt x="30139" y="49533"/>
                    <a:pt x="32000" y="46827"/>
                  </a:cubicBezTo>
                  <a:cubicBezTo>
                    <a:pt x="32930" y="45293"/>
                    <a:pt x="33488" y="43759"/>
                    <a:pt x="34232" y="42315"/>
                  </a:cubicBezTo>
                  <a:cubicBezTo>
                    <a:pt x="34976" y="40962"/>
                    <a:pt x="35906" y="39609"/>
                    <a:pt x="37023" y="38345"/>
                  </a:cubicBezTo>
                  <a:cubicBezTo>
                    <a:pt x="37395" y="39067"/>
                    <a:pt x="37767" y="39789"/>
                    <a:pt x="38139" y="40511"/>
                  </a:cubicBezTo>
                  <a:cubicBezTo>
                    <a:pt x="38325" y="41052"/>
                    <a:pt x="38883" y="41593"/>
                    <a:pt x="39069" y="42225"/>
                  </a:cubicBezTo>
                  <a:cubicBezTo>
                    <a:pt x="39069" y="42857"/>
                    <a:pt x="39069" y="43488"/>
                    <a:pt x="39069" y="44210"/>
                  </a:cubicBezTo>
                  <a:cubicBezTo>
                    <a:pt x="38883" y="45203"/>
                    <a:pt x="38883" y="46195"/>
                    <a:pt x="38883" y="47278"/>
                  </a:cubicBezTo>
                  <a:cubicBezTo>
                    <a:pt x="38883" y="47819"/>
                    <a:pt x="38697" y="48451"/>
                    <a:pt x="38883" y="48992"/>
                  </a:cubicBezTo>
                  <a:cubicBezTo>
                    <a:pt x="38883" y="49263"/>
                    <a:pt x="39255" y="49443"/>
                    <a:pt x="39441" y="49714"/>
                  </a:cubicBezTo>
                  <a:cubicBezTo>
                    <a:pt x="39627" y="50075"/>
                    <a:pt x="39255" y="50796"/>
                    <a:pt x="39069" y="51248"/>
                  </a:cubicBezTo>
                  <a:cubicBezTo>
                    <a:pt x="38697" y="52240"/>
                    <a:pt x="38325" y="53323"/>
                    <a:pt x="37953" y="54315"/>
                  </a:cubicBezTo>
                  <a:cubicBezTo>
                    <a:pt x="36651" y="58466"/>
                    <a:pt x="37209" y="62706"/>
                    <a:pt x="37767" y="66766"/>
                  </a:cubicBezTo>
                  <a:cubicBezTo>
                    <a:pt x="38325" y="70917"/>
                    <a:pt x="39627" y="74977"/>
                    <a:pt x="41860" y="79037"/>
                  </a:cubicBezTo>
                  <a:cubicBezTo>
                    <a:pt x="42976" y="80751"/>
                    <a:pt x="43906" y="82466"/>
                    <a:pt x="44093" y="84270"/>
                  </a:cubicBezTo>
                  <a:cubicBezTo>
                    <a:pt x="44093" y="85804"/>
                    <a:pt x="43348" y="87248"/>
                    <a:pt x="42604" y="88781"/>
                  </a:cubicBezTo>
                  <a:cubicBezTo>
                    <a:pt x="41674" y="90766"/>
                    <a:pt x="41116" y="92751"/>
                    <a:pt x="41674" y="94827"/>
                  </a:cubicBezTo>
                  <a:cubicBezTo>
                    <a:pt x="42232" y="96812"/>
                    <a:pt x="43348" y="98796"/>
                    <a:pt x="44651" y="100691"/>
                  </a:cubicBezTo>
                  <a:cubicBezTo>
                    <a:pt x="45767" y="102586"/>
                    <a:pt x="46883" y="104390"/>
                    <a:pt x="48000" y="106195"/>
                  </a:cubicBezTo>
                  <a:cubicBezTo>
                    <a:pt x="48930" y="107639"/>
                    <a:pt x="49860" y="109082"/>
                    <a:pt x="50604" y="110526"/>
                  </a:cubicBezTo>
                  <a:cubicBezTo>
                    <a:pt x="50790" y="110977"/>
                    <a:pt x="51348" y="111609"/>
                    <a:pt x="51162" y="112060"/>
                  </a:cubicBezTo>
                  <a:cubicBezTo>
                    <a:pt x="50976" y="112421"/>
                    <a:pt x="49860" y="114045"/>
                    <a:pt x="49860" y="114225"/>
                  </a:cubicBezTo>
                  <a:cubicBezTo>
                    <a:pt x="49674" y="114496"/>
                    <a:pt x="49488" y="114766"/>
                    <a:pt x="49116" y="115037"/>
                  </a:cubicBezTo>
                  <a:cubicBezTo>
                    <a:pt x="48744" y="115308"/>
                    <a:pt x="48372" y="115578"/>
                    <a:pt x="47627" y="115849"/>
                  </a:cubicBezTo>
                  <a:cubicBezTo>
                    <a:pt x="47255" y="116030"/>
                    <a:pt x="47069" y="116210"/>
                    <a:pt x="46697" y="116390"/>
                  </a:cubicBezTo>
                  <a:cubicBezTo>
                    <a:pt x="46511" y="116390"/>
                    <a:pt x="46325" y="116481"/>
                    <a:pt x="46139" y="116571"/>
                  </a:cubicBezTo>
                  <a:cubicBezTo>
                    <a:pt x="45953" y="116661"/>
                    <a:pt x="45767" y="116751"/>
                    <a:pt x="45581" y="116932"/>
                  </a:cubicBezTo>
                  <a:cubicBezTo>
                    <a:pt x="45395" y="117112"/>
                    <a:pt x="45023" y="117293"/>
                    <a:pt x="44837" y="117563"/>
                  </a:cubicBezTo>
                  <a:cubicBezTo>
                    <a:pt x="44651" y="117924"/>
                    <a:pt x="44465" y="118195"/>
                    <a:pt x="44837" y="118556"/>
                  </a:cubicBezTo>
                  <a:cubicBezTo>
                    <a:pt x="45581" y="119187"/>
                    <a:pt x="47069" y="119278"/>
                    <a:pt x="48186" y="119278"/>
                  </a:cubicBezTo>
                  <a:cubicBezTo>
                    <a:pt x="48744" y="119278"/>
                    <a:pt x="49302" y="119278"/>
                    <a:pt x="49860" y="119368"/>
                  </a:cubicBezTo>
                  <a:cubicBezTo>
                    <a:pt x="50232" y="119458"/>
                    <a:pt x="50790" y="119639"/>
                    <a:pt x="51348" y="119729"/>
                  </a:cubicBezTo>
                  <a:cubicBezTo>
                    <a:pt x="52651" y="120000"/>
                    <a:pt x="53767" y="120000"/>
                    <a:pt x="55069" y="120000"/>
                  </a:cubicBezTo>
                  <a:cubicBezTo>
                    <a:pt x="56186" y="120000"/>
                    <a:pt x="57488" y="120000"/>
                    <a:pt x="58604" y="119639"/>
                  </a:cubicBezTo>
                  <a:cubicBezTo>
                    <a:pt x="58790" y="119548"/>
                    <a:pt x="59162" y="119458"/>
                    <a:pt x="59348" y="119368"/>
                  </a:cubicBezTo>
                  <a:cubicBezTo>
                    <a:pt x="59534" y="119278"/>
                    <a:pt x="59720" y="119187"/>
                    <a:pt x="59906" y="119007"/>
                  </a:cubicBezTo>
                  <a:cubicBezTo>
                    <a:pt x="59906" y="119007"/>
                    <a:pt x="59906" y="119007"/>
                    <a:pt x="59906" y="119007"/>
                  </a:cubicBezTo>
                  <a:cubicBezTo>
                    <a:pt x="59906" y="119007"/>
                    <a:pt x="59906" y="119007"/>
                    <a:pt x="59906" y="119007"/>
                  </a:cubicBezTo>
                  <a:cubicBezTo>
                    <a:pt x="60093" y="119187"/>
                    <a:pt x="60465" y="119278"/>
                    <a:pt x="60651" y="119368"/>
                  </a:cubicBezTo>
                  <a:cubicBezTo>
                    <a:pt x="60837" y="119458"/>
                    <a:pt x="61023" y="119548"/>
                    <a:pt x="61395" y="119639"/>
                  </a:cubicBezTo>
                  <a:cubicBezTo>
                    <a:pt x="62511" y="120000"/>
                    <a:pt x="63627" y="120000"/>
                    <a:pt x="64930" y="120000"/>
                  </a:cubicBezTo>
                  <a:cubicBezTo>
                    <a:pt x="66046" y="120000"/>
                    <a:pt x="67348" y="120000"/>
                    <a:pt x="68465" y="119729"/>
                  </a:cubicBezTo>
                  <a:cubicBezTo>
                    <a:pt x="69023" y="119639"/>
                    <a:pt x="69581" y="119458"/>
                    <a:pt x="70139" y="119368"/>
                  </a:cubicBezTo>
                  <a:cubicBezTo>
                    <a:pt x="70511" y="119278"/>
                    <a:pt x="71069" y="119278"/>
                    <a:pt x="71627" y="119278"/>
                  </a:cubicBezTo>
                  <a:cubicBezTo>
                    <a:pt x="72744" y="119278"/>
                    <a:pt x="74418" y="119187"/>
                    <a:pt x="74976" y="118556"/>
                  </a:cubicBezTo>
                  <a:cubicBezTo>
                    <a:pt x="75348" y="118195"/>
                    <a:pt x="75348" y="117924"/>
                    <a:pt x="75162" y="117563"/>
                  </a:cubicBezTo>
                  <a:cubicBezTo>
                    <a:pt x="74976" y="117293"/>
                    <a:pt x="74604" y="117112"/>
                    <a:pt x="74232" y="116932"/>
                  </a:cubicBezTo>
                  <a:cubicBezTo>
                    <a:pt x="74046" y="116751"/>
                    <a:pt x="73860" y="116661"/>
                    <a:pt x="73674" y="116571"/>
                  </a:cubicBezTo>
                  <a:cubicBezTo>
                    <a:pt x="73488" y="116481"/>
                    <a:pt x="73302" y="116390"/>
                    <a:pt x="73302" y="116390"/>
                  </a:cubicBezTo>
                  <a:cubicBezTo>
                    <a:pt x="72930" y="116210"/>
                    <a:pt x="72558" y="116030"/>
                    <a:pt x="72186" y="115849"/>
                  </a:cubicBezTo>
                  <a:cubicBezTo>
                    <a:pt x="71627" y="115578"/>
                    <a:pt x="71069" y="115308"/>
                    <a:pt x="70697" y="115037"/>
                  </a:cubicBezTo>
                  <a:cubicBezTo>
                    <a:pt x="70511" y="114857"/>
                    <a:pt x="69581" y="113503"/>
                    <a:pt x="69581" y="113503"/>
                  </a:cubicBezTo>
                  <a:cubicBezTo>
                    <a:pt x="69209" y="112872"/>
                    <a:pt x="68651" y="111969"/>
                    <a:pt x="68837" y="111518"/>
                  </a:cubicBezTo>
                  <a:cubicBezTo>
                    <a:pt x="69023" y="110887"/>
                    <a:pt x="69395" y="110255"/>
                    <a:pt x="69767" y="109714"/>
                  </a:cubicBezTo>
                  <a:cubicBezTo>
                    <a:pt x="70511" y="108451"/>
                    <a:pt x="71255" y="107278"/>
                    <a:pt x="72000" y="106015"/>
                  </a:cubicBezTo>
                  <a:cubicBezTo>
                    <a:pt x="73116" y="104210"/>
                    <a:pt x="74232" y="102406"/>
                    <a:pt x="75348" y="100601"/>
                  </a:cubicBezTo>
                  <a:cubicBezTo>
                    <a:pt x="76651" y="98706"/>
                    <a:pt x="77767" y="96721"/>
                    <a:pt x="78325" y="94736"/>
                  </a:cubicBezTo>
                  <a:cubicBezTo>
                    <a:pt x="78697" y="92751"/>
                    <a:pt x="78325" y="90857"/>
                    <a:pt x="77209" y="88872"/>
                  </a:cubicBezTo>
                  <a:cubicBezTo>
                    <a:pt x="76465" y="87338"/>
                    <a:pt x="75720" y="85804"/>
                    <a:pt x="75906" y="84270"/>
                  </a:cubicBezTo>
                  <a:cubicBezTo>
                    <a:pt x="75906" y="82556"/>
                    <a:pt x="76837" y="80932"/>
                    <a:pt x="77767" y="79218"/>
                  </a:cubicBezTo>
                  <a:cubicBezTo>
                    <a:pt x="78883" y="77323"/>
                    <a:pt x="79813" y="75428"/>
                    <a:pt x="80558" y="73443"/>
                  </a:cubicBezTo>
                  <a:cubicBezTo>
                    <a:pt x="81116" y="71458"/>
                    <a:pt x="81674" y="69473"/>
                    <a:pt x="82046" y="67488"/>
                  </a:cubicBezTo>
                  <a:cubicBezTo>
                    <a:pt x="82418" y="65413"/>
                    <a:pt x="82418" y="63338"/>
                    <a:pt x="82604" y="61353"/>
                  </a:cubicBezTo>
                  <a:cubicBezTo>
                    <a:pt x="82604" y="59368"/>
                    <a:pt x="82790" y="57383"/>
                    <a:pt x="82232" y="55398"/>
                  </a:cubicBezTo>
                  <a:cubicBezTo>
                    <a:pt x="81860" y="54406"/>
                    <a:pt x="81488" y="53413"/>
                    <a:pt x="81116" y="52511"/>
                  </a:cubicBezTo>
                  <a:cubicBezTo>
                    <a:pt x="80930" y="51969"/>
                    <a:pt x="80744" y="51428"/>
                    <a:pt x="80558" y="50977"/>
                  </a:cubicBezTo>
                  <a:cubicBezTo>
                    <a:pt x="80372" y="50706"/>
                    <a:pt x="80372" y="50526"/>
                    <a:pt x="80186" y="50255"/>
                  </a:cubicBezTo>
                  <a:cubicBezTo>
                    <a:pt x="80000" y="49984"/>
                    <a:pt x="80000" y="49804"/>
                    <a:pt x="80186" y="49533"/>
                  </a:cubicBezTo>
                  <a:cubicBezTo>
                    <a:pt x="80372" y="48721"/>
                    <a:pt x="80186" y="48000"/>
                    <a:pt x="80186" y="47187"/>
                  </a:cubicBezTo>
                  <a:cubicBezTo>
                    <a:pt x="80186" y="45654"/>
                    <a:pt x="80186" y="44120"/>
                    <a:pt x="80186" y="42676"/>
                  </a:cubicBezTo>
                  <a:cubicBezTo>
                    <a:pt x="80186" y="42135"/>
                    <a:pt x="80372" y="41774"/>
                    <a:pt x="80744" y="41323"/>
                  </a:cubicBezTo>
                  <a:cubicBezTo>
                    <a:pt x="82418" y="38616"/>
                    <a:pt x="82418" y="38616"/>
                    <a:pt x="82418" y="38616"/>
                  </a:cubicBezTo>
                  <a:cubicBezTo>
                    <a:pt x="82790" y="38075"/>
                    <a:pt x="82790" y="38075"/>
                    <a:pt x="82790" y="38075"/>
                  </a:cubicBezTo>
                  <a:cubicBezTo>
                    <a:pt x="83534" y="39157"/>
                    <a:pt x="84279" y="40240"/>
                    <a:pt x="85023" y="41323"/>
                  </a:cubicBezTo>
                  <a:cubicBezTo>
                    <a:pt x="85953" y="42586"/>
                    <a:pt x="86325" y="44030"/>
                    <a:pt x="87069" y="45383"/>
                  </a:cubicBezTo>
                  <a:cubicBezTo>
                    <a:pt x="88372" y="48180"/>
                    <a:pt x="91162" y="50796"/>
                    <a:pt x="93953" y="53413"/>
                  </a:cubicBezTo>
                  <a:cubicBezTo>
                    <a:pt x="95255" y="54586"/>
                    <a:pt x="96558" y="55849"/>
                    <a:pt x="97674" y="57112"/>
                  </a:cubicBezTo>
                  <a:cubicBezTo>
                    <a:pt x="98046" y="57563"/>
                    <a:pt x="98790" y="58105"/>
                    <a:pt x="98976" y="58556"/>
                  </a:cubicBezTo>
                  <a:cubicBezTo>
                    <a:pt x="98976" y="58736"/>
                    <a:pt x="98790" y="58917"/>
                    <a:pt x="98790" y="59187"/>
                  </a:cubicBezTo>
                  <a:cubicBezTo>
                    <a:pt x="98604" y="59458"/>
                    <a:pt x="98790" y="59729"/>
                    <a:pt x="98790" y="60000"/>
                  </a:cubicBezTo>
                  <a:cubicBezTo>
                    <a:pt x="99162" y="60902"/>
                    <a:pt x="99906" y="61804"/>
                    <a:pt x="100465" y="62616"/>
                  </a:cubicBezTo>
                  <a:cubicBezTo>
                    <a:pt x="100837" y="62977"/>
                    <a:pt x="100651" y="63338"/>
                    <a:pt x="100837" y="63699"/>
                  </a:cubicBezTo>
                  <a:cubicBezTo>
                    <a:pt x="100837" y="64240"/>
                    <a:pt x="101023" y="64781"/>
                    <a:pt x="101023" y="65323"/>
                  </a:cubicBezTo>
                  <a:cubicBezTo>
                    <a:pt x="101209" y="65774"/>
                    <a:pt x="101209" y="66225"/>
                    <a:pt x="101581" y="66586"/>
                  </a:cubicBezTo>
                  <a:cubicBezTo>
                    <a:pt x="101953" y="67037"/>
                    <a:pt x="103069" y="67398"/>
                    <a:pt x="103627" y="66766"/>
                  </a:cubicBezTo>
                  <a:cubicBezTo>
                    <a:pt x="104000" y="66315"/>
                    <a:pt x="103813" y="65684"/>
                    <a:pt x="103813" y="65233"/>
                  </a:cubicBezTo>
                  <a:cubicBezTo>
                    <a:pt x="103813" y="64962"/>
                    <a:pt x="103627" y="64781"/>
                    <a:pt x="103627" y="64511"/>
                  </a:cubicBezTo>
                  <a:cubicBezTo>
                    <a:pt x="103627" y="64330"/>
                    <a:pt x="103441" y="63969"/>
                    <a:pt x="103813" y="63879"/>
                  </a:cubicBezTo>
                  <a:cubicBezTo>
                    <a:pt x="104186" y="63969"/>
                    <a:pt x="104186" y="64511"/>
                    <a:pt x="104186" y="64691"/>
                  </a:cubicBezTo>
                  <a:cubicBezTo>
                    <a:pt x="104372" y="65142"/>
                    <a:pt x="104372" y="65503"/>
                    <a:pt x="104558" y="65954"/>
                  </a:cubicBezTo>
                  <a:cubicBezTo>
                    <a:pt x="104558" y="66496"/>
                    <a:pt x="104558" y="67127"/>
                    <a:pt x="105116" y="67669"/>
                  </a:cubicBezTo>
                  <a:cubicBezTo>
                    <a:pt x="105488" y="67939"/>
                    <a:pt x="106232" y="68120"/>
                    <a:pt x="106790" y="67849"/>
                  </a:cubicBezTo>
                  <a:cubicBezTo>
                    <a:pt x="107534" y="67578"/>
                    <a:pt x="107534" y="67037"/>
                    <a:pt x="107348" y="66586"/>
                  </a:cubicBezTo>
                  <a:cubicBezTo>
                    <a:pt x="107348" y="65774"/>
                    <a:pt x="106976" y="64962"/>
                    <a:pt x="107162" y="64150"/>
                  </a:cubicBezTo>
                  <a:cubicBezTo>
                    <a:pt x="107906" y="65052"/>
                    <a:pt x="108465" y="66045"/>
                    <a:pt x="109209" y="66947"/>
                  </a:cubicBezTo>
                  <a:cubicBezTo>
                    <a:pt x="109581" y="67308"/>
                    <a:pt x="109953" y="67849"/>
                    <a:pt x="110883" y="68030"/>
                  </a:cubicBezTo>
                  <a:cubicBezTo>
                    <a:pt x="111627" y="68210"/>
                    <a:pt x="112372" y="67939"/>
                    <a:pt x="112558" y="67578"/>
                  </a:cubicBezTo>
                  <a:cubicBezTo>
                    <a:pt x="112744" y="66857"/>
                    <a:pt x="112000" y="66045"/>
                    <a:pt x="111441" y="65503"/>
                  </a:cubicBezTo>
                  <a:cubicBezTo>
                    <a:pt x="110883" y="64872"/>
                    <a:pt x="110139" y="64060"/>
                    <a:pt x="110139" y="63428"/>
                  </a:cubicBezTo>
                  <a:cubicBezTo>
                    <a:pt x="111255" y="63789"/>
                    <a:pt x="112000" y="64601"/>
                    <a:pt x="112930" y="65142"/>
                  </a:cubicBezTo>
                  <a:cubicBezTo>
                    <a:pt x="113488" y="65593"/>
                    <a:pt x="114976" y="66857"/>
                    <a:pt x="116279" y="66315"/>
                  </a:cubicBezTo>
                  <a:cubicBezTo>
                    <a:pt x="117581" y="65864"/>
                    <a:pt x="116279" y="65052"/>
                    <a:pt x="115720" y="64601"/>
                  </a:cubicBezTo>
                  <a:cubicBezTo>
                    <a:pt x="114976" y="63969"/>
                    <a:pt x="114418" y="63428"/>
                    <a:pt x="113860" y="62887"/>
                  </a:cubicBezTo>
                  <a:cubicBezTo>
                    <a:pt x="113116" y="62345"/>
                    <a:pt x="112372" y="61714"/>
                    <a:pt x="112186" y="61082"/>
                  </a:cubicBezTo>
                  <a:cubicBezTo>
                    <a:pt x="112930" y="61263"/>
                    <a:pt x="113674" y="61804"/>
                    <a:pt x="114418" y="62075"/>
                  </a:cubicBezTo>
                  <a:cubicBezTo>
                    <a:pt x="115162" y="62345"/>
                    <a:pt x="116093" y="62526"/>
                    <a:pt x="117023" y="62616"/>
                  </a:cubicBezTo>
                  <a:cubicBezTo>
                    <a:pt x="117767" y="62616"/>
                    <a:pt x="118511" y="62706"/>
                    <a:pt x="119069" y="62436"/>
                  </a:cubicBezTo>
                  <a:cubicBezTo>
                    <a:pt x="120000" y="62075"/>
                    <a:pt x="119255" y="61624"/>
                    <a:pt x="118511" y="61353"/>
                  </a:cubicBezTo>
                  <a:close/>
                  <a:moveTo>
                    <a:pt x="59906" y="108180"/>
                  </a:moveTo>
                  <a:cubicBezTo>
                    <a:pt x="59534" y="106105"/>
                    <a:pt x="58976" y="103939"/>
                    <a:pt x="59162" y="101774"/>
                  </a:cubicBezTo>
                  <a:cubicBezTo>
                    <a:pt x="59162" y="100691"/>
                    <a:pt x="59534" y="99699"/>
                    <a:pt x="59534" y="98616"/>
                  </a:cubicBezTo>
                  <a:cubicBezTo>
                    <a:pt x="59720" y="97533"/>
                    <a:pt x="59720" y="96451"/>
                    <a:pt x="59720" y="95368"/>
                  </a:cubicBezTo>
                  <a:cubicBezTo>
                    <a:pt x="59534" y="93654"/>
                    <a:pt x="59534" y="91939"/>
                    <a:pt x="59162" y="90135"/>
                  </a:cubicBezTo>
                  <a:cubicBezTo>
                    <a:pt x="59162" y="89593"/>
                    <a:pt x="58976" y="88962"/>
                    <a:pt x="58790" y="88330"/>
                  </a:cubicBezTo>
                  <a:cubicBezTo>
                    <a:pt x="58604" y="87789"/>
                    <a:pt x="58418" y="87067"/>
                    <a:pt x="58790" y="86526"/>
                  </a:cubicBezTo>
                  <a:cubicBezTo>
                    <a:pt x="58976" y="85984"/>
                    <a:pt x="59534" y="85443"/>
                    <a:pt x="59720" y="84812"/>
                  </a:cubicBezTo>
                  <a:cubicBezTo>
                    <a:pt x="59720" y="84270"/>
                    <a:pt x="59720" y="83639"/>
                    <a:pt x="59720" y="83007"/>
                  </a:cubicBezTo>
                  <a:cubicBezTo>
                    <a:pt x="59348" y="81654"/>
                    <a:pt x="59720" y="80300"/>
                    <a:pt x="59906" y="78947"/>
                  </a:cubicBezTo>
                  <a:cubicBezTo>
                    <a:pt x="60093" y="79939"/>
                    <a:pt x="60651" y="81112"/>
                    <a:pt x="60465" y="82105"/>
                  </a:cubicBezTo>
                  <a:cubicBezTo>
                    <a:pt x="60279" y="83097"/>
                    <a:pt x="59906" y="84090"/>
                    <a:pt x="60279" y="85082"/>
                  </a:cubicBezTo>
                  <a:cubicBezTo>
                    <a:pt x="60279" y="85443"/>
                    <a:pt x="60651" y="85894"/>
                    <a:pt x="61023" y="86255"/>
                  </a:cubicBezTo>
                  <a:cubicBezTo>
                    <a:pt x="61395" y="86706"/>
                    <a:pt x="61395" y="87248"/>
                    <a:pt x="61209" y="87789"/>
                  </a:cubicBezTo>
                  <a:cubicBezTo>
                    <a:pt x="61209" y="88781"/>
                    <a:pt x="60837" y="89864"/>
                    <a:pt x="60651" y="90857"/>
                  </a:cubicBezTo>
                  <a:cubicBezTo>
                    <a:pt x="60279" y="92300"/>
                    <a:pt x="60465" y="93834"/>
                    <a:pt x="60279" y="95278"/>
                  </a:cubicBezTo>
                  <a:cubicBezTo>
                    <a:pt x="60093" y="96270"/>
                    <a:pt x="60093" y="97172"/>
                    <a:pt x="60279" y="98075"/>
                  </a:cubicBezTo>
                  <a:cubicBezTo>
                    <a:pt x="60279" y="99067"/>
                    <a:pt x="60651" y="100150"/>
                    <a:pt x="60651" y="101142"/>
                  </a:cubicBezTo>
                  <a:cubicBezTo>
                    <a:pt x="61023" y="103488"/>
                    <a:pt x="60465" y="105834"/>
                    <a:pt x="59906" y="108180"/>
                  </a:cubicBezTo>
                  <a:close/>
                  <a:moveTo>
                    <a:pt x="118325" y="62255"/>
                  </a:moveTo>
                  <a:cubicBezTo>
                    <a:pt x="118325" y="62255"/>
                    <a:pt x="118325" y="62255"/>
                    <a:pt x="118325" y="62255"/>
                  </a:cubicBezTo>
                  <a:cubicBezTo>
                    <a:pt x="117953" y="62255"/>
                    <a:pt x="118139" y="62255"/>
                    <a:pt x="118325" y="62255"/>
                  </a:cubicBezTo>
                  <a:cubicBezTo>
                    <a:pt x="117581" y="62345"/>
                    <a:pt x="116651" y="62165"/>
                    <a:pt x="116093" y="62075"/>
                  </a:cubicBezTo>
                  <a:cubicBezTo>
                    <a:pt x="114790" y="61894"/>
                    <a:pt x="114232" y="61443"/>
                    <a:pt x="113302" y="61082"/>
                  </a:cubicBezTo>
                  <a:cubicBezTo>
                    <a:pt x="112930" y="60902"/>
                    <a:pt x="111627" y="60451"/>
                    <a:pt x="111441" y="60992"/>
                  </a:cubicBezTo>
                  <a:cubicBezTo>
                    <a:pt x="111255" y="61172"/>
                    <a:pt x="111627" y="61443"/>
                    <a:pt x="111627" y="61624"/>
                  </a:cubicBezTo>
                  <a:cubicBezTo>
                    <a:pt x="112558" y="62706"/>
                    <a:pt x="113860" y="63789"/>
                    <a:pt x="115162" y="64872"/>
                  </a:cubicBezTo>
                  <a:cubicBezTo>
                    <a:pt x="115534" y="65142"/>
                    <a:pt x="116093" y="65413"/>
                    <a:pt x="116093" y="65774"/>
                  </a:cubicBezTo>
                  <a:cubicBezTo>
                    <a:pt x="116279" y="66496"/>
                    <a:pt x="114790" y="65774"/>
                    <a:pt x="114418" y="65593"/>
                  </a:cubicBezTo>
                  <a:cubicBezTo>
                    <a:pt x="113116" y="64781"/>
                    <a:pt x="112372" y="63879"/>
                    <a:pt x="110883" y="63157"/>
                  </a:cubicBezTo>
                  <a:cubicBezTo>
                    <a:pt x="110139" y="62887"/>
                    <a:pt x="109395" y="62977"/>
                    <a:pt x="109395" y="63428"/>
                  </a:cubicBezTo>
                  <a:cubicBezTo>
                    <a:pt x="109395" y="63699"/>
                    <a:pt x="109581" y="64060"/>
                    <a:pt x="109767" y="64330"/>
                  </a:cubicBezTo>
                  <a:cubicBezTo>
                    <a:pt x="110139" y="64872"/>
                    <a:pt x="110511" y="65413"/>
                    <a:pt x="111069" y="65954"/>
                  </a:cubicBezTo>
                  <a:cubicBezTo>
                    <a:pt x="111255" y="66315"/>
                    <a:pt x="111627" y="66676"/>
                    <a:pt x="111813" y="67127"/>
                  </a:cubicBezTo>
                  <a:cubicBezTo>
                    <a:pt x="112000" y="67398"/>
                    <a:pt x="111627" y="68030"/>
                    <a:pt x="110883" y="67578"/>
                  </a:cubicBezTo>
                  <a:cubicBezTo>
                    <a:pt x="110325" y="67218"/>
                    <a:pt x="109953" y="66766"/>
                    <a:pt x="109581" y="66315"/>
                  </a:cubicBezTo>
                  <a:cubicBezTo>
                    <a:pt x="109209" y="65774"/>
                    <a:pt x="108837" y="65233"/>
                    <a:pt x="108279" y="64691"/>
                  </a:cubicBezTo>
                  <a:cubicBezTo>
                    <a:pt x="108093" y="64511"/>
                    <a:pt x="107720" y="63609"/>
                    <a:pt x="106976" y="63609"/>
                  </a:cubicBezTo>
                  <a:cubicBezTo>
                    <a:pt x="106232" y="63609"/>
                    <a:pt x="106418" y="64511"/>
                    <a:pt x="106418" y="64691"/>
                  </a:cubicBezTo>
                  <a:cubicBezTo>
                    <a:pt x="106418" y="65233"/>
                    <a:pt x="106604" y="65774"/>
                    <a:pt x="106604" y="66315"/>
                  </a:cubicBezTo>
                  <a:cubicBezTo>
                    <a:pt x="106790" y="66586"/>
                    <a:pt x="106976" y="67398"/>
                    <a:pt x="106418" y="67578"/>
                  </a:cubicBezTo>
                  <a:cubicBezTo>
                    <a:pt x="105488" y="67939"/>
                    <a:pt x="105488" y="66586"/>
                    <a:pt x="105302" y="66406"/>
                  </a:cubicBezTo>
                  <a:cubicBezTo>
                    <a:pt x="105302" y="66135"/>
                    <a:pt x="105302" y="65774"/>
                    <a:pt x="105116" y="65413"/>
                  </a:cubicBezTo>
                  <a:cubicBezTo>
                    <a:pt x="105116" y="65142"/>
                    <a:pt x="104930" y="63067"/>
                    <a:pt x="103441" y="63609"/>
                  </a:cubicBezTo>
                  <a:cubicBezTo>
                    <a:pt x="102697" y="63879"/>
                    <a:pt x="102883" y="64601"/>
                    <a:pt x="103069" y="64962"/>
                  </a:cubicBezTo>
                  <a:cubicBezTo>
                    <a:pt x="103069" y="65323"/>
                    <a:pt x="103069" y="65774"/>
                    <a:pt x="103069" y="66135"/>
                  </a:cubicBezTo>
                  <a:cubicBezTo>
                    <a:pt x="103069" y="66406"/>
                    <a:pt x="102697" y="67127"/>
                    <a:pt x="102325" y="66586"/>
                  </a:cubicBezTo>
                  <a:cubicBezTo>
                    <a:pt x="101767" y="66135"/>
                    <a:pt x="101953" y="65593"/>
                    <a:pt x="101767" y="65052"/>
                  </a:cubicBezTo>
                  <a:cubicBezTo>
                    <a:pt x="101767" y="64511"/>
                    <a:pt x="101581" y="63879"/>
                    <a:pt x="101395" y="63248"/>
                  </a:cubicBezTo>
                  <a:cubicBezTo>
                    <a:pt x="101395" y="63067"/>
                    <a:pt x="101395" y="62796"/>
                    <a:pt x="101209" y="62616"/>
                  </a:cubicBezTo>
                  <a:cubicBezTo>
                    <a:pt x="100837" y="61894"/>
                    <a:pt x="100093" y="61172"/>
                    <a:pt x="99720" y="60360"/>
                  </a:cubicBezTo>
                  <a:cubicBezTo>
                    <a:pt x="99348" y="59729"/>
                    <a:pt x="100093" y="59097"/>
                    <a:pt x="99534" y="58375"/>
                  </a:cubicBezTo>
                  <a:cubicBezTo>
                    <a:pt x="96558" y="54315"/>
                    <a:pt x="91720" y="50706"/>
                    <a:pt x="88930" y="46646"/>
                  </a:cubicBezTo>
                  <a:cubicBezTo>
                    <a:pt x="88186" y="45563"/>
                    <a:pt x="87627" y="44481"/>
                    <a:pt x="87255" y="43398"/>
                  </a:cubicBezTo>
                  <a:cubicBezTo>
                    <a:pt x="86697" y="42315"/>
                    <a:pt x="85953" y="41233"/>
                    <a:pt x="85209" y="40150"/>
                  </a:cubicBezTo>
                  <a:cubicBezTo>
                    <a:pt x="84465" y="39338"/>
                    <a:pt x="83720" y="38526"/>
                    <a:pt x="82976" y="37624"/>
                  </a:cubicBezTo>
                  <a:cubicBezTo>
                    <a:pt x="82976" y="37443"/>
                    <a:pt x="82976" y="37263"/>
                    <a:pt x="82976" y="37082"/>
                  </a:cubicBezTo>
                  <a:cubicBezTo>
                    <a:pt x="83162" y="36992"/>
                    <a:pt x="84651" y="31308"/>
                    <a:pt x="84279" y="31218"/>
                  </a:cubicBezTo>
                  <a:cubicBezTo>
                    <a:pt x="83906" y="31127"/>
                    <a:pt x="82046" y="37624"/>
                    <a:pt x="81860" y="37894"/>
                  </a:cubicBezTo>
                  <a:cubicBezTo>
                    <a:pt x="81860" y="37894"/>
                    <a:pt x="81860" y="37894"/>
                    <a:pt x="81860" y="37894"/>
                  </a:cubicBezTo>
                  <a:cubicBezTo>
                    <a:pt x="81116" y="39157"/>
                    <a:pt x="80186" y="40421"/>
                    <a:pt x="79255" y="41774"/>
                  </a:cubicBezTo>
                  <a:cubicBezTo>
                    <a:pt x="79255" y="41774"/>
                    <a:pt x="79255" y="41954"/>
                    <a:pt x="79069" y="41954"/>
                  </a:cubicBezTo>
                  <a:cubicBezTo>
                    <a:pt x="79069" y="42045"/>
                    <a:pt x="78883" y="42496"/>
                    <a:pt x="78883" y="42586"/>
                  </a:cubicBezTo>
                  <a:cubicBezTo>
                    <a:pt x="78883" y="43488"/>
                    <a:pt x="79069" y="44300"/>
                    <a:pt x="79069" y="45112"/>
                  </a:cubicBezTo>
                  <a:cubicBezTo>
                    <a:pt x="79069" y="46195"/>
                    <a:pt x="79069" y="47278"/>
                    <a:pt x="79069" y="48360"/>
                  </a:cubicBezTo>
                  <a:cubicBezTo>
                    <a:pt x="79069" y="48541"/>
                    <a:pt x="79069" y="48721"/>
                    <a:pt x="79069" y="48902"/>
                  </a:cubicBezTo>
                  <a:cubicBezTo>
                    <a:pt x="79069" y="49172"/>
                    <a:pt x="78883" y="49443"/>
                    <a:pt x="78883" y="49804"/>
                  </a:cubicBezTo>
                  <a:cubicBezTo>
                    <a:pt x="78697" y="50075"/>
                    <a:pt x="79069" y="50436"/>
                    <a:pt x="79255" y="50706"/>
                  </a:cubicBezTo>
                  <a:cubicBezTo>
                    <a:pt x="79441" y="51157"/>
                    <a:pt x="79627" y="51609"/>
                    <a:pt x="79813" y="52060"/>
                  </a:cubicBezTo>
                  <a:cubicBezTo>
                    <a:pt x="80372" y="53774"/>
                    <a:pt x="81116" y="55578"/>
                    <a:pt x="81302" y="57293"/>
                  </a:cubicBezTo>
                  <a:cubicBezTo>
                    <a:pt x="81488" y="59007"/>
                    <a:pt x="81302" y="60812"/>
                    <a:pt x="81116" y="62616"/>
                  </a:cubicBezTo>
                  <a:cubicBezTo>
                    <a:pt x="80930" y="64330"/>
                    <a:pt x="80744" y="66045"/>
                    <a:pt x="80558" y="67849"/>
                  </a:cubicBezTo>
                  <a:cubicBezTo>
                    <a:pt x="79813" y="71368"/>
                    <a:pt x="78697" y="74887"/>
                    <a:pt x="76837" y="78315"/>
                  </a:cubicBezTo>
                  <a:cubicBezTo>
                    <a:pt x="75906" y="80030"/>
                    <a:pt x="74790" y="81654"/>
                    <a:pt x="74418" y="83368"/>
                  </a:cubicBezTo>
                  <a:cubicBezTo>
                    <a:pt x="74232" y="84360"/>
                    <a:pt x="74418" y="85263"/>
                    <a:pt x="74604" y="86255"/>
                  </a:cubicBezTo>
                  <a:cubicBezTo>
                    <a:pt x="75162" y="87969"/>
                    <a:pt x="76465" y="89593"/>
                    <a:pt x="76837" y="91398"/>
                  </a:cubicBezTo>
                  <a:cubicBezTo>
                    <a:pt x="77209" y="93112"/>
                    <a:pt x="77023" y="94827"/>
                    <a:pt x="76279" y="96451"/>
                  </a:cubicBezTo>
                  <a:cubicBezTo>
                    <a:pt x="75348" y="98796"/>
                    <a:pt x="73674" y="101142"/>
                    <a:pt x="72186" y="103398"/>
                  </a:cubicBezTo>
                  <a:cubicBezTo>
                    <a:pt x="71255" y="105203"/>
                    <a:pt x="70139" y="106917"/>
                    <a:pt x="69023" y="108631"/>
                  </a:cubicBezTo>
                  <a:cubicBezTo>
                    <a:pt x="68651" y="109353"/>
                    <a:pt x="68279" y="110075"/>
                    <a:pt x="67906" y="110796"/>
                  </a:cubicBezTo>
                  <a:cubicBezTo>
                    <a:pt x="67720" y="111248"/>
                    <a:pt x="67534" y="111699"/>
                    <a:pt x="67720" y="112150"/>
                  </a:cubicBezTo>
                  <a:cubicBezTo>
                    <a:pt x="67906" y="112691"/>
                    <a:pt x="69767" y="115037"/>
                    <a:pt x="69953" y="115218"/>
                  </a:cubicBezTo>
                  <a:cubicBezTo>
                    <a:pt x="70325" y="115578"/>
                    <a:pt x="71069" y="115849"/>
                    <a:pt x="71627" y="116210"/>
                  </a:cubicBezTo>
                  <a:cubicBezTo>
                    <a:pt x="72000" y="116300"/>
                    <a:pt x="72186" y="116481"/>
                    <a:pt x="72558" y="116661"/>
                  </a:cubicBezTo>
                  <a:cubicBezTo>
                    <a:pt x="72744" y="116751"/>
                    <a:pt x="72930" y="116842"/>
                    <a:pt x="73116" y="116932"/>
                  </a:cubicBezTo>
                  <a:cubicBezTo>
                    <a:pt x="73302" y="117022"/>
                    <a:pt x="73488" y="117112"/>
                    <a:pt x="73488" y="117112"/>
                  </a:cubicBezTo>
                  <a:cubicBezTo>
                    <a:pt x="74046" y="117473"/>
                    <a:pt x="74604" y="118015"/>
                    <a:pt x="74232" y="118375"/>
                  </a:cubicBezTo>
                  <a:cubicBezTo>
                    <a:pt x="74046" y="118556"/>
                    <a:pt x="73674" y="118646"/>
                    <a:pt x="73302" y="118736"/>
                  </a:cubicBezTo>
                  <a:cubicBezTo>
                    <a:pt x="72744" y="118827"/>
                    <a:pt x="72186" y="118827"/>
                    <a:pt x="71627" y="118827"/>
                  </a:cubicBezTo>
                  <a:cubicBezTo>
                    <a:pt x="71069" y="118827"/>
                    <a:pt x="70511" y="118917"/>
                    <a:pt x="69767" y="118917"/>
                  </a:cubicBezTo>
                  <a:cubicBezTo>
                    <a:pt x="69209" y="119007"/>
                    <a:pt x="68651" y="119187"/>
                    <a:pt x="68093" y="119278"/>
                  </a:cubicBezTo>
                  <a:cubicBezTo>
                    <a:pt x="67162" y="119548"/>
                    <a:pt x="66046" y="119639"/>
                    <a:pt x="64930" y="119639"/>
                  </a:cubicBezTo>
                  <a:cubicBezTo>
                    <a:pt x="63813" y="119639"/>
                    <a:pt x="62697" y="119548"/>
                    <a:pt x="61767" y="119368"/>
                  </a:cubicBezTo>
                  <a:cubicBezTo>
                    <a:pt x="60651" y="119097"/>
                    <a:pt x="59720" y="117563"/>
                    <a:pt x="60465" y="115578"/>
                  </a:cubicBezTo>
                  <a:cubicBezTo>
                    <a:pt x="60465" y="115488"/>
                    <a:pt x="60279" y="114135"/>
                    <a:pt x="60279" y="114135"/>
                  </a:cubicBezTo>
                  <a:cubicBezTo>
                    <a:pt x="60279" y="113413"/>
                    <a:pt x="60279" y="112691"/>
                    <a:pt x="60279" y="111969"/>
                  </a:cubicBezTo>
                  <a:cubicBezTo>
                    <a:pt x="60465" y="109082"/>
                    <a:pt x="61395" y="106195"/>
                    <a:pt x="61767" y="103308"/>
                  </a:cubicBezTo>
                  <a:cubicBezTo>
                    <a:pt x="61767" y="101503"/>
                    <a:pt x="61395" y="99789"/>
                    <a:pt x="61395" y="98075"/>
                  </a:cubicBezTo>
                  <a:cubicBezTo>
                    <a:pt x="61209" y="96812"/>
                    <a:pt x="61395" y="95639"/>
                    <a:pt x="61395" y="94375"/>
                  </a:cubicBezTo>
                  <a:cubicBezTo>
                    <a:pt x="61581" y="92842"/>
                    <a:pt x="61581" y="91308"/>
                    <a:pt x="61953" y="89774"/>
                  </a:cubicBezTo>
                  <a:cubicBezTo>
                    <a:pt x="62139" y="88962"/>
                    <a:pt x="62325" y="88060"/>
                    <a:pt x="62325" y="87157"/>
                  </a:cubicBezTo>
                  <a:cubicBezTo>
                    <a:pt x="62325" y="86887"/>
                    <a:pt x="62325" y="86616"/>
                    <a:pt x="62139" y="86345"/>
                  </a:cubicBezTo>
                  <a:cubicBezTo>
                    <a:pt x="61953" y="85984"/>
                    <a:pt x="61581" y="85624"/>
                    <a:pt x="61395" y="85263"/>
                  </a:cubicBezTo>
                  <a:cubicBezTo>
                    <a:pt x="60837" y="84360"/>
                    <a:pt x="61023" y="83548"/>
                    <a:pt x="61395" y="82646"/>
                  </a:cubicBezTo>
                  <a:cubicBezTo>
                    <a:pt x="61581" y="81834"/>
                    <a:pt x="61395" y="80932"/>
                    <a:pt x="61209" y="80120"/>
                  </a:cubicBezTo>
                  <a:cubicBezTo>
                    <a:pt x="60837" y="78496"/>
                    <a:pt x="60465" y="76781"/>
                    <a:pt x="60465" y="75157"/>
                  </a:cubicBezTo>
                  <a:cubicBezTo>
                    <a:pt x="60279" y="72721"/>
                    <a:pt x="60465" y="70375"/>
                    <a:pt x="60465" y="68030"/>
                  </a:cubicBezTo>
                  <a:cubicBezTo>
                    <a:pt x="60279" y="67127"/>
                    <a:pt x="60279" y="66315"/>
                    <a:pt x="60279" y="65413"/>
                  </a:cubicBezTo>
                  <a:cubicBezTo>
                    <a:pt x="60279" y="64240"/>
                    <a:pt x="60279" y="64240"/>
                    <a:pt x="60279" y="64240"/>
                  </a:cubicBezTo>
                  <a:cubicBezTo>
                    <a:pt x="60279" y="64150"/>
                    <a:pt x="60093" y="63789"/>
                    <a:pt x="60279" y="63699"/>
                  </a:cubicBezTo>
                  <a:cubicBezTo>
                    <a:pt x="60465" y="63789"/>
                    <a:pt x="60651" y="63879"/>
                    <a:pt x="61023" y="63969"/>
                  </a:cubicBezTo>
                  <a:cubicBezTo>
                    <a:pt x="61395" y="64150"/>
                    <a:pt x="61767" y="64240"/>
                    <a:pt x="62139" y="64330"/>
                  </a:cubicBezTo>
                  <a:cubicBezTo>
                    <a:pt x="62511" y="64421"/>
                    <a:pt x="62697" y="64511"/>
                    <a:pt x="62883" y="64511"/>
                  </a:cubicBezTo>
                  <a:cubicBezTo>
                    <a:pt x="63255" y="64601"/>
                    <a:pt x="63441" y="64601"/>
                    <a:pt x="63627" y="64691"/>
                  </a:cubicBezTo>
                  <a:cubicBezTo>
                    <a:pt x="64000" y="64781"/>
                    <a:pt x="64372" y="64781"/>
                    <a:pt x="64558" y="64872"/>
                  </a:cubicBezTo>
                  <a:cubicBezTo>
                    <a:pt x="64930" y="64872"/>
                    <a:pt x="65116" y="64872"/>
                    <a:pt x="65488" y="64962"/>
                  </a:cubicBezTo>
                  <a:cubicBezTo>
                    <a:pt x="66046" y="64962"/>
                    <a:pt x="66790" y="65052"/>
                    <a:pt x="67348" y="65052"/>
                  </a:cubicBezTo>
                  <a:cubicBezTo>
                    <a:pt x="68093" y="65052"/>
                    <a:pt x="68651" y="65052"/>
                    <a:pt x="69395" y="65052"/>
                  </a:cubicBezTo>
                  <a:cubicBezTo>
                    <a:pt x="70139" y="65052"/>
                    <a:pt x="70697" y="65052"/>
                    <a:pt x="71441" y="64962"/>
                  </a:cubicBezTo>
                  <a:cubicBezTo>
                    <a:pt x="71813" y="64962"/>
                    <a:pt x="72000" y="64962"/>
                    <a:pt x="72372" y="64872"/>
                  </a:cubicBezTo>
                  <a:cubicBezTo>
                    <a:pt x="72744" y="64872"/>
                    <a:pt x="73116" y="64872"/>
                    <a:pt x="73302" y="64781"/>
                  </a:cubicBezTo>
                  <a:cubicBezTo>
                    <a:pt x="74604" y="64601"/>
                    <a:pt x="75534" y="64240"/>
                    <a:pt x="76279" y="63969"/>
                  </a:cubicBezTo>
                  <a:cubicBezTo>
                    <a:pt x="76651" y="63789"/>
                    <a:pt x="77023" y="63609"/>
                    <a:pt x="77209" y="63428"/>
                  </a:cubicBezTo>
                  <a:cubicBezTo>
                    <a:pt x="77581" y="63338"/>
                    <a:pt x="77767" y="63157"/>
                    <a:pt x="77767" y="63067"/>
                  </a:cubicBezTo>
                  <a:cubicBezTo>
                    <a:pt x="78139" y="62796"/>
                    <a:pt x="78139" y="62616"/>
                    <a:pt x="78139" y="62616"/>
                  </a:cubicBezTo>
                  <a:cubicBezTo>
                    <a:pt x="78139" y="62616"/>
                    <a:pt x="77953" y="62796"/>
                    <a:pt x="77581" y="62977"/>
                  </a:cubicBezTo>
                  <a:cubicBezTo>
                    <a:pt x="77395" y="63067"/>
                    <a:pt x="77209" y="63157"/>
                    <a:pt x="77023" y="63338"/>
                  </a:cubicBezTo>
                  <a:cubicBezTo>
                    <a:pt x="76651" y="63428"/>
                    <a:pt x="76279" y="63518"/>
                    <a:pt x="75906" y="63699"/>
                  </a:cubicBezTo>
                  <a:cubicBezTo>
                    <a:pt x="75162" y="63879"/>
                    <a:pt x="74046" y="64060"/>
                    <a:pt x="72930" y="64240"/>
                  </a:cubicBezTo>
                  <a:cubicBezTo>
                    <a:pt x="72744" y="64240"/>
                    <a:pt x="72372" y="64240"/>
                    <a:pt x="72186" y="64240"/>
                  </a:cubicBezTo>
                  <a:cubicBezTo>
                    <a:pt x="71813" y="64330"/>
                    <a:pt x="71627" y="64330"/>
                    <a:pt x="71255" y="64330"/>
                  </a:cubicBezTo>
                  <a:cubicBezTo>
                    <a:pt x="70697" y="64330"/>
                    <a:pt x="69953" y="64330"/>
                    <a:pt x="69395" y="64330"/>
                  </a:cubicBezTo>
                  <a:cubicBezTo>
                    <a:pt x="68837" y="64330"/>
                    <a:pt x="68093" y="64330"/>
                    <a:pt x="67534" y="64330"/>
                  </a:cubicBezTo>
                  <a:cubicBezTo>
                    <a:pt x="66976" y="64330"/>
                    <a:pt x="66418" y="64240"/>
                    <a:pt x="65860" y="64240"/>
                  </a:cubicBezTo>
                  <a:cubicBezTo>
                    <a:pt x="65488" y="64150"/>
                    <a:pt x="65302" y="64150"/>
                    <a:pt x="64930" y="64150"/>
                  </a:cubicBezTo>
                  <a:cubicBezTo>
                    <a:pt x="64744" y="64060"/>
                    <a:pt x="64372" y="64060"/>
                    <a:pt x="64186" y="64060"/>
                  </a:cubicBezTo>
                  <a:cubicBezTo>
                    <a:pt x="63627" y="63969"/>
                    <a:pt x="63255" y="63879"/>
                    <a:pt x="62697" y="63789"/>
                  </a:cubicBezTo>
                  <a:cubicBezTo>
                    <a:pt x="62325" y="63699"/>
                    <a:pt x="61953" y="63609"/>
                    <a:pt x="61581" y="63518"/>
                  </a:cubicBezTo>
                  <a:cubicBezTo>
                    <a:pt x="61395" y="63428"/>
                    <a:pt x="61023" y="63338"/>
                    <a:pt x="60837" y="63248"/>
                  </a:cubicBezTo>
                  <a:cubicBezTo>
                    <a:pt x="60837" y="63248"/>
                    <a:pt x="60651" y="63248"/>
                    <a:pt x="60651" y="63157"/>
                  </a:cubicBezTo>
                  <a:cubicBezTo>
                    <a:pt x="60651" y="63157"/>
                    <a:pt x="60465" y="62165"/>
                    <a:pt x="60465" y="61714"/>
                  </a:cubicBezTo>
                  <a:cubicBezTo>
                    <a:pt x="60465" y="61353"/>
                    <a:pt x="60279" y="60812"/>
                    <a:pt x="60279" y="60360"/>
                  </a:cubicBezTo>
                  <a:cubicBezTo>
                    <a:pt x="60279" y="59458"/>
                    <a:pt x="60279" y="58466"/>
                    <a:pt x="60093" y="57744"/>
                  </a:cubicBezTo>
                  <a:cubicBezTo>
                    <a:pt x="60093" y="57022"/>
                    <a:pt x="59906" y="56571"/>
                    <a:pt x="59906" y="56571"/>
                  </a:cubicBezTo>
                  <a:cubicBezTo>
                    <a:pt x="59906" y="56571"/>
                    <a:pt x="59906" y="56571"/>
                    <a:pt x="59906" y="56571"/>
                  </a:cubicBezTo>
                  <a:cubicBezTo>
                    <a:pt x="59906" y="56571"/>
                    <a:pt x="59906" y="57022"/>
                    <a:pt x="59720" y="57744"/>
                  </a:cubicBezTo>
                  <a:cubicBezTo>
                    <a:pt x="59720" y="58466"/>
                    <a:pt x="59534" y="59458"/>
                    <a:pt x="59534" y="60360"/>
                  </a:cubicBezTo>
                  <a:cubicBezTo>
                    <a:pt x="59534" y="60812"/>
                    <a:pt x="59348" y="61353"/>
                    <a:pt x="59348" y="61714"/>
                  </a:cubicBezTo>
                  <a:cubicBezTo>
                    <a:pt x="59348" y="62165"/>
                    <a:pt x="59162" y="63248"/>
                    <a:pt x="58976" y="63248"/>
                  </a:cubicBezTo>
                  <a:cubicBezTo>
                    <a:pt x="58790" y="63338"/>
                    <a:pt x="58604" y="63428"/>
                    <a:pt x="58232" y="63518"/>
                  </a:cubicBezTo>
                  <a:cubicBezTo>
                    <a:pt x="57860" y="63609"/>
                    <a:pt x="57488" y="63699"/>
                    <a:pt x="57116" y="63789"/>
                  </a:cubicBezTo>
                  <a:cubicBezTo>
                    <a:pt x="56744" y="63879"/>
                    <a:pt x="56186" y="63969"/>
                    <a:pt x="55813" y="64060"/>
                  </a:cubicBezTo>
                  <a:cubicBezTo>
                    <a:pt x="55441" y="64060"/>
                    <a:pt x="55255" y="64060"/>
                    <a:pt x="54883" y="64150"/>
                  </a:cubicBezTo>
                  <a:cubicBezTo>
                    <a:pt x="54697" y="64150"/>
                    <a:pt x="54325" y="64150"/>
                    <a:pt x="54139" y="64240"/>
                  </a:cubicBezTo>
                  <a:cubicBezTo>
                    <a:pt x="53581" y="64240"/>
                    <a:pt x="53023" y="64330"/>
                    <a:pt x="52279" y="64330"/>
                  </a:cubicBezTo>
                  <a:cubicBezTo>
                    <a:pt x="51720" y="64330"/>
                    <a:pt x="50976" y="64330"/>
                    <a:pt x="50418" y="64330"/>
                  </a:cubicBezTo>
                  <a:cubicBezTo>
                    <a:pt x="49860" y="64330"/>
                    <a:pt x="49302" y="64330"/>
                    <a:pt x="48558" y="64330"/>
                  </a:cubicBezTo>
                  <a:cubicBezTo>
                    <a:pt x="48372" y="64330"/>
                    <a:pt x="48000" y="64330"/>
                    <a:pt x="47813" y="64240"/>
                  </a:cubicBezTo>
                  <a:cubicBezTo>
                    <a:pt x="47441" y="64240"/>
                    <a:pt x="47255" y="64240"/>
                    <a:pt x="46883" y="64240"/>
                  </a:cubicBezTo>
                  <a:cubicBezTo>
                    <a:pt x="45767" y="64060"/>
                    <a:pt x="44837" y="63879"/>
                    <a:pt x="43906" y="63699"/>
                  </a:cubicBezTo>
                  <a:cubicBezTo>
                    <a:pt x="43534" y="63518"/>
                    <a:pt x="43162" y="63428"/>
                    <a:pt x="42976" y="63338"/>
                  </a:cubicBezTo>
                  <a:cubicBezTo>
                    <a:pt x="42604" y="63157"/>
                    <a:pt x="42418" y="63067"/>
                    <a:pt x="42232" y="62977"/>
                  </a:cubicBezTo>
                  <a:cubicBezTo>
                    <a:pt x="41860" y="62796"/>
                    <a:pt x="41674" y="62616"/>
                    <a:pt x="41674" y="62616"/>
                  </a:cubicBezTo>
                  <a:cubicBezTo>
                    <a:pt x="41674" y="62616"/>
                    <a:pt x="41860" y="62796"/>
                    <a:pt x="42046" y="63067"/>
                  </a:cubicBezTo>
                  <a:cubicBezTo>
                    <a:pt x="42232" y="63157"/>
                    <a:pt x="42418" y="63338"/>
                    <a:pt x="42604" y="63428"/>
                  </a:cubicBezTo>
                  <a:cubicBezTo>
                    <a:pt x="42790" y="63609"/>
                    <a:pt x="43162" y="63789"/>
                    <a:pt x="43534" y="63969"/>
                  </a:cubicBezTo>
                  <a:cubicBezTo>
                    <a:pt x="44279" y="64240"/>
                    <a:pt x="45395" y="64601"/>
                    <a:pt x="46511" y="64781"/>
                  </a:cubicBezTo>
                  <a:cubicBezTo>
                    <a:pt x="46883" y="64872"/>
                    <a:pt x="47255" y="64872"/>
                    <a:pt x="47441" y="64872"/>
                  </a:cubicBezTo>
                  <a:cubicBezTo>
                    <a:pt x="47813" y="64962"/>
                    <a:pt x="48186" y="64962"/>
                    <a:pt x="48558" y="64962"/>
                  </a:cubicBezTo>
                  <a:cubicBezTo>
                    <a:pt x="49116" y="65052"/>
                    <a:pt x="49860" y="65052"/>
                    <a:pt x="50418" y="65052"/>
                  </a:cubicBezTo>
                  <a:cubicBezTo>
                    <a:pt x="51162" y="65052"/>
                    <a:pt x="51720" y="65052"/>
                    <a:pt x="52465" y="65052"/>
                  </a:cubicBezTo>
                  <a:cubicBezTo>
                    <a:pt x="53209" y="65052"/>
                    <a:pt x="53767" y="64962"/>
                    <a:pt x="54325" y="64962"/>
                  </a:cubicBezTo>
                  <a:cubicBezTo>
                    <a:pt x="54697" y="64872"/>
                    <a:pt x="55069" y="64872"/>
                    <a:pt x="55255" y="64872"/>
                  </a:cubicBezTo>
                  <a:cubicBezTo>
                    <a:pt x="55627" y="64781"/>
                    <a:pt x="55813" y="64781"/>
                    <a:pt x="56186" y="64691"/>
                  </a:cubicBezTo>
                  <a:cubicBezTo>
                    <a:pt x="56372" y="64601"/>
                    <a:pt x="56744" y="64601"/>
                    <a:pt x="56930" y="64511"/>
                  </a:cubicBezTo>
                  <a:cubicBezTo>
                    <a:pt x="57302" y="64511"/>
                    <a:pt x="57488" y="64421"/>
                    <a:pt x="57674" y="64330"/>
                  </a:cubicBezTo>
                  <a:cubicBezTo>
                    <a:pt x="58046" y="64240"/>
                    <a:pt x="58604" y="64150"/>
                    <a:pt x="58790" y="63969"/>
                  </a:cubicBezTo>
                  <a:cubicBezTo>
                    <a:pt x="59162" y="63879"/>
                    <a:pt x="59534" y="63789"/>
                    <a:pt x="59720" y="63609"/>
                  </a:cubicBezTo>
                  <a:cubicBezTo>
                    <a:pt x="59720" y="63699"/>
                    <a:pt x="59720" y="63879"/>
                    <a:pt x="59534" y="63879"/>
                  </a:cubicBezTo>
                  <a:cubicBezTo>
                    <a:pt x="59534" y="64150"/>
                    <a:pt x="59534" y="64421"/>
                    <a:pt x="59534" y="64691"/>
                  </a:cubicBezTo>
                  <a:cubicBezTo>
                    <a:pt x="59534" y="65954"/>
                    <a:pt x="59534" y="67308"/>
                    <a:pt x="59534" y="68661"/>
                  </a:cubicBezTo>
                  <a:cubicBezTo>
                    <a:pt x="59534" y="70736"/>
                    <a:pt x="59534" y="72902"/>
                    <a:pt x="59534" y="75067"/>
                  </a:cubicBezTo>
                  <a:cubicBezTo>
                    <a:pt x="59348" y="76421"/>
                    <a:pt x="59162" y="77774"/>
                    <a:pt x="58976" y="79127"/>
                  </a:cubicBezTo>
                  <a:cubicBezTo>
                    <a:pt x="58790" y="79849"/>
                    <a:pt x="58604" y="80571"/>
                    <a:pt x="58604" y="81293"/>
                  </a:cubicBezTo>
                  <a:cubicBezTo>
                    <a:pt x="58418" y="81924"/>
                    <a:pt x="58604" y="82646"/>
                    <a:pt x="58604" y="83368"/>
                  </a:cubicBezTo>
                  <a:cubicBezTo>
                    <a:pt x="58790" y="84000"/>
                    <a:pt x="58790" y="84721"/>
                    <a:pt x="58418" y="85443"/>
                  </a:cubicBezTo>
                  <a:cubicBezTo>
                    <a:pt x="58046" y="85894"/>
                    <a:pt x="57674" y="86345"/>
                    <a:pt x="57488" y="86887"/>
                  </a:cubicBezTo>
                  <a:cubicBezTo>
                    <a:pt x="57302" y="88330"/>
                    <a:pt x="58046" y="89864"/>
                    <a:pt x="58232" y="91218"/>
                  </a:cubicBezTo>
                  <a:cubicBezTo>
                    <a:pt x="58418" y="92390"/>
                    <a:pt x="58418" y="93473"/>
                    <a:pt x="58418" y="94556"/>
                  </a:cubicBezTo>
                  <a:cubicBezTo>
                    <a:pt x="58604" y="95548"/>
                    <a:pt x="58604" y="96541"/>
                    <a:pt x="58604" y="97533"/>
                  </a:cubicBezTo>
                  <a:cubicBezTo>
                    <a:pt x="58604" y="98977"/>
                    <a:pt x="58232" y="100421"/>
                    <a:pt x="58046" y="101864"/>
                  </a:cubicBezTo>
                  <a:cubicBezTo>
                    <a:pt x="58046" y="103308"/>
                    <a:pt x="58232" y="104751"/>
                    <a:pt x="58604" y="106195"/>
                  </a:cubicBezTo>
                  <a:cubicBezTo>
                    <a:pt x="58976" y="107639"/>
                    <a:pt x="59348" y="109082"/>
                    <a:pt x="59534" y="110526"/>
                  </a:cubicBezTo>
                  <a:cubicBezTo>
                    <a:pt x="59720" y="111157"/>
                    <a:pt x="59534" y="111789"/>
                    <a:pt x="59534" y="112421"/>
                  </a:cubicBezTo>
                  <a:cubicBezTo>
                    <a:pt x="59534" y="112962"/>
                    <a:pt x="59534" y="113593"/>
                    <a:pt x="59534" y="114135"/>
                  </a:cubicBezTo>
                  <a:cubicBezTo>
                    <a:pt x="59534" y="114135"/>
                    <a:pt x="59348" y="115218"/>
                    <a:pt x="59348" y="115578"/>
                  </a:cubicBezTo>
                  <a:cubicBezTo>
                    <a:pt x="59348" y="115578"/>
                    <a:pt x="60651" y="118646"/>
                    <a:pt x="58232" y="119368"/>
                  </a:cubicBezTo>
                  <a:cubicBezTo>
                    <a:pt x="57302" y="119639"/>
                    <a:pt x="56186" y="119639"/>
                    <a:pt x="55069" y="119639"/>
                  </a:cubicBezTo>
                  <a:cubicBezTo>
                    <a:pt x="53953" y="119639"/>
                    <a:pt x="52651" y="119548"/>
                    <a:pt x="51720" y="119278"/>
                  </a:cubicBezTo>
                  <a:cubicBezTo>
                    <a:pt x="51162" y="119187"/>
                    <a:pt x="50790" y="119007"/>
                    <a:pt x="50046" y="118917"/>
                  </a:cubicBezTo>
                  <a:cubicBezTo>
                    <a:pt x="49488" y="118917"/>
                    <a:pt x="48744" y="118827"/>
                    <a:pt x="48186" y="118827"/>
                  </a:cubicBezTo>
                  <a:cubicBezTo>
                    <a:pt x="47627" y="118827"/>
                    <a:pt x="47069" y="118827"/>
                    <a:pt x="46697" y="118736"/>
                  </a:cubicBezTo>
                  <a:cubicBezTo>
                    <a:pt x="46139" y="118646"/>
                    <a:pt x="45767" y="118556"/>
                    <a:pt x="45581" y="118375"/>
                  </a:cubicBezTo>
                  <a:cubicBezTo>
                    <a:pt x="45209" y="118015"/>
                    <a:pt x="45767" y="117473"/>
                    <a:pt x="46325" y="117112"/>
                  </a:cubicBezTo>
                  <a:cubicBezTo>
                    <a:pt x="46511" y="117112"/>
                    <a:pt x="46697" y="117022"/>
                    <a:pt x="46697" y="116932"/>
                  </a:cubicBezTo>
                  <a:cubicBezTo>
                    <a:pt x="46883" y="116842"/>
                    <a:pt x="47069" y="116751"/>
                    <a:pt x="47255" y="116661"/>
                  </a:cubicBezTo>
                  <a:cubicBezTo>
                    <a:pt x="47627" y="116481"/>
                    <a:pt x="48000" y="116300"/>
                    <a:pt x="48186" y="116210"/>
                  </a:cubicBezTo>
                  <a:cubicBezTo>
                    <a:pt x="48930" y="115849"/>
                    <a:pt x="49488" y="115578"/>
                    <a:pt x="49860" y="115218"/>
                  </a:cubicBezTo>
                  <a:cubicBezTo>
                    <a:pt x="50232" y="115037"/>
                    <a:pt x="51906" y="112691"/>
                    <a:pt x="52279" y="112240"/>
                  </a:cubicBezTo>
                  <a:cubicBezTo>
                    <a:pt x="52465" y="111879"/>
                    <a:pt x="52279" y="111518"/>
                    <a:pt x="52093" y="111157"/>
                  </a:cubicBezTo>
                  <a:cubicBezTo>
                    <a:pt x="51348" y="109263"/>
                    <a:pt x="50046" y="107458"/>
                    <a:pt x="48930" y="105654"/>
                  </a:cubicBezTo>
                  <a:cubicBezTo>
                    <a:pt x="48186" y="104481"/>
                    <a:pt x="47627" y="103308"/>
                    <a:pt x="46883" y="102135"/>
                  </a:cubicBezTo>
                  <a:cubicBezTo>
                    <a:pt x="45209" y="99338"/>
                    <a:pt x="42976" y="96451"/>
                    <a:pt x="42790" y="93563"/>
                  </a:cubicBezTo>
                  <a:cubicBezTo>
                    <a:pt x="42790" y="92030"/>
                    <a:pt x="43162" y="90496"/>
                    <a:pt x="44093" y="89052"/>
                  </a:cubicBezTo>
                  <a:cubicBezTo>
                    <a:pt x="44651" y="87699"/>
                    <a:pt x="45395" y="86255"/>
                    <a:pt x="45581" y="84812"/>
                  </a:cubicBezTo>
                  <a:cubicBezTo>
                    <a:pt x="45581" y="82466"/>
                    <a:pt x="44093" y="80210"/>
                    <a:pt x="42976" y="77954"/>
                  </a:cubicBezTo>
                  <a:cubicBezTo>
                    <a:pt x="41302" y="74977"/>
                    <a:pt x="40186" y="71909"/>
                    <a:pt x="39627" y="68842"/>
                  </a:cubicBezTo>
                  <a:cubicBezTo>
                    <a:pt x="39069" y="65864"/>
                    <a:pt x="38697" y="62796"/>
                    <a:pt x="38697" y="59729"/>
                  </a:cubicBezTo>
                  <a:cubicBezTo>
                    <a:pt x="38511" y="58195"/>
                    <a:pt x="38697" y="56751"/>
                    <a:pt x="39069" y="55218"/>
                  </a:cubicBezTo>
                  <a:cubicBezTo>
                    <a:pt x="39441" y="53684"/>
                    <a:pt x="39813" y="52150"/>
                    <a:pt x="40558" y="50616"/>
                  </a:cubicBezTo>
                  <a:cubicBezTo>
                    <a:pt x="40558" y="50345"/>
                    <a:pt x="40744" y="50075"/>
                    <a:pt x="40744" y="49804"/>
                  </a:cubicBezTo>
                  <a:cubicBezTo>
                    <a:pt x="40744" y="49533"/>
                    <a:pt x="40372" y="49172"/>
                    <a:pt x="40186" y="48902"/>
                  </a:cubicBezTo>
                  <a:cubicBezTo>
                    <a:pt x="40186" y="48902"/>
                    <a:pt x="40186" y="48992"/>
                    <a:pt x="40186" y="48992"/>
                  </a:cubicBezTo>
                  <a:cubicBezTo>
                    <a:pt x="40186" y="47187"/>
                    <a:pt x="40186" y="45383"/>
                    <a:pt x="40186" y="43578"/>
                  </a:cubicBezTo>
                  <a:cubicBezTo>
                    <a:pt x="40186" y="43218"/>
                    <a:pt x="40186" y="42857"/>
                    <a:pt x="40186" y="42406"/>
                  </a:cubicBezTo>
                  <a:cubicBezTo>
                    <a:pt x="40186" y="42315"/>
                    <a:pt x="40186" y="42135"/>
                    <a:pt x="40000" y="42045"/>
                  </a:cubicBezTo>
                  <a:cubicBezTo>
                    <a:pt x="39813" y="41774"/>
                    <a:pt x="39627" y="41413"/>
                    <a:pt x="39441" y="41052"/>
                  </a:cubicBezTo>
                  <a:cubicBezTo>
                    <a:pt x="39255" y="40511"/>
                    <a:pt x="38883" y="39969"/>
                    <a:pt x="38511" y="39428"/>
                  </a:cubicBezTo>
                  <a:cubicBezTo>
                    <a:pt x="38139" y="38977"/>
                    <a:pt x="37953" y="38436"/>
                    <a:pt x="37581" y="37984"/>
                  </a:cubicBezTo>
                  <a:cubicBezTo>
                    <a:pt x="37581" y="37624"/>
                    <a:pt x="36093" y="31218"/>
                    <a:pt x="35534" y="31218"/>
                  </a:cubicBezTo>
                  <a:cubicBezTo>
                    <a:pt x="35162" y="31218"/>
                    <a:pt x="36651" y="37172"/>
                    <a:pt x="36651" y="37443"/>
                  </a:cubicBezTo>
                  <a:cubicBezTo>
                    <a:pt x="36651" y="37804"/>
                    <a:pt x="36651" y="37894"/>
                    <a:pt x="36279" y="38165"/>
                  </a:cubicBezTo>
                  <a:cubicBezTo>
                    <a:pt x="35906" y="38616"/>
                    <a:pt x="35720" y="38977"/>
                    <a:pt x="35348" y="39338"/>
                  </a:cubicBezTo>
                  <a:cubicBezTo>
                    <a:pt x="34418" y="40421"/>
                    <a:pt x="33674" y="41413"/>
                    <a:pt x="33116" y="42496"/>
                  </a:cubicBezTo>
                  <a:cubicBezTo>
                    <a:pt x="32558" y="43578"/>
                    <a:pt x="32186" y="44661"/>
                    <a:pt x="31627" y="45744"/>
                  </a:cubicBezTo>
                  <a:cubicBezTo>
                    <a:pt x="30325" y="48000"/>
                    <a:pt x="28279" y="50075"/>
                    <a:pt x="26046" y="52150"/>
                  </a:cubicBezTo>
                  <a:cubicBezTo>
                    <a:pt x="24000" y="54135"/>
                    <a:pt x="21953" y="56210"/>
                    <a:pt x="20279" y="58375"/>
                  </a:cubicBezTo>
                  <a:cubicBezTo>
                    <a:pt x="19906" y="59007"/>
                    <a:pt x="20465" y="59187"/>
                    <a:pt x="20465" y="59639"/>
                  </a:cubicBezTo>
                  <a:cubicBezTo>
                    <a:pt x="20279" y="60541"/>
                    <a:pt x="19534" y="61533"/>
                    <a:pt x="18790" y="62436"/>
                  </a:cubicBezTo>
                  <a:cubicBezTo>
                    <a:pt x="18604" y="62616"/>
                    <a:pt x="18604" y="62796"/>
                    <a:pt x="18418" y="63067"/>
                  </a:cubicBezTo>
                  <a:cubicBezTo>
                    <a:pt x="18418" y="63699"/>
                    <a:pt x="18232" y="64421"/>
                    <a:pt x="18046" y="65052"/>
                  </a:cubicBezTo>
                  <a:cubicBezTo>
                    <a:pt x="18046" y="65323"/>
                    <a:pt x="18046" y="65684"/>
                    <a:pt x="18046" y="65954"/>
                  </a:cubicBezTo>
                  <a:cubicBezTo>
                    <a:pt x="17860" y="66135"/>
                    <a:pt x="17860" y="66586"/>
                    <a:pt x="17488" y="66766"/>
                  </a:cubicBezTo>
                  <a:cubicBezTo>
                    <a:pt x="16744" y="66947"/>
                    <a:pt x="16744" y="65954"/>
                    <a:pt x="16744" y="65774"/>
                  </a:cubicBezTo>
                  <a:cubicBezTo>
                    <a:pt x="16744" y="65142"/>
                    <a:pt x="17116" y="64601"/>
                    <a:pt x="16930" y="64060"/>
                  </a:cubicBezTo>
                  <a:cubicBezTo>
                    <a:pt x="16744" y="63609"/>
                    <a:pt x="16000" y="63338"/>
                    <a:pt x="15441" y="63699"/>
                  </a:cubicBezTo>
                  <a:cubicBezTo>
                    <a:pt x="14883" y="64060"/>
                    <a:pt x="14883" y="64691"/>
                    <a:pt x="14697" y="65142"/>
                  </a:cubicBezTo>
                  <a:cubicBezTo>
                    <a:pt x="14697" y="65593"/>
                    <a:pt x="14511" y="66045"/>
                    <a:pt x="14511" y="66406"/>
                  </a:cubicBezTo>
                  <a:cubicBezTo>
                    <a:pt x="14511" y="66586"/>
                    <a:pt x="14139" y="68120"/>
                    <a:pt x="13395" y="67488"/>
                  </a:cubicBezTo>
                  <a:cubicBezTo>
                    <a:pt x="13209" y="67308"/>
                    <a:pt x="13209" y="67037"/>
                    <a:pt x="13209" y="66857"/>
                  </a:cubicBezTo>
                  <a:cubicBezTo>
                    <a:pt x="13209" y="66496"/>
                    <a:pt x="13209" y="66135"/>
                    <a:pt x="13395" y="65774"/>
                  </a:cubicBezTo>
                  <a:cubicBezTo>
                    <a:pt x="13395" y="65233"/>
                    <a:pt x="13581" y="64691"/>
                    <a:pt x="13581" y="64150"/>
                  </a:cubicBezTo>
                  <a:cubicBezTo>
                    <a:pt x="13395" y="63969"/>
                    <a:pt x="13395" y="63699"/>
                    <a:pt x="13023" y="63609"/>
                  </a:cubicBezTo>
                  <a:cubicBezTo>
                    <a:pt x="12279" y="63428"/>
                    <a:pt x="11720" y="64511"/>
                    <a:pt x="11534" y="64691"/>
                  </a:cubicBezTo>
                  <a:cubicBezTo>
                    <a:pt x="11162" y="65323"/>
                    <a:pt x="10604" y="65954"/>
                    <a:pt x="10232" y="66496"/>
                  </a:cubicBezTo>
                  <a:cubicBezTo>
                    <a:pt x="9860" y="66766"/>
                    <a:pt x="9302" y="67759"/>
                    <a:pt x="8558" y="67759"/>
                  </a:cubicBezTo>
                  <a:cubicBezTo>
                    <a:pt x="7069" y="67669"/>
                    <a:pt x="9488" y="65052"/>
                    <a:pt x="9674" y="64781"/>
                  </a:cubicBezTo>
                  <a:cubicBezTo>
                    <a:pt x="10046" y="64421"/>
                    <a:pt x="11162" y="63248"/>
                    <a:pt x="10046" y="63067"/>
                  </a:cubicBezTo>
                  <a:cubicBezTo>
                    <a:pt x="9674" y="62887"/>
                    <a:pt x="9116" y="63157"/>
                    <a:pt x="8930" y="63338"/>
                  </a:cubicBezTo>
                  <a:cubicBezTo>
                    <a:pt x="8000" y="63789"/>
                    <a:pt x="7255" y="64330"/>
                    <a:pt x="6511" y="64781"/>
                  </a:cubicBezTo>
                  <a:cubicBezTo>
                    <a:pt x="6325" y="65052"/>
                    <a:pt x="5953" y="65233"/>
                    <a:pt x="5581" y="65503"/>
                  </a:cubicBezTo>
                  <a:cubicBezTo>
                    <a:pt x="5395" y="65684"/>
                    <a:pt x="4837" y="66045"/>
                    <a:pt x="4279" y="66045"/>
                  </a:cubicBezTo>
                  <a:cubicBezTo>
                    <a:pt x="2976" y="66135"/>
                    <a:pt x="4465" y="65052"/>
                    <a:pt x="4651" y="64962"/>
                  </a:cubicBezTo>
                  <a:cubicBezTo>
                    <a:pt x="5209" y="64421"/>
                    <a:pt x="5767" y="63969"/>
                    <a:pt x="6325" y="63428"/>
                  </a:cubicBezTo>
                  <a:cubicBezTo>
                    <a:pt x="7069" y="62796"/>
                    <a:pt x="8000" y="62075"/>
                    <a:pt x="8372" y="61353"/>
                  </a:cubicBezTo>
                  <a:cubicBezTo>
                    <a:pt x="8558" y="60992"/>
                    <a:pt x="8558" y="60721"/>
                    <a:pt x="7627" y="60721"/>
                  </a:cubicBezTo>
                  <a:cubicBezTo>
                    <a:pt x="6511" y="60902"/>
                    <a:pt x="5767" y="61624"/>
                    <a:pt x="4651" y="61894"/>
                  </a:cubicBezTo>
                  <a:cubicBezTo>
                    <a:pt x="3906" y="62075"/>
                    <a:pt x="2790" y="62345"/>
                    <a:pt x="1860" y="62255"/>
                  </a:cubicBezTo>
                  <a:cubicBezTo>
                    <a:pt x="0" y="62165"/>
                    <a:pt x="2418" y="61443"/>
                    <a:pt x="2790" y="61263"/>
                  </a:cubicBezTo>
                  <a:cubicBezTo>
                    <a:pt x="5209" y="60270"/>
                    <a:pt x="6697" y="58917"/>
                    <a:pt x="9116" y="57924"/>
                  </a:cubicBezTo>
                  <a:cubicBezTo>
                    <a:pt x="10232" y="57473"/>
                    <a:pt x="11348" y="57383"/>
                    <a:pt x="12837" y="57383"/>
                  </a:cubicBezTo>
                  <a:cubicBezTo>
                    <a:pt x="12837" y="57383"/>
                    <a:pt x="13209" y="57203"/>
                    <a:pt x="13209" y="57022"/>
                  </a:cubicBezTo>
                  <a:cubicBezTo>
                    <a:pt x="15069" y="55398"/>
                    <a:pt x="16000" y="53593"/>
                    <a:pt x="16558" y="51879"/>
                  </a:cubicBezTo>
                  <a:cubicBezTo>
                    <a:pt x="16930" y="50616"/>
                    <a:pt x="16930" y="49443"/>
                    <a:pt x="17488" y="48270"/>
                  </a:cubicBezTo>
                  <a:cubicBezTo>
                    <a:pt x="18232" y="46466"/>
                    <a:pt x="19534" y="44751"/>
                    <a:pt x="21209" y="43127"/>
                  </a:cubicBezTo>
                  <a:cubicBezTo>
                    <a:pt x="21395" y="42766"/>
                    <a:pt x="21767" y="42496"/>
                    <a:pt x="22139" y="42225"/>
                  </a:cubicBezTo>
                  <a:cubicBezTo>
                    <a:pt x="22697" y="41864"/>
                    <a:pt x="23255" y="41503"/>
                    <a:pt x="23441" y="41052"/>
                  </a:cubicBezTo>
                  <a:cubicBezTo>
                    <a:pt x="23627" y="40781"/>
                    <a:pt x="23813" y="40511"/>
                    <a:pt x="23813" y="40150"/>
                  </a:cubicBezTo>
                  <a:cubicBezTo>
                    <a:pt x="23813" y="39699"/>
                    <a:pt x="24000" y="39248"/>
                    <a:pt x="24000" y="38796"/>
                  </a:cubicBezTo>
                  <a:cubicBezTo>
                    <a:pt x="24186" y="36902"/>
                    <a:pt x="24744" y="35097"/>
                    <a:pt x="25302" y="33203"/>
                  </a:cubicBezTo>
                  <a:cubicBezTo>
                    <a:pt x="25488" y="32751"/>
                    <a:pt x="25674" y="32300"/>
                    <a:pt x="25860" y="31849"/>
                  </a:cubicBezTo>
                  <a:cubicBezTo>
                    <a:pt x="26046" y="31488"/>
                    <a:pt x="26232" y="31308"/>
                    <a:pt x="26046" y="30947"/>
                  </a:cubicBezTo>
                  <a:cubicBezTo>
                    <a:pt x="25860" y="30045"/>
                    <a:pt x="25860" y="29142"/>
                    <a:pt x="25860" y="28240"/>
                  </a:cubicBezTo>
                  <a:cubicBezTo>
                    <a:pt x="25860" y="27338"/>
                    <a:pt x="26046" y="26526"/>
                    <a:pt x="26790" y="25714"/>
                  </a:cubicBezTo>
                  <a:cubicBezTo>
                    <a:pt x="27534" y="24902"/>
                    <a:pt x="28465" y="24090"/>
                    <a:pt x="29395" y="23368"/>
                  </a:cubicBezTo>
                  <a:cubicBezTo>
                    <a:pt x="30325" y="22646"/>
                    <a:pt x="31255" y="22105"/>
                    <a:pt x="32930" y="21744"/>
                  </a:cubicBezTo>
                  <a:cubicBezTo>
                    <a:pt x="34604" y="21383"/>
                    <a:pt x="36279" y="21203"/>
                    <a:pt x="38139" y="21112"/>
                  </a:cubicBezTo>
                  <a:cubicBezTo>
                    <a:pt x="42232" y="20842"/>
                    <a:pt x="44279" y="21022"/>
                    <a:pt x="45209" y="20571"/>
                  </a:cubicBezTo>
                  <a:cubicBezTo>
                    <a:pt x="46325" y="20210"/>
                    <a:pt x="47255" y="19939"/>
                    <a:pt x="48372" y="19578"/>
                  </a:cubicBezTo>
                  <a:cubicBezTo>
                    <a:pt x="48930" y="19398"/>
                    <a:pt x="49674" y="19127"/>
                    <a:pt x="50232" y="18947"/>
                  </a:cubicBezTo>
                  <a:cubicBezTo>
                    <a:pt x="50790" y="18857"/>
                    <a:pt x="51534" y="18676"/>
                    <a:pt x="51906" y="18496"/>
                  </a:cubicBezTo>
                  <a:cubicBezTo>
                    <a:pt x="52093" y="18406"/>
                    <a:pt x="52093" y="18315"/>
                    <a:pt x="52279" y="18135"/>
                  </a:cubicBezTo>
                  <a:cubicBezTo>
                    <a:pt x="52465" y="17142"/>
                    <a:pt x="52651" y="16060"/>
                    <a:pt x="52837" y="15067"/>
                  </a:cubicBezTo>
                  <a:cubicBezTo>
                    <a:pt x="53209" y="14526"/>
                    <a:pt x="51906" y="14526"/>
                    <a:pt x="51348" y="13804"/>
                  </a:cubicBezTo>
                  <a:cubicBezTo>
                    <a:pt x="51348" y="13804"/>
                    <a:pt x="51534" y="13984"/>
                    <a:pt x="51348" y="13804"/>
                  </a:cubicBezTo>
                  <a:cubicBezTo>
                    <a:pt x="51162" y="13714"/>
                    <a:pt x="51162" y="13714"/>
                    <a:pt x="51348" y="13804"/>
                  </a:cubicBezTo>
                  <a:cubicBezTo>
                    <a:pt x="50790" y="13353"/>
                    <a:pt x="50604" y="12902"/>
                    <a:pt x="50232" y="12451"/>
                  </a:cubicBezTo>
                  <a:cubicBezTo>
                    <a:pt x="49860" y="11639"/>
                    <a:pt x="49302" y="10827"/>
                    <a:pt x="48930" y="10015"/>
                  </a:cubicBezTo>
                  <a:cubicBezTo>
                    <a:pt x="48372" y="8390"/>
                    <a:pt x="48186" y="6857"/>
                    <a:pt x="48744" y="5233"/>
                  </a:cubicBezTo>
                  <a:cubicBezTo>
                    <a:pt x="49116" y="3969"/>
                    <a:pt x="50232" y="2616"/>
                    <a:pt x="52651" y="1714"/>
                  </a:cubicBezTo>
                  <a:cubicBezTo>
                    <a:pt x="54697" y="902"/>
                    <a:pt x="57302" y="631"/>
                    <a:pt x="59906" y="631"/>
                  </a:cubicBezTo>
                  <a:cubicBezTo>
                    <a:pt x="62325" y="631"/>
                    <a:pt x="64930" y="902"/>
                    <a:pt x="66976" y="1624"/>
                  </a:cubicBezTo>
                  <a:cubicBezTo>
                    <a:pt x="69395" y="2436"/>
                    <a:pt x="70697" y="3789"/>
                    <a:pt x="71069" y="5142"/>
                  </a:cubicBezTo>
                  <a:cubicBezTo>
                    <a:pt x="71813" y="6676"/>
                    <a:pt x="71627" y="8300"/>
                    <a:pt x="71069" y="9834"/>
                  </a:cubicBezTo>
                  <a:cubicBezTo>
                    <a:pt x="70511" y="11097"/>
                    <a:pt x="69767" y="12451"/>
                    <a:pt x="68651" y="13714"/>
                  </a:cubicBezTo>
                  <a:cubicBezTo>
                    <a:pt x="68093" y="14436"/>
                    <a:pt x="66790" y="14526"/>
                    <a:pt x="67162" y="15067"/>
                  </a:cubicBezTo>
                  <a:cubicBezTo>
                    <a:pt x="67348" y="16060"/>
                    <a:pt x="67534" y="17052"/>
                    <a:pt x="67720" y="18135"/>
                  </a:cubicBezTo>
                  <a:cubicBezTo>
                    <a:pt x="67720" y="18315"/>
                    <a:pt x="67720" y="18406"/>
                    <a:pt x="67906" y="18496"/>
                  </a:cubicBezTo>
                  <a:cubicBezTo>
                    <a:pt x="68279" y="18676"/>
                    <a:pt x="69023" y="18857"/>
                    <a:pt x="69581" y="18947"/>
                  </a:cubicBezTo>
                  <a:cubicBezTo>
                    <a:pt x="70139" y="19127"/>
                    <a:pt x="70697" y="19308"/>
                    <a:pt x="71255" y="19488"/>
                  </a:cubicBezTo>
                  <a:cubicBezTo>
                    <a:pt x="72372" y="19849"/>
                    <a:pt x="73488" y="20210"/>
                    <a:pt x="74604" y="20571"/>
                  </a:cubicBezTo>
                  <a:cubicBezTo>
                    <a:pt x="74976" y="20842"/>
                    <a:pt x="75720" y="20932"/>
                    <a:pt x="79069" y="20932"/>
                  </a:cubicBezTo>
                  <a:cubicBezTo>
                    <a:pt x="82418" y="21022"/>
                    <a:pt x="86511" y="21293"/>
                    <a:pt x="89116" y="22375"/>
                  </a:cubicBezTo>
                  <a:cubicBezTo>
                    <a:pt x="90418" y="23007"/>
                    <a:pt x="91162" y="23819"/>
                    <a:pt x="92093" y="24541"/>
                  </a:cubicBezTo>
                  <a:cubicBezTo>
                    <a:pt x="92837" y="25263"/>
                    <a:pt x="93581" y="26075"/>
                    <a:pt x="93767" y="26887"/>
                  </a:cubicBezTo>
                  <a:cubicBezTo>
                    <a:pt x="93953" y="27789"/>
                    <a:pt x="94139" y="28691"/>
                    <a:pt x="93953" y="29593"/>
                  </a:cubicBezTo>
                  <a:cubicBezTo>
                    <a:pt x="93953" y="30045"/>
                    <a:pt x="93953" y="30496"/>
                    <a:pt x="93767" y="30947"/>
                  </a:cubicBezTo>
                  <a:cubicBezTo>
                    <a:pt x="93767" y="31308"/>
                    <a:pt x="93767" y="31488"/>
                    <a:pt x="93953" y="31849"/>
                  </a:cubicBezTo>
                  <a:cubicBezTo>
                    <a:pt x="94697" y="33654"/>
                    <a:pt x="95441" y="35548"/>
                    <a:pt x="95813" y="37443"/>
                  </a:cubicBezTo>
                  <a:cubicBezTo>
                    <a:pt x="96000" y="38345"/>
                    <a:pt x="96000" y="39248"/>
                    <a:pt x="96000" y="40150"/>
                  </a:cubicBezTo>
                  <a:cubicBezTo>
                    <a:pt x="96000" y="40872"/>
                    <a:pt x="96744" y="41684"/>
                    <a:pt x="97674" y="42225"/>
                  </a:cubicBezTo>
                  <a:cubicBezTo>
                    <a:pt x="98790" y="42766"/>
                    <a:pt x="99348" y="43669"/>
                    <a:pt x="99906" y="44390"/>
                  </a:cubicBezTo>
                  <a:cubicBezTo>
                    <a:pt x="100651" y="45203"/>
                    <a:pt x="101209" y="46105"/>
                    <a:pt x="101767" y="47007"/>
                  </a:cubicBezTo>
                  <a:cubicBezTo>
                    <a:pt x="102511" y="48360"/>
                    <a:pt x="102883" y="49714"/>
                    <a:pt x="103255" y="51157"/>
                  </a:cubicBezTo>
                  <a:cubicBezTo>
                    <a:pt x="103627" y="53142"/>
                    <a:pt x="104744" y="55218"/>
                    <a:pt x="106604" y="57022"/>
                  </a:cubicBezTo>
                  <a:cubicBezTo>
                    <a:pt x="106976" y="57563"/>
                    <a:pt x="109209" y="57293"/>
                    <a:pt x="110511" y="57834"/>
                  </a:cubicBezTo>
                  <a:cubicBezTo>
                    <a:pt x="112372" y="58556"/>
                    <a:pt x="113674" y="59548"/>
                    <a:pt x="115162" y="60360"/>
                  </a:cubicBezTo>
                  <a:cubicBezTo>
                    <a:pt x="115906" y="60812"/>
                    <a:pt x="116651" y="61172"/>
                    <a:pt x="117581" y="61533"/>
                  </a:cubicBezTo>
                  <a:cubicBezTo>
                    <a:pt x="117953" y="61624"/>
                    <a:pt x="119627" y="62165"/>
                    <a:pt x="118325" y="62255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4" name="Google Shape;164;p19"/>
          <p:cNvSpPr txBox="1">
            <a:spLocks noGrp="1"/>
          </p:cNvSpPr>
          <p:nvPr>
            <p:ph type="body" idx="1"/>
          </p:nvPr>
        </p:nvSpPr>
        <p:spPr>
          <a:xfrm>
            <a:off x="844424" y="1150706"/>
            <a:ext cx="3213868" cy="370515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n-US" sz="3200" b="1" dirty="0" smtClean="0">
                <a:solidFill>
                  <a:srgbClr val="7030A0"/>
                </a:solidFill>
              </a:rPr>
              <a:t>Atopic</a:t>
            </a:r>
          </a:p>
          <a:p>
            <a:r>
              <a:rPr lang="en-US" dirty="0"/>
              <a:t>M</a:t>
            </a:r>
            <a:r>
              <a:rPr lang="en-US" dirty="0" smtClean="0"/>
              <a:t>ost </a:t>
            </a:r>
            <a:r>
              <a:rPr lang="en-US" dirty="0"/>
              <a:t>common</a:t>
            </a:r>
          </a:p>
          <a:p>
            <a:r>
              <a:rPr lang="en-US" dirty="0" smtClean="0"/>
              <a:t>Evidence of allergen sensitization.</a:t>
            </a:r>
          </a:p>
          <a:p>
            <a:r>
              <a:rPr lang="en-US" dirty="0"/>
              <a:t>U</a:t>
            </a:r>
            <a:r>
              <a:rPr lang="en-US" dirty="0" smtClean="0"/>
              <a:t>sually </a:t>
            </a:r>
            <a:r>
              <a:rPr lang="en-US" dirty="0"/>
              <a:t>begins in </a:t>
            </a:r>
            <a:r>
              <a:rPr lang="en-US" dirty="0" smtClean="0"/>
              <a:t>childhood.</a:t>
            </a:r>
          </a:p>
          <a:p>
            <a:r>
              <a:rPr lang="en-US" dirty="0" smtClean="0"/>
              <a:t>+</a:t>
            </a:r>
            <a:r>
              <a:rPr lang="en-US" dirty="0" err="1" smtClean="0"/>
              <a:t>ve</a:t>
            </a:r>
            <a:r>
              <a:rPr lang="en-US" dirty="0" smtClean="0"/>
              <a:t> family history.</a:t>
            </a:r>
          </a:p>
          <a:p>
            <a:r>
              <a:rPr lang="en-US" dirty="0" err="1"/>
              <a:t>IgE</a:t>
            </a:r>
            <a:r>
              <a:rPr lang="en-US" dirty="0"/>
              <a:t>-mediated (type I) </a:t>
            </a:r>
            <a:r>
              <a:rPr lang="en-US" dirty="0" smtClean="0"/>
              <a:t>hypersensitivity reaction.</a:t>
            </a:r>
            <a:endParaRPr lang="en-US" dirty="0"/>
          </a:p>
          <a:p>
            <a:endParaRPr dirty="0"/>
          </a:p>
        </p:txBody>
      </p:sp>
      <p:sp>
        <p:nvSpPr>
          <p:cNvPr id="165" name="Google Shape;165;p19"/>
          <p:cNvSpPr txBox="1">
            <a:spLocks noGrp="1"/>
          </p:cNvSpPr>
          <p:nvPr>
            <p:ph type="title"/>
          </p:nvPr>
        </p:nvSpPr>
        <p:spPr>
          <a:xfrm>
            <a:off x="844425" y="5598"/>
            <a:ext cx="4857732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 smtClean="0"/>
              <a:t>Asthma main categories:</a:t>
            </a:r>
            <a:endParaRPr sz="3600" b="1" dirty="0"/>
          </a:p>
        </p:txBody>
      </p:sp>
      <p:sp>
        <p:nvSpPr>
          <p:cNvPr id="166" name="Google Shape;166;p19"/>
          <p:cNvSpPr txBox="1">
            <a:spLocks noGrp="1"/>
          </p:cNvSpPr>
          <p:nvPr>
            <p:ph type="body" idx="2"/>
          </p:nvPr>
        </p:nvSpPr>
        <p:spPr>
          <a:xfrm>
            <a:off x="3818123" y="1880171"/>
            <a:ext cx="2804700" cy="297568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/>
              <a:t>triggered by </a:t>
            </a:r>
            <a:r>
              <a:rPr lang="en-US" dirty="0" smtClean="0"/>
              <a:t>environmental allergens</a:t>
            </a:r>
            <a:r>
              <a:rPr lang="en-US" dirty="0"/>
              <a:t>, </a:t>
            </a:r>
            <a:r>
              <a:rPr lang="en-US" dirty="0" err="1" smtClean="0"/>
              <a:t>eg</a:t>
            </a:r>
            <a:r>
              <a:rPr lang="en-US" dirty="0" smtClean="0"/>
              <a:t>. dusts</a:t>
            </a:r>
            <a:r>
              <a:rPr lang="en-US" dirty="0"/>
              <a:t>, </a:t>
            </a:r>
            <a:r>
              <a:rPr lang="en-US" dirty="0" smtClean="0"/>
              <a:t>pollens.</a:t>
            </a:r>
          </a:p>
          <a:p>
            <a:r>
              <a:rPr lang="en-US" dirty="0" smtClean="0"/>
              <a:t>Ass/w allergic rhinitis</a:t>
            </a:r>
            <a:r>
              <a:rPr lang="en-US" dirty="0"/>
              <a:t>, </a:t>
            </a:r>
            <a:r>
              <a:rPr lang="en-US" dirty="0" err="1"/>
              <a:t>urticaria</a:t>
            </a:r>
            <a:r>
              <a:rPr lang="en-US" dirty="0"/>
              <a:t>, or </a:t>
            </a:r>
            <a:r>
              <a:rPr lang="en-US" dirty="0" smtClean="0"/>
              <a:t>eczema.</a:t>
            </a:r>
            <a:endParaRPr dirty="0"/>
          </a:p>
        </p:txBody>
      </p:sp>
      <p:sp>
        <p:nvSpPr>
          <p:cNvPr id="167" name="Google Shape;167;p19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grpSp>
        <p:nvGrpSpPr>
          <p:cNvPr id="168" name="Google Shape;168;p19"/>
          <p:cNvGrpSpPr/>
          <p:nvPr/>
        </p:nvGrpSpPr>
        <p:grpSpPr>
          <a:xfrm>
            <a:off x="7420346" y="301100"/>
            <a:ext cx="433800" cy="433800"/>
            <a:chOff x="5444475" y="717525"/>
            <a:chExt cx="433800" cy="433800"/>
          </a:xfrm>
        </p:grpSpPr>
        <p:sp>
          <p:nvSpPr>
            <p:cNvPr id="169" name="Google Shape;169;p19"/>
            <p:cNvSpPr/>
            <p:nvPr/>
          </p:nvSpPr>
          <p:spPr>
            <a:xfrm>
              <a:off x="5444475" y="717525"/>
              <a:ext cx="433800" cy="433800"/>
            </a:xfrm>
            <a:prstGeom prst="ellipse">
              <a:avLst/>
            </a:prstGeom>
            <a:solidFill>
              <a:srgbClr val="0DB7C4">
                <a:alpha val="36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19"/>
            <p:cNvSpPr/>
            <p:nvPr/>
          </p:nvSpPr>
          <p:spPr>
            <a:xfrm>
              <a:off x="5557157" y="830208"/>
              <a:ext cx="208200" cy="208200"/>
            </a:xfrm>
            <a:prstGeom prst="ellipse">
              <a:avLst/>
            </a:prstGeom>
            <a:solidFill>
              <a:srgbClr val="0DB7C4">
                <a:alpha val="36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19"/>
            <p:cNvSpPr/>
            <p:nvPr/>
          </p:nvSpPr>
          <p:spPr>
            <a:xfrm>
              <a:off x="5606248" y="879298"/>
              <a:ext cx="110100" cy="110100"/>
            </a:xfrm>
            <a:prstGeom prst="ellipse">
              <a:avLst/>
            </a:prstGeom>
            <a:solidFill>
              <a:srgbClr val="0DB7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2" name="Google Shape;172;p19"/>
          <p:cNvGrpSpPr/>
          <p:nvPr/>
        </p:nvGrpSpPr>
        <p:grpSpPr>
          <a:xfrm>
            <a:off x="7854139" y="1321325"/>
            <a:ext cx="433800" cy="433800"/>
            <a:chOff x="5382800" y="412975"/>
            <a:chExt cx="433800" cy="433800"/>
          </a:xfrm>
        </p:grpSpPr>
        <p:sp>
          <p:nvSpPr>
            <p:cNvPr id="173" name="Google Shape;173;p19"/>
            <p:cNvSpPr/>
            <p:nvPr/>
          </p:nvSpPr>
          <p:spPr>
            <a:xfrm>
              <a:off x="5382800" y="412975"/>
              <a:ext cx="433800" cy="433800"/>
            </a:xfrm>
            <a:prstGeom prst="ellipse">
              <a:avLst/>
            </a:prstGeom>
            <a:solidFill>
              <a:srgbClr val="F24745">
                <a:alpha val="3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19"/>
            <p:cNvSpPr/>
            <p:nvPr/>
          </p:nvSpPr>
          <p:spPr>
            <a:xfrm>
              <a:off x="5495482" y="525658"/>
              <a:ext cx="208200" cy="208200"/>
            </a:xfrm>
            <a:prstGeom prst="ellipse">
              <a:avLst/>
            </a:prstGeom>
            <a:solidFill>
              <a:srgbClr val="F24745">
                <a:alpha val="3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19"/>
            <p:cNvSpPr/>
            <p:nvPr/>
          </p:nvSpPr>
          <p:spPr>
            <a:xfrm>
              <a:off x="5544573" y="574748"/>
              <a:ext cx="110100" cy="110100"/>
            </a:xfrm>
            <a:prstGeom prst="ellipse">
              <a:avLst/>
            </a:prstGeom>
            <a:solidFill>
              <a:srgbClr val="F247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Google Shape;161;p19"/>
          <p:cNvGrpSpPr/>
          <p:nvPr/>
        </p:nvGrpSpPr>
        <p:grpSpPr>
          <a:xfrm>
            <a:off x="6769824" y="411366"/>
            <a:ext cx="2114752" cy="4367730"/>
            <a:chOff x="8078788" y="3651250"/>
            <a:chExt cx="1389000" cy="2868600"/>
          </a:xfrm>
        </p:grpSpPr>
        <p:sp>
          <p:nvSpPr>
            <p:cNvPr id="162" name="Google Shape;162;p19"/>
            <p:cNvSpPr/>
            <p:nvPr/>
          </p:nvSpPr>
          <p:spPr>
            <a:xfrm>
              <a:off x="8083550" y="3651250"/>
              <a:ext cx="1384200" cy="28686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8506" y="61353"/>
                  </a:moveTo>
                  <a:cubicBezTo>
                    <a:pt x="117760" y="61172"/>
                    <a:pt x="118133" y="61263"/>
                    <a:pt x="118506" y="61353"/>
                  </a:cubicBezTo>
                  <a:cubicBezTo>
                    <a:pt x="115894" y="60631"/>
                    <a:pt x="114401" y="59187"/>
                    <a:pt x="112348" y="58195"/>
                  </a:cubicBezTo>
                  <a:cubicBezTo>
                    <a:pt x="111415" y="57654"/>
                    <a:pt x="110295" y="57203"/>
                    <a:pt x="108989" y="57022"/>
                  </a:cubicBezTo>
                  <a:cubicBezTo>
                    <a:pt x="108429" y="57022"/>
                    <a:pt x="107496" y="57022"/>
                    <a:pt x="107122" y="56932"/>
                  </a:cubicBezTo>
                  <a:cubicBezTo>
                    <a:pt x="106936" y="56842"/>
                    <a:pt x="106749" y="56571"/>
                    <a:pt x="106749" y="56481"/>
                  </a:cubicBezTo>
                  <a:cubicBezTo>
                    <a:pt x="106562" y="56300"/>
                    <a:pt x="106376" y="56030"/>
                    <a:pt x="106189" y="55849"/>
                  </a:cubicBezTo>
                  <a:cubicBezTo>
                    <a:pt x="105069" y="54406"/>
                    <a:pt x="104323" y="52872"/>
                    <a:pt x="103950" y="51338"/>
                  </a:cubicBezTo>
                  <a:cubicBezTo>
                    <a:pt x="103763" y="50345"/>
                    <a:pt x="103763" y="49443"/>
                    <a:pt x="103390" y="48541"/>
                  </a:cubicBezTo>
                  <a:cubicBezTo>
                    <a:pt x="102643" y="46917"/>
                    <a:pt x="101710" y="45383"/>
                    <a:pt x="100404" y="43849"/>
                  </a:cubicBezTo>
                  <a:cubicBezTo>
                    <a:pt x="100031" y="43308"/>
                    <a:pt x="99471" y="42586"/>
                    <a:pt x="98724" y="42045"/>
                  </a:cubicBezTo>
                  <a:cubicBezTo>
                    <a:pt x="98164" y="41684"/>
                    <a:pt x="97604" y="41323"/>
                    <a:pt x="97418" y="40781"/>
                  </a:cubicBezTo>
                  <a:cubicBezTo>
                    <a:pt x="97045" y="40060"/>
                    <a:pt x="97231" y="39248"/>
                    <a:pt x="97045" y="38436"/>
                  </a:cubicBezTo>
                  <a:cubicBezTo>
                    <a:pt x="96858" y="37624"/>
                    <a:pt x="96671" y="36902"/>
                    <a:pt x="96485" y="36090"/>
                  </a:cubicBezTo>
                  <a:cubicBezTo>
                    <a:pt x="96111" y="34556"/>
                    <a:pt x="95552" y="33022"/>
                    <a:pt x="94805" y="31488"/>
                  </a:cubicBezTo>
                  <a:cubicBezTo>
                    <a:pt x="94618" y="31127"/>
                    <a:pt x="94805" y="30766"/>
                    <a:pt x="94992" y="30406"/>
                  </a:cubicBezTo>
                  <a:cubicBezTo>
                    <a:pt x="94992" y="30045"/>
                    <a:pt x="94992" y="29593"/>
                    <a:pt x="94992" y="29233"/>
                  </a:cubicBezTo>
                  <a:cubicBezTo>
                    <a:pt x="94992" y="28421"/>
                    <a:pt x="94992" y="27609"/>
                    <a:pt x="94805" y="26796"/>
                  </a:cubicBezTo>
                  <a:cubicBezTo>
                    <a:pt x="94432" y="25353"/>
                    <a:pt x="92566" y="24090"/>
                    <a:pt x="91073" y="22917"/>
                  </a:cubicBezTo>
                  <a:cubicBezTo>
                    <a:pt x="89393" y="21563"/>
                    <a:pt x="86594" y="21022"/>
                    <a:pt x="83421" y="20751"/>
                  </a:cubicBezTo>
                  <a:cubicBezTo>
                    <a:pt x="81928" y="20571"/>
                    <a:pt x="80248" y="20571"/>
                    <a:pt x="78569" y="20481"/>
                  </a:cubicBezTo>
                  <a:cubicBezTo>
                    <a:pt x="77822" y="20481"/>
                    <a:pt x="77076" y="20481"/>
                    <a:pt x="76329" y="20481"/>
                  </a:cubicBezTo>
                  <a:cubicBezTo>
                    <a:pt x="75769" y="20481"/>
                    <a:pt x="75583" y="20481"/>
                    <a:pt x="75209" y="20300"/>
                  </a:cubicBezTo>
                  <a:cubicBezTo>
                    <a:pt x="75023" y="20210"/>
                    <a:pt x="74650" y="20120"/>
                    <a:pt x="74276" y="20030"/>
                  </a:cubicBezTo>
                  <a:cubicBezTo>
                    <a:pt x="72970" y="19578"/>
                    <a:pt x="71664" y="19127"/>
                    <a:pt x="70171" y="18766"/>
                  </a:cubicBezTo>
                  <a:cubicBezTo>
                    <a:pt x="69797" y="18676"/>
                    <a:pt x="69424" y="18496"/>
                    <a:pt x="69051" y="18406"/>
                  </a:cubicBezTo>
                  <a:cubicBezTo>
                    <a:pt x="68864" y="18406"/>
                    <a:pt x="68491" y="18315"/>
                    <a:pt x="68304" y="18225"/>
                  </a:cubicBezTo>
                  <a:cubicBezTo>
                    <a:pt x="68304" y="18135"/>
                    <a:pt x="68304" y="18045"/>
                    <a:pt x="68304" y="18045"/>
                  </a:cubicBezTo>
                  <a:cubicBezTo>
                    <a:pt x="68118" y="17323"/>
                    <a:pt x="67931" y="16601"/>
                    <a:pt x="67744" y="15969"/>
                  </a:cubicBezTo>
                  <a:cubicBezTo>
                    <a:pt x="67744" y="15609"/>
                    <a:pt x="67744" y="15338"/>
                    <a:pt x="67558" y="15067"/>
                  </a:cubicBezTo>
                  <a:cubicBezTo>
                    <a:pt x="67558" y="14977"/>
                    <a:pt x="67558" y="14887"/>
                    <a:pt x="67558" y="14887"/>
                  </a:cubicBezTo>
                  <a:cubicBezTo>
                    <a:pt x="67558" y="14796"/>
                    <a:pt x="67744" y="14796"/>
                    <a:pt x="67931" y="14706"/>
                  </a:cubicBezTo>
                  <a:cubicBezTo>
                    <a:pt x="68304" y="14616"/>
                    <a:pt x="68491" y="14526"/>
                    <a:pt x="68864" y="14345"/>
                  </a:cubicBezTo>
                  <a:cubicBezTo>
                    <a:pt x="69424" y="13984"/>
                    <a:pt x="69611" y="13533"/>
                    <a:pt x="69984" y="13082"/>
                  </a:cubicBezTo>
                  <a:cubicBezTo>
                    <a:pt x="70357" y="12451"/>
                    <a:pt x="70730" y="11819"/>
                    <a:pt x="71104" y="11187"/>
                  </a:cubicBezTo>
                  <a:cubicBezTo>
                    <a:pt x="72597" y="8481"/>
                    <a:pt x="73343" y="5052"/>
                    <a:pt x="70171" y="2526"/>
                  </a:cubicBezTo>
                  <a:cubicBezTo>
                    <a:pt x="68678" y="1443"/>
                    <a:pt x="66438" y="631"/>
                    <a:pt x="63639" y="270"/>
                  </a:cubicBezTo>
                  <a:cubicBezTo>
                    <a:pt x="62706" y="180"/>
                    <a:pt x="59906" y="0"/>
                    <a:pt x="58040" y="180"/>
                  </a:cubicBezTo>
                  <a:cubicBezTo>
                    <a:pt x="55241" y="360"/>
                    <a:pt x="52628" y="812"/>
                    <a:pt x="50762" y="1714"/>
                  </a:cubicBezTo>
                  <a:cubicBezTo>
                    <a:pt x="48709" y="2796"/>
                    <a:pt x="47776" y="4150"/>
                    <a:pt x="47402" y="5503"/>
                  </a:cubicBezTo>
                  <a:cubicBezTo>
                    <a:pt x="46469" y="8300"/>
                    <a:pt x="47962" y="11007"/>
                    <a:pt x="49828" y="13533"/>
                  </a:cubicBezTo>
                  <a:cubicBezTo>
                    <a:pt x="50015" y="13894"/>
                    <a:pt x="50388" y="14165"/>
                    <a:pt x="50762" y="14345"/>
                  </a:cubicBezTo>
                  <a:cubicBezTo>
                    <a:pt x="50948" y="14436"/>
                    <a:pt x="51135" y="14616"/>
                    <a:pt x="51508" y="14706"/>
                  </a:cubicBezTo>
                  <a:cubicBezTo>
                    <a:pt x="51508" y="14706"/>
                    <a:pt x="51881" y="14796"/>
                    <a:pt x="51881" y="14887"/>
                  </a:cubicBezTo>
                  <a:cubicBezTo>
                    <a:pt x="52068" y="14977"/>
                    <a:pt x="51881" y="15338"/>
                    <a:pt x="51881" y="15428"/>
                  </a:cubicBezTo>
                  <a:cubicBezTo>
                    <a:pt x="51695" y="16150"/>
                    <a:pt x="51508" y="16962"/>
                    <a:pt x="51321" y="17684"/>
                  </a:cubicBezTo>
                  <a:cubicBezTo>
                    <a:pt x="51321" y="17774"/>
                    <a:pt x="51321" y="18045"/>
                    <a:pt x="51135" y="18225"/>
                  </a:cubicBezTo>
                  <a:cubicBezTo>
                    <a:pt x="51135" y="18315"/>
                    <a:pt x="50575" y="18406"/>
                    <a:pt x="50388" y="18406"/>
                  </a:cubicBezTo>
                  <a:cubicBezTo>
                    <a:pt x="50015" y="18496"/>
                    <a:pt x="49642" y="18676"/>
                    <a:pt x="49269" y="18766"/>
                  </a:cubicBezTo>
                  <a:cubicBezTo>
                    <a:pt x="48709" y="18947"/>
                    <a:pt x="47962" y="19127"/>
                    <a:pt x="47216" y="19398"/>
                  </a:cubicBezTo>
                  <a:cubicBezTo>
                    <a:pt x="46469" y="19578"/>
                    <a:pt x="45909" y="19759"/>
                    <a:pt x="45163" y="20030"/>
                  </a:cubicBezTo>
                  <a:cubicBezTo>
                    <a:pt x="44976" y="20120"/>
                    <a:pt x="44603" y="20210"/>
                    <a:pt x="44416" y="20300"/>
                  </a:cubicBezTo>
                  <a:cubicBezTo>
                    <a:pt x="43856" y="20481"/>
                    <a:pt x="43856" y="20481"/>
                    <a:pt x="43297" y="20481"/>
                  </a:cubicBezTo>
                  <a:cubicBezTo>
                    <a:pt x="41617" y="20481"/>
                    <a:pt x="39937" y="20481"/>
                    <a:pt x="38258" y="20571"/>
                  </a:cubicBezTo>
                  <a:cubicBezTo>
                    <a:pt x="35458" y="20751"/>
                    <a:pt x="31912" y="21022"/>
                    <a:pt x="29860" y="22015"/>
                  </a:cubicBezTo>
                  <a:cubicBezTo>
                    <a:pt x="28740" y="22556"/>
                    <a:pt x="27993" y="23187"/>
                    <a:pt x="27247" y="23819"/>
                  </a:cubicBezTo>
                  <a:cubicBezTo>
                    <a:pt x="26500" y="24451"/>
                    <a:pt x="25754" y="25082"/>
                    <a:pt x="25194" y="25804"/>
                  </a:cubicBezTo>
                  <a:cubicBezTo>
                    <a:pt x="24634" y="26526"/>
                    <a:pt x="24634" y="27338"/>
                    <a:pt x="24447" y="28060"/>
                  </a:cubicBezTo>
                  <a:cubicBezTo>
                    <a:pt x="24447" y="28872"/>
                    <a:pt x="24447" y="29684"/>
                    <a:pt x="24634" y="30406"/>
                  </a:cubicBezTo>
                  <a:cubicBezTo>
                    <a:pt x="24634" y="30766"/>
                    <a:pt x="24821" y="31127"/>
                    <a:pt x="24634" y="31488"/>
                  </a:cubicBezTo>
                  <a:cubicBezTo>
                    <a:pt x="24447" y="31939"/>
                    <a:pt x="24261" y="32300"/>
                    <a:pt x="24074" y="32661"/>
                  </a:cubicBezTo>
                  <a:cubicBezTo>
                    <a:pt x="23888" y="33473"/>
                    <a:pt x="23514" y="34195"/>
                    <a:pt x="23328" y="35007"/>
                  </a:cubicBezTo>
                  <a:cubicBezTo>
                    <a:pt x="22768" y="36541"/>
                    <a:pt x="22395" y="38165"/>
                    <a:pt x="22395" y="39699"/>
                  </a:cubicBezTo>
                  <a:cubicBezTo>
                    <a:pt x="22208" y="40511"/>
                    <a:pt x="22208" y="41142"/>
                    <a:pt x="21275" y="41774"/>
                  </a:cubicBezTo>
                  <a:cubicBezTo>
                    <a:pt x="20715" y="42135"/>
                    <a:pt x="20342" y="42496"/>
                    <a:pt x="19968" y="42947"/>
                  </a:cubicBezTo>
                  <a:cubicBezTo>
                    <a:pt x="17729" y="45293"/>
                    <a:pt x="16236" y="47909"/>
                    <a:pt x="15676" y="50526"/>
                  </a:cubicBezTo>
                  <a:cubicBezTo>
                    <a:pt x="15303" y="51969"/>
                    <a:pt x="14930" y="53413"/>
                    <a:pt x="13996" y="54857"/>
                  </a:cubicBezTo>
                  <a:cubicBezTo>
                    <a:pt x="13810" y="55218"/>
                    <a:pt x="13623" y="55488"/>
                    <a:pt x="13250" y="55849"/>
                  </a:cubicBezTo>
                  <a:cubicBezTo>
                    <a:pt x="13250" y="56030"/>
                    <a:pt x="13063" y="56210"/>
                    <a:pt x="12877" y="56390"/>
                  </a:cubicBezTo>
                  <a:cubicBezTo>
                    <a:pt x="12690" y="56571"/>
                    <a:pt x="12503" y="56842"/>
                    <a:pt x="12317" y="56932"/>
                  </a:cubicBezTo>
                  <a:cubicBezTo>
                    <a:pt x="12130" y="57022"/>
                    <a:pt x="11010" y="57022"/>
                    <a:pt x="10637" y="57022"/>
                  </a:cubicBezTo>
                  <a:cubicBezTo>
                    <a:pt x="9891" y="57112"/>
                    <a:pt x="9144" y="57293"/>
                    <a:pt x="8584" y="57473"/>
                  </a:cubicBezTo>
                  <a:cubicBezTo>
                    <a:pt x="6158" y="58375"/>
                    <a:pt x="4665" y="59729"/>
                    <a:pt x="2612" y="60812"/>
                  </a:cubicBezTo>
                  <a:cubicBezTo>
                    <a:pt x="2052" y="60992"/>
                    <a:pt x="1493" y="61172"/>
                    <a:pt x="933" y="61353"/>
                  </a:cubicBezTo>
                  <a:cubicBezTo>
                    <a:pt x="559" y="61533"/>
                    <a:pt x="0" y="61714"/>
                    <a:pt x="0" y="61984"/>
                  </a:cubicBezTo>
                  <a:cubicBezTo>
                    <a:pt x="0" y="62526"/>
                    <a:pt x="1119" y="62616"/>
                    <a:pt x="1866" y="62616"/>
                  </a:cubicBezTo>
                  <a:cubicBezTo>
                    <a:pt x="2986" y="62526"/>
                    <a:pt x="3919" y="62436"/>
                    <a:pt x="4665" y="62165"/>
                  </a:cubicBezTo>
                  <a:cubicBezTo>
                    <a:pt x="5225" y="62075"/>
                    <a:pt x="5598" y="61804"/>
                    <a:pt x="6158" y="61624"/>
                  </a:cubicBezTo>
                  <a:cubicBezTo>
                    <a:pt x="6531" y="61443"/>
                    <a:pt x="6905" y="61172"/>
                    <a:pt x="7465" y="61082"/>
                  </a:cubicBezTo>
                  <a:cubicBezTo>
                    <a:pt x="7278" y="61624"/>
                    <a:pt x="6531" y="62165"/>
                    <a:pt x="5972" y="62616"/>
                  </a:cubicBezTo>
                  <a:cubicBezTo>
                    <a:pt x="5412" y="63248"/>
                    <a:pt x="4665" y="63789"/>
                    <a:pt x="3919" y="64421"/>
                  </a:cubicBezTo>
                  <a:cubicBezTo>
                    <a:pt x="3359" y="64872"/>
                    <a:pt x="2239" y="65503"/>
                    <a:pt x="2799" y="66045"/>
                  </a:cubicBezTo>
                  <a:cubicBezTo>
                    <a:pt x="3732" y="67127"/>
                    <a:pt x="5598" y="65774"/>
                    <a:pt x="6345" y="65413"/>
                  </a:cubicBezTo>
                  <a:cubicBezTo>
                    <a:pt x="6905" y="65052"/>
                    <a:pt x="7278" y="64691"/>
                    <a:pt x="7838" y="64330"/>
                  </a:cubicBezTo>
                  <a:cubicBezTo>
                    <a:pt x="8211" y="63969"/>
                    <a:pt x="8771" y="63609"/>
                    <a:pt x="9331" y="63428"/>
                  </a:cubicBezTo>
                  <a:cubicBezTo>
                    <a:pt x="9331" y="63699"/>
                    <a:pt x="9144" y="64060"/>
                    <a:pt x="8958" y="64421"/>
                  </a:cubicBezTo>
                  <a:cubicBezTo>
                    <a:pt x="8584" y="64781"/>
                    <a:pt x="8398" y="65142"/>
                    <a:pt x="8024" y="65503"/>
                  </a:cubicBezTo>
                  <a:cubicBezTo>
                    <a:pt x="7651" y="66135"/>
                    <a:pt x="6718" y="66947"/>
                    <a:pt x="6905" y="67578"/>
                  </a:cubicBezTo>
                  <a:cubicBezTo>
                    <a:pt x="7278" y="67939"/>
                    <a:pt x="8024" y="68210"/>
                    <a:pt x="8771" y="68030"/>
                  </a:cubicBezTo>
                  <a:cubicBezTo>
                    <a:pt x="9517" y="67849"/>
                    <a:pt x="9891" y="67308"/>
                    <a:pt x="10264" y="66947"/>
                  </a:cubicBezTo>
                  <a:cubicBezTo>
                    <a:pt x="11010" y="66045"/>
                    <a:pt x="11570" y="65052"/>
                    <a:pt x="12503" y="64150"/>
                  </a:cubicBezTo>
                  <a:cubicBezTo>
                    <a:pt x="12503" y="64962"/>
                    <a:pt x="12130" y="65774"/>
                    <a:pt x="12130" y="66586"/>
                  </a:cubicBezTo>
                  <a:cubicBezTo>
                    <a:pt x="12130" y="66947"/>
                    <a:pt x="11944" y="67578"/>
                    <a:pt x="12690" y="67849"/>
                  </a:cubicBezTo>
                  <a:cubicBezTo>
                    <a:pt x="13250" y="68120"/>
                    <a:pt x="14183" y="67939"/>
                    <a:pt x="14556" y="67669"/>
                  </a:cubicBezTo>
                  <a:cubicBezTo>
                    <a:pt x="15116" y="67218"/>
                    <a:pt x="14930" y="66496"/>
                    <a:pt x="15116" y="65954"/>
                  </a:cubicBezTo>
                  <a:cubicBezTo>
                    <a:pt x="15116" y="65503"/>
                    <a:pt x="15116" y="65142"/>
                    <a:pt x="15303" y="64691"/>
                  </a:cubicBezTo>
                  <a:cubicBezTo>
                    <a:pt x="15303" y="64511"/>
                    <a:pt x="15303" y="63969"/>
                    <a:pt x="15863" y="63879"/>
                  </a:cubicBezTo>
                  <a:cubicBezTo>
                    <a:pt x="16236" y="64060"/>
                    <a:pt x="15863" y="64781"/>
                    <a:pt x="15863" y="65052"/>
                  </a:cubicBezTo>
                  <a:cubicBezTo>
                    <a:pt x="15676" y="65503"/>
                    <a:pt x="15676" y="65954"/>
                    <a:pt x="15676" y="66406"/>
                  </a:cubicBezTo>
                  <a:cubicBezTo>
                    <a:pt x="15863" y="66857"/>
                    <a:pt x="16609" y="67398"/>
                    <a:pt x="17542" y="67037"/>
                  </a:cubicBezTo>
                  <a:cubicBezTo>
                    <a:pt x="18102" y="66766"/>
                    <a:pt x="18289" y="66315"/>
                    <a:pt x="18475" y="65954"/>
                  </a:cubicBezTo>
                  <a:cubicBezTo>
                    <a:pt x="18475" y="65503"/>
                    <a:pt x="18475" y="65142"/>
                    <a:pt x="18475" y="64691"/>
                  </a:cubicBezTo>
                  <a:cubicBezTo>
                    <a:pt x="18662" y="64150"/>
                    <a:pt x="18849" y="63609"/>
                    <a:pt x="18849" y="62977"/>
                  </a:cubicBezTo>
                  <a:cubicBezTo>
                    <a:pt x="19035" y="62706"/>
                    <a:pt x="19222" y="62526"/>
                    <a:pt x="19409" y="62255"/>
                  </a:cubicBezTo>
                  <a:cubicBezTo>
                    <a:pt x="19782" y="61804"/>
                    <a:pt x="20155" y="61353"/>
                    <a:pt x="20342" y="60902"/>
                  </a:cubicBezTo>
                  <a:cubicBezTo>
                    <a:pt x="20528" y="60451"/>
                    <a:pt x="20902" y="59909"/>
                    <a:pt x="20902" y="59458"/>
                  </a:cubicBezTo>
                  <a:cubicBezTo>
                    <a:pt x="20902" y="59278"/>
                    <a:pt x="20902" y="59187"/>
                    <a:pt x="20715" y="59007"/>
                  </a:cubicBezTo>
                  <a:cubicBezTo>
                    <a:pt x="20715" y="58917"/>
                    <a:pt x="20528" y="58736"/>
                    <a:pt x="20528" y="58646"/>
                  </a:cubicBezTo>
                  <a:cubicBezTo>
                    <a:pt x="20528" y="58466"/>
                    <a:pt x="20902" y="58195"/>
                    <a:pt x="21088" y="58015"/>
                  </a:cubicBezTo>
                  <a:cubicBezTo>
                    <a:pt x="22021" y="56842"/>
                    <a:pt x="23141" y="55759"/>
                    <a:pt x="24261" y="54676"/>
                  </a:cubicBezTo>
                  <a:cubicBezTo>
                    <a:pt x="26874" y="52060"/>
                    <a:pt x="29860" y="49533"/>
                    <a:pt x="31726" y="46827"/>
                  </a:cubicBezTo>
                  <a:cubicBezTo>
                    <a:pt x="32659" y="45293"/>
                    <a:pt x="33219" y="43759"/>
                    <a:pt x="33965" y="42315"/>
                  </a:cubicBezTo>
                  <a:cubicBezTo>
                    <a:pt x="34712" y="40962"/>
                    <a:pt x="35645" y="39609"/>
                    <a:pt x="36765" y="38345"/>
                  </a:cubicBezTo>
                  <a:cubicBezTo>
                    <a:pt x="37138" y="39067"/>
                    <a:pt x="37511" y="39789"/>
                    <a:pt x="37884" y="40511"/>
                  </a:cubicBezTo>
                  <a:cubicBezTo>
                    <a:pt x="38071" y="41052"/>
                    <a:pt x="38631" y="41593"/>
                    <a:pt x="38818" y="42225"/>
                  </a:cubicBezTo>
                  <a:cubicBezTo>
                    <a:pt x="38818" y="42857"/>
                    <a:pt x="38818" y="43488"/>
                    <a:pt x="38818" y="44210"/>
                  </a:cubicBezTo>
                  <a:cubicBezTo>
                    <a:pt x="38631" y="45203"/>
                    <a:pt x="38631" y="46195"/>
                    <a:pt x="38631" y="47278"/>
                  </a:cubicBezTo>
                  <a:cubicBezTo>
                    <a:pt x="38631" y="47819"/>
                    <a:pt x="38444" y="48451"/>
                    <a:pt x="38631" y="48992"/>
                  </a:cubicBezTo>
                  <a:cubicBezTo>
                    <a:pt x="38631" y="49263"/>
                    <a:pt x="39004" y="49443"/>
                    <a:pt x="39191" y="49714"/>
                  </a:cubicBezTo>
                  <a:cubicBezTo>
                    <a:pt x="39377" y="50075"/>
                    <a:pt x="39004" y="50796"/>
                    <a:pt x="38818" y="51248"/>
                  </a:cubicBezTo>
                  <a:cubicBezTo>
                    <a:pt x="38444" y="52240"/>
                    <a:pt x="38071" y="53323"/>
                    <a:pt x="37698" y="54315"/>
                  </a:cubicBezTo>
                  <a:cubicBezTo>
                    <a:pt x="36391" y="58466"/>
                    <a:pt x="36951" y="62706"/>
                    <a:pt x="37511" y="66766"/>
                  </a:cubicBezTo>
                  <a:cubicBezTo>
                    <a:pt x="38071" y="70917"/>
                    <a:pt x="39377" y="74977"/>
                    <a:pt x="41617" y="79037"/>
                  </a:cubicBezTo>
                  <a:cubicBezTo>
                    <a:pt x="42737" y="80751"/>
                    <a:pt x="43670" y="82466"/>
                    <a:pt x="43856" y="84270"/>
                  </a:cubicBezTo>
                  <a:cubicBezTo>
                    <a:pt x="43856" y="85804"/>
                    <a:pt x="43110" y="87248"/>
                    <a:pt x="42363" y="88781"/>
                  </a:cubicBezTo>
                  <a:cubicBezTo>
                    <a:pt x="41430" y="90766"/>
                    <a:pt x="40870" y="92751"/>
                    <a:pt x="41430" y="94827"/>
                  </a:cubicBezTo>
                  <a:cubicBezTo>
                    <a:pt x="41990" y="96812"/>
                    <a:pt x="43110" y="98796"/>
                    <a:pt x="44416" y="100691"/>
                  </a:cubicBezTo>
                  <a:cubicBezTo>
                    <a:pt x="45536" y="102586"/>
                    <a:pt x="46656" y="104390"/>
                    <a:pt x="47776" y="106195"/>
                  </a:cubicBezTo>
                  <a:cubicBezTo>
                    <a:pt x="48709" y="107639"/>
                    <a:pt x="49642" y="109082"/>
                    <a:pt x="50388" y="110526"/>
                  </a:cubicBezTo>
                  <a:cubicBezTo>
                    <a:pt x="50575" y="110977"/>
                    <a:pt x="51135" y="111609"/>
                    <a:pt x="50948" y="112060"/>
                  </a:cubicBezTo>
                  <a:cubicBezTo>
                    <a:pt x="50762" y="112421"/>
                    <a:pt x="49642" y="114045"/>
                    <a:pt x="49642" y="114225"/>
                  </a:cubicBezTo>
                  <a:cubicBezTo>
                    <a:pt x="49455" y="114496"/>
                    <a:pt x="49269" y="114766"/>
                    <a:pt x="48895" y="115037"/>
                  </a:cubicBezTo>
                  <a:cubicBezTo>
                    <a:pt x="48522" y="115308"/>
                    <a:pt x="48149" y="115578"/>
                    <a:pt x="47402" y="115849"/>
                  </a:cubicBezTo>
                  <a:cubicBezTo>
                    <a:pt x="47029" y="116030"/>
                    <a:pt x="46842" y="116210"/>
                    <a:pt x="46469" y="116390"/>
                  </a:cubicBezTo>
                  <a:cubicBezTo>
                    <a:pt x="46283" y="116390"/>
                    <a:pt x="46096" y="116481"/>
                    <a:pt x="45909" y="116571"/>
                  </a:cubicBezTo>
                  <a:cubicBezTo>
                    <a:pt x="45723" y="116661"/>
                    <a:pt x="45536" y="116751"/>
                    <a:pt x="45349" y="116932"/>
                  </a:cubicBezTo>
                  <a:cubicBezTo>
                    <a:pt x="45163" y="117112"/>
                    <a:pt x="44790" y="117293"/>
                    <a:pt x="44603" y="117563"/>
                  </a:cubicBezTo>
                  <a:cubicBezTo>
                    <a:pt x="44416" y="117924"/>
                    <a:pt x="44230" y="118195"/>
                    <a:pt x="44603" y="118556"/>
                  </a:cubicBezTo>
                  <a:cubicBezTo>
                    <a:pt x="45349" y="119187"/>
                    <a:pt x="46842" y="119278"/>
                    <a:pt x="47962" y="119278"/>
                  </a:cubicBezTo>
                  <a:cubicBezTo>
                    <a:pt x="48522" y="119278"/>
                    <a:pt x="49082" y="119278"/>
                    <a:pt x="49642" y="119368"/>
                  </a:cubicBezTo>
                  <a:cubicBezTo>
                    <a:pt x="50015" y="119458"/>
                    <a:pt x="50575" y="119639"/>
                    <a:pt x="51135" y="119729"/>
                  </a:cubicBezTo>
                  <a:cubicBezTo>
                    <a:pt x="52441" y="120000"/>
                    <a:pt x="53561" y="120000"/>
                    <a:pt x="54867" y="120000"/>
                  </a:cubicBezTo>
                  <a:cubicBezTo>
                    <a:pt x="55987" y="120000"/>
                    <a:pt x="57293" y="120000"/>
                    <a:pt x="58413" y="119639"/>
                  </a:cubicBezTo>
                  <a:cubicBezTo>
                    <a:pt x="58600" y="119548"/>
                    <a:pt x="58973" y="119458"/>
                    <a:pt x="59160" y="119368"/>
                  </a:cubicBezTo>
                  <a:cubicBezTo>
                    <a:pt x="59346" y="119278"/>
                    <a:pt x="59533" y="119187"/>
                    <a:pt x="59720" y="119007"/>
                  </a:cubicBezTo>
                  <a:cubicBezTo>
                    <a:pt x="59720" y="119007"/>
                    <a:pt x="59720" y="119007"/>
                    <a:pt x="59720" y="119007"/>
                  </a:cubicBezTo>
                  <a:cubicBezTo>
                    <a:pt x="59720" y="119007"/>
                    <a:pt x="59720" y="119007"/>
                    <a:pt x="59720" y="119007"/>
                  </a:cubicBezTo>
                  <a:cubicBezTo>
                    <a:pt x="59906" y="119187"/>
                    <a:pt x="60279" y="119278"/>
                    <a:pt x="60466" y="119368"/>
                  </a:cubicBezTo>
                  <a:cubicBezTo>
                    <a:pt x="60653" y="119458"/>
                    <a:pt x="60839" y="119548"/>
                    <a:pt x="61213" y="119639"/>
                  </a:cubicBezTo>
                  <a:cubicBezTo>
                    <a:pt x="62332" y="120000"/>
                    <a:pt x="63452" y="120000"/>
                    <a:pt x="64758" y="120000"/>
                  </a:cubicBezTo>
                  <a:cubicBezTo>
                    <a:pt x="65878" y="120000"/>
                    <a:pt x="67185" y="120000"/>
                    <a:pt x="68304" y="119729"/>
                  </a:cubicBezTo>
                  <a:cubicBezTo>
                    <a:pt x="68864" y="119639"/>
                    <a:pt x="69424" y="119458"/>
                    <a:pt x="69984" y="119368"/>
                  </a:cubicBezTo>
                  <a:cubicBezTo>
                    <a:pt x="70357" y="119278"/>
                    <a:pt x="70917" y="119278"/>
                    <a:pt x="71477" y="119278"/>
                  </a:cubicBezTo>
                  <a:cubicBezTo>
                    <a:pt x="72597" y="119278"/>
                    <a:pt x="74276" y="119187"/>
                    <a:pt x="74836" y="118556"/>
                  </a:cubicBezTo>
                  <a:cubicBezTo>
                    <a:pt x="75209" y="118195"/>
                    <a:pt x="75209" y="117924"/>
                    <a:pt x="75023" y="117563"/>
                  </a:cubicBezTo>
                  <a:cubicBezTo>
                    <a:pt x="74836" y="117293"/>
                    <a:pt x="74463" y="117112"/>
                    <a:pt x="74090" y="116932"/>
                  </a:cubicBezTo>
                  <a:cubicBezTo>
                    <a:pt x="73903" y="116751"/>
                    <a:pt x="73716" y="116661"/>
                    <a:pt x="73530" y="116571"/>
                  </a:cubicBezTo>
                  <a:cubicBezTo>
                    <a:pt x="73343" y="116481"/>
                    <a:pt x="73157" y="116390"/>
                    <a:pt x="73157" y="116390"/>
                  </a:cubicBezTo>
                  <a:cubicBezTo>
                    <a:pt x="72783" y="116210"/>
                    <a:pt x="72410" y="116030"/>
                    <a:pt x="72037" y="115849"/>
                  </a:cubicBezTo>
                  <a:cubicBezTo>
                    <a:pt x="71477" y="115578"/>
                    <a:pt x="70917" y="115308"/>
                    <a:pt x="70544" y="115037"/>
                  </a:cubicBezTo>
                  <a:cubicBezTo>
                    <a:pt x="70357" y="114857"/>
                    <a:pt x="69424" y="113503"/>
                    <a:pt x="69424" y="113503"/>
                  </a:cubicBezTo>
                  <a:cubicBezTo>
                    <a:pt x="69051" y="112872"/>
                    <a:pt x="68491" y="111969"/>
                    <a:pt x="68678" y="111518"/>
                  </a:cubicBezTo>
                  <a:cubicBezTo>
                    <a:pt x="68864" y="110887"/>
                    <a:pt x="69237" y="110255"/>
                    <a:pt x="69611" y="109714"/>
                  </a:cubicBezTo>
                  <a:cubicBezTo>
                    <a:pt x="70357" y="108451"/>
                    <a:pt x="71104" y="107278"/>
                    <a:pt x="71850" y="106015"/>
                  </a:cubicBezTo>
                  <a:cubicBezTo>
                    <a:pt x="72970" y="104210"/>
                    <a:pt x="74090" y="102406"/>
                    <a:pt x="75209" y="100601"/>
                  </a:cubicBezTo>
                  <a:cubicBezTo>
                    <a:pt x="76516" y="98706"/>
                    <a:pt x="77636" y="96721"/>
                    <a:pt x="78195" y="94736"/>
                  </a:cubicBezTo>
                  <a:cubicBezTo>
                    <a:pt x="78569" y="92751"/>
                    <a:pt x="78195" y="90857"/>
                    <a:pt x="77076" y="88872"/>
                  </a:cubicBezTo>
                  <a:cubicBezTo>
                    <a:pt x="76329" y="87338"/>
                    <a:pt x="75583" y="85804"/>
                    <a:pt x="75769" y="84270"/>
                  </a:cubicBezTo>
                  <a:cubicBezTo>
                    <a:pt x="75769" y="82556"/>
                    <a:pt x="76702" y="80932"/>
                    <a:pt x="77636" y="79218"/>
                  </a:cubicBezTo>
                  <a:cubicBezTo>
                    <a:pt x="78755" y="77323"/>
                    <a:pt x="79688" y="75428"/>
                    <a:pt x="80435" y="73443"/>
                  </a:cubicBezTo>
                  <a:cubicBezTo>
                    <a:pt x="80995" y="71458"/>
                    <a:pt x="81555" y="69473"/>
                    <a:pt x="81928" y="67488"/>
                  </a:cubicBezTo>
                  <a:cubicBezTo>
                    <a:pt x="82301" y="65413"/>
                    <a:pt x="82301" y="63338"/>
                    <a:pt x="82488" y="61353"/>
                  </a:cubicBezTo>
                  <a:cubicBezTo>
                    <a:pt x="82488" y="59368"/>
                    <a:pt x="82674" y="57383"/>
                    <a:pt x="82115" y="55398"/>
                  </a:cubicBezTo>
                  <a:cubicBezTo>
                    <a:pt x="81741" y="54406"/>
                    <a:pt x="81368" y="53413"/>
                    <a:pt x="80995" y="52511"/>
                  </a:cubicBezTo>
                  <a:cubicBezTo>
                    <a:pt x="80808" y="51969"/>
                    <a:pt x="80622" y="51428"/>
                    <a:pt x="80435" y="50977"/>
                  </a:cubicBezTo>
                  <a:cubicBezTo>
                    <a:pt x="80248" y="50706"/>
                    <a:pt x="80248" y="50526"/>
                    <a:pt x="80062" y="50255"/>
                  </a:cubicBezTo>
                  <a:cubicBezTo>
                    <a:pt x="79875" y="49984"/>
                    <a:pt x="79875" y="49804"/>
                    <a:pt x="80062" y="49533"/>
                  </a:cubicBezTo>
                  <a:cubicBezTo>
                    <a:pt x="80248" y="48721"/>
                    <a:pt x="80062" y="48000"/>
                    <a:pt x="80062" y="47187"/>
                  </a:cubicBezTo>
                  <a:cubicBezTo>
                    <a:pt x="80062" y="45654"/>
                    <a:pt x="80062" y="44120"/>
                    <a:pt x="80062" y="42676"/>
                  </a:cubicBezTo>
                  <a:cubicBezTo>
                    <a:pt x="80062" y="42135"/>
                    <a:pt x="80248" y="41774"/>
                    <a:pt x="80622" y="41323"/>
                  </a:cubicBezTo>
                  <a:cubicBezTo>
                    <a:pt x="82301" y="38616"/>
                    <a:pt x="82301" y="38616"/>
                    <a:pt x="82301" y="38616"/>
                  </a:cubicBezTo>
                  <a:cubicBezTo>
                    <a:pt x="82674" y="38075"/>
                    <a:pt x="82674" y="38075"/>
                    <a:pt x="82674" y="38075"/>
                  </a:cubicBezTo>
                  <a:cubicBezTo>
                    <a:pt x="83421" y="39157"/>
                    <a:pt x="84167" y="40240"/>
                    <a:pt x="84914" y="41323"/>
                  </a:cubicBezTo>
                  <a:cubicBezTo>
                    <a:pt x="85847" y="42586"/>
                    <a:pt x="86220" y="44030"/>
                    <a:pt x="86967" y="45383"/>
                  </a:cubicBezTo>
                  <a:cubicBezTo>
                    <a:pt x="88273" y="48180"/>
                    <a:pt x="91073" y="50796"/>
                    <a:pt x="93872" y="53413"/>
                  </a:cubicBezTo>
                  <a:cubicBezTo>
                    <a:pt x="95178" y="54586"/>
                    <a:pt x="96485" y="55849"/>
                    <a:pt x="97604" y="57112"/>
                  </a:cubicBezTo>
                  <a:cubicBezTo>
                    <a:pt x="97978" y="57563"/>
                    <a:pt x="98724" y="58105"/>
                    <a:pt x="98911" y="58556"/>
                  </a:cubicBezTo>
                  <a:cubicBezTo>
                    <a:pt x="98911" y="58736"/>
                    <a:pt x="98724" y="58917"/>
                    <a:pt x="98724" y="59187"/>
                  </a:cubicBezTo>
                  <a:cubicBezTo>
                    <a:pt x="98538" y="59458"/>
                    <a:pt x="98724" y="59729"/>
                    <a:pt x="98724" y="60000"/>
                  </a:cubicBezTo>
                  <a:cubicBezTo>
                    <a:pt x="99097" y="60902"/>
                    <a:pt x="99844" y="61804"/>
                    <a:pt x="100404" y="62616"/>
                  </a:cubicBezTo>
                  <a:cubicBezTo>
                    <a:pt x="100777" y="62977"/>
                    <a:pt x="100590" y="63338"/>
                    <a:pt x="100777" y="63699"/>
                  </a:cubicBezTo>
                  <a:cubicBezTo>
                    <a:pt x="100777" y="64240"/>
                    <a:pt x="100964" y="64781"/>
                    <a:pt x="100964" y="65323"/>
                  </a:cubicBezTo>
                  <a:cubicBezTo>
                    <a:pt x="101150" y="65774"/>
                    <a:pt x="101150" y="66225"/>
                    <a:pt x="101524" y="66586"/>
                  </a:cubicBezTo>
                  <a:cubicBezTo>
                    <a:pt x="101897" y="67037"/>
                    <a:pt x="103017" y="67398"/>
                    <a:pt x="103576" y="66766"/>
                  </a:cubicBezTo>
                  <a:cubicBezTo>
                    <a:pt x="103950" y="66315"/>
                    <a:pt x="103763" y="65684"/>
                    <a:pt x="103763" y="65233"/>
                  </a:cubicBezTo>
                  <a:cubicBezTo>
                    <a:pt x="103763" y="64962"/>
                    <a:pt x="103576" y="64781"/>
                    <a:pt x="103576" y="64511"/>
                  </a:cubicBezTo>
                  <a:cubicBezTo>
                    <a:pt x="103576" y="64330"/>
                    <a:pt x="103390" y="63969"/>
                    <a:pt x="103763" y="63879"/>
                  </a:cubicBezTo>
                  <a:cubicBezTo>
                    <a:pt x="104136" y="63969"/>
                    <a:pt x="104136" y="64511"/>
                    <a:pt x="104136" y="64691"/>
                  </a:cubicBezTo>
                  <a:cubicBezTo>
                    <a:pt x="104323" y="65142"/>
                    <a:pt x="104323" y="65503"/>
                    <a:pt x="104510" y="65954"/>
                  </a:cubicBezTo>
                  <a:cubicBezTo>
                    <a:pt x="104510" y="66496"/>
                    <a:pt x="104510" y="67127"/>
                    <a:pt x="105069" y="67669"/>
                  </a:cubicBezTo>
                  <a:cubicBezTo>
                    <a:pt x="105443" y="67939"/>
                    <a:pt x="106189" y="68120"/>
                    <a:pt x="106749" y="67849"/>
                  </a:cubicBezTo>
                  <a:cubicBezTo>
                    <a:pt x="107496" y="67578"/>
                    <a:pt x="107496" y="67037"/>
                    <a:pt x="107309" y="66586"/>
                  </a:cubicBezTo>
                  <a:cubicBezTo>
                    <a:pt x="107309" y="65774"/>
                    <a:pt x="106936" y="64962"/>
                    <a:pt x="107122" y="64150"/>
                  </a:cubicBezTo>
                  <a:cubicBezTo>
                    <a:pt x="107869" y="65052"/>
                    <a:pt x="108429" y="66045"/>
                    <a:pt x="109175" y="66947"/>
                  </a:cubicBezTo>
                  <a:cubicBezTo>
                    <a:pt x="109548" y="67308"/>
                    <a:pt x="109922" y="67849"/>
                    <a:pt x="110855" y="68030"/>
                  </a:cubicBezTo>
                  <a:cubicBezTo>
                    <a:pt x="111601" y="68210"/>
                    <a:pt x="112348" y="67939"/>
                    <a:pt x="112534" y="67578"/>
                  </a:cubicBezTo>
                  <a:cubicBezTo>
                    <a:pt x="112721" y="66857"/>
                    <a:pt x="111975" y="66045"/>
                    <a:pt x="111415" y="65503"/>
                  </a:cubicBezTo>
                  <a:cubicBezTo>
                    <a:pt x="110855" y="64872"/>
                    <a:pt x="110108" y="64060"/>
                    <a:pt x="110108" y="63428"/>
                  </a:cubicBezTo>
                  <a:cubicBezTo>
                    <a:pt x="111228" y="63789"/>
                    <a:pt x="111975" y="64601"/>
                    <a:pt x="112908" y="65142"/>
                  </a:cubicBezTo>
                  <a:cubicBezTo>
                    <a:pt x="113468" y="65593"/>
                    <a:pt x="114961" y="66857"/>
                    <a:pt x="116267" y="66315"/>
                  </a:cubicBezTo>
                  <a:cubicBezTo>
                    <a:pt x="117573" y="65864"/>
                    <a:pt x="116267" y="65052"/>
                    <a:pt x="115707" y="64601"/>
                  </a:cubicBezTo>
                  <a:cubicBezTo>
                    <a:pt x="114961" y="63969"/>
                    <a:pt x="114401" y="63428"/>
                    <a:pt x="113841" y="62887"/>
                  </a:cubicBezTo>
                  <a:cubicBezTo>
                    <a:pt x="113094" y="62345"/>
                    <a:pt x="112348" y="61714"/>
                    <a:pt x="112161" y="61082"/>
                  </a:cubicBezTo>
                  <a:cubicBezTo>
                    <a:pt x="112908" y="61263"/>
                    <a:pt x="113654" y="61804"/>
                    <a:pt x="114401" y="62075"/>
                  </a:cubicBezTo>
                  <a:cubicBezTo>
                    <a:pt x="115147" y="62345"/>
                    <a:pt x="116080" y="62526"/>
                    <a:pt x="117013" y="62616"/>
                  </a:cubicBezTo>
                  <a:cubicBezTo>
                    <a:pt x="117760" y="62616"/>
                    <a:pt x="118506" y="62706"/>
                    <a:pt x="119066" y="62436"/>
                  </a:cubicBezTo>
                  <a:cubicBezTo>
                    <a:pt x="120000" y="62075"/>
                    <a:pt x="119253" y="61624"/>
                    <a:pt x="118506" y="61353"/>
                  </a:cubicBezTo>
                  <a:close/>
                  <a:moveTo>
                    <a:pt x="61026" y="87789"/>
                  </a:moveTo>
                  <a:cubicBezTo>
                    <a:pt x="61026" y="88781"/>
                    <a:pt x="60653" y="89864"/>
                    <a:pt x="60466" y="90857"/>
                  </a:cubicBezTo>
                  <a:cubicBezTo>
                    <a:pt x="60093" y="92300"/>
                    <a:pt x="60279" y="93834"/>
                    <a:pt x="60093" y="95278"/>
                  </a:cubicBezTo>
                  <a:cubicBezTo>
                    <a:pt x="59906" y="96270"/>
                    <a:pt x="59906" y="97172"/>
                    <a:pt x="60093" y="98075"/>
                  </a:cubicBezTo>
                  <a:cubicBezTo>
                    <a:pt x="60093" y="99067"/>
                    <a:pt x="60466" y="100150"/>
                    <a:pt x="60466" y="101142"/>
                  </a:cubicBezTo>
                  <a:cubicBezTo>
                    <a:pt x="60839" y="103488"/>
                    <a:pt x="60279" y="105834"/>
                    <a:pt x="59720" y="108180"/>
                  </a:cubicBezTo>
                  <a:cubicBezTo>
                    <a:pt x="59346" y="106105"/>
                    <a:pt x="58786" y="103939"/>
                    <a:pt x="58973" y="101774"/>
                  </a:cubicBezTo>
                  <a:cubicBezTo>
                    <a:pt x="58973" y="100691"/>
                    <a:pt x="59346" y="99699"/>
                    <a:pt x="59346" y="98616"/>
                  </a:cubicBezTo>
                  <a:cubicBezTo>
                    <a:pt x="59533" y="97533"/>
                    <a:pt x="59533" y="96451"/>
                    <a:pt x="59533" y="95368"/>
                  </a:cubicBezTo>
                  <a:cubicBezTo>
                    <a:pt x="59346" y="93654"/>
                    <a:pt x="59346" y="91939"/>
                    <a:pt x="58973" y="90135"/>
                  </a:cubicBezTo>
                  <a:cubicBezTo>
                    <a:pt x="58973" y="89593"/>
                    <a:pt x="58786" y="88962"/>
                    <a:pt x="58600" y="88330"/>
                  </a:cubicBezTo>
                  <a:cubicBezTo>
                    <a:pt x="58413" y="87789"/>
                    <a:pt x="58227" y="87067"/>
                    <a:pt x="58600" y="86526"/>
                  </a:cubicBezTo>
                  <a:cubicBezTo>
                    <a:pt x="58786" y="85984"/>
                    <a:pt x="59346" y="85443"/>
                    <a:pt x="59533" y="84812"/>
                  </a:cubicBezTo>
                  <a:cubicBezTo>
                    <a:pt x="59533" y="84270"/>
                    <a:pt x="59533" y="83639"/>
                    <a:pt x="59533" y="83007"/>
                  </a:cubicBezTo>
                  <a:cubicBezTo>
                    <a:pt x="59160" y="81654"/>
                    <a:pt x="59533" y="80300"/>
                    <a:pt x="59720" y="78947"/>
                  </a:cubicBezTo>
                  <a:cubicBezTo>
                    <a:pt x="59906" y="79939"/>
                    <a:pt x="60466" y="81112"/>
                    <a:pt x="60279" y="82105"/>
                  </a:cubicBezTo>
                  <a:cubicBezTo>
                    <a:pt x="60093" y="83097"/>
                    <a:pt x="59720" y="84090"/>
                    <a:pt x="60093" y="85082"/>
                  </a:cubicBezTo>
                  <a:cubicBezTo>
                    <a:pt x="60093" y="85443"/>
                    <a:pt x="60466" y="85894"/>
                    <a:pt x="60839" y="86255"/>
                  </a:cubicBezTo>
                  <a:cubicBezTo>
                    <a:pt x="61213" y="86706"/>
                    <a:pt x="61213" y="87248"/>
                    <a:pt x="61026" y="8778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163;p19"/>
            <p:cNvSpPr/>
            <p:nvPr/>
          </p:nvSpPr>
          <p:spPr>
            <a:xfrm>
              <a:off x="8078788" y="3651250"/>
              <a:ext cx="1389000" cy="28686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5441" y="84631"/>
                  </a:moveTo>
                  <a:cubicBezTo>
                    <a:pt x="53395" y="83639"/>
                    <a:pt x="49860" y="83819"/>
                    <a:pt x="47813" y="84721"/>
                  </a:cubicBezTo>
                  <a:cubicBezTo>
                    <a:pt x="48186" y="84721"/>
                    <a:pt x="48372" y="84631"/>
                    <a:pt x="48558" y="84631"/>
                  </a:cubicBezTo>
                  <a:cubicBezTo>
                    <a:pt x="50790" y="84180"/>
                    <a:pt x="53395" y="84270"/>
                    <a:pt x="55441" y="84631"/>
                  </a:cubicBezTo>
                  <a:close/>
                  <a:moveTo>
                    <a:pt x="59906" y="13804"/>
                  </a:moveTo>
                  <a:cubicBezTo>
                    <a:pt x="59906" y="13804"/>
                    <a:pt x="59906" y="13804"/>
                    <a:pt x="59906" y="13804"/>
                  </a:cubicBezTo>
                  <a:cubicBezTo>
                    <a:pt x="59906" y="13804"/>
                    <a:pt x="59906" y="13804"/>
                    <a:pt x="59906" y="13804"/>
                  </a:cubicBezTo>
                  <a:cubicBezTo>
                    <a:pt x="59906" y="13804"/>
                    <a:pt x="59906" y="13804"/>
                    <a:pt x="59906" y="13804"/>
                  </a:cubicBezTo>
                  <a:close/>
                  <a:moveTo>
                    <a:pt x="55069" y="26075"/>
                  </a:moveTo>
                  <a:cubicBezTo>
                    <a:pt x="54883" y="25804"/>
                    <a:pt x="54883" y="25533"/>
                    <a:pt x="54883" y="25533"/>
                  </a:cubicBezTo>
                  <a:cubicBezTo>
                    <a:pt x="54883" y="25533"/>
                    <a:pt x="54883" y="25804"/>
                    <a:pt x="55069" y="26165"/>
                  </a:cubicBezTo>
                  <a:cubicBezTo>
                    <a:pt x="55069" y="26526"/>
                    <a:pt x="55255" y="26977"/>
                    <a:pt x="55441" y="27609"/>
                  </a:cubicBezTo>
                  <a:cubicBezTo>
                    <a:pt x="55627" y="28240"/>
                    <a:pt x="55627" y="28962"/>
                    <a:pt x="55627" y="29774"/>
                  </a:cubicBezTo>
                  <a:cubicBezTo>
                    <a:pt x="55627" y="30135"/>
                    <a:pt x="55627" y="30496"/>
                    <a:pt x="55441" y="30947"/>
                  </a:cubicBezTo>
                  <a:cubicBezTo>
                    <a:pt x="55069" y="31308"/>
                    <a:pt x="54883" y="31669"/>
                    <a:pt x="54511" y="32030"/>
                  </a:cubicBezTo>
                  <a:cubicBezTo>
                    <a:pt x="53767" y="32751"/>
                    <a:pt x="52837" y="33473"/>
                    <a:pt x="51906" y="34105"/>
                  </a:cubicBezTo>
                  <a:cubicBezTo>
                    <a:pt x="50976" y="34736"/>
                    <a:pt x="49860" y="35278"/>
                    <a:pt x="48930" y="35639"/>
                  </a:cubicBezTo>
                  <a:cubicBezTo>
                    <a:pt x="48372" y="35819"/>
                    <a:pt x="47813" y="36000"/>
                    <a:pt x="47441" y="36090"/>
                  </a:cubicBezTo>
                  <a:cubicBezTo>
                    <a:pt x="46883" y="36180"/>
                    <a:pt x="46511" y="36180"/>
                    <a:pt x="46139" y="36090"/>
                  </a:cubicBezTo>
                  <a:cubicBezTo>
                    <a:pt x="45767" y="36090"/>
                    <a:pt x="45395" y="36000"/>
                    <a:pt x="45209" y="36000"/>
                  </a:cubicBezTo>
                  <a:cubicBezTo>
                    <a:pt x="45023" y="35909"/>
                    <a:pt x="45023" y="35909"/>
                    <a:pt x="45023" y="35909"/>
                  </a:cubicBezTo>
                  <a:cubicBezTo>
                    <a:pt x="45023" y="35909"/>
                    <a:pt x="45023" y="35909"/>
                    <a:pt x="45209" y="36000"/>
                  </a:cubicBezTo>
                  <a:cubicBezTo>
                    <a:pt x="45395" y="36090"/>
                    <a:pt x="45581" y="36180"/>
                    <a:pt x="46139" y="36180"/>
                  </a:cubicBezTo>
                  <a:cubicBezTo>
                    <a:pt x="46511" y="36270"/>
                    <a:pt x="46883" y="36270"/>
                    <a:pt x="47441" y="36180"/>
                  </a:cubicBezTo>
                  <a:cubicBezTo>
                    <a:pt x="48000" y="36090"/>
                    <a:pt x="48558" y="36000"/>
                    <a:pt x="49116" y="35819"/>
                  </a:cubicBezTo>
                  <a:cubicBezTo>
                    <a:pt x="50232" y="35458"/>
                    <a:pt x="51348" y="34917"/>
                    <a:pt x="52465" y="34285"/>
                  </a:cubicBezTo>
                  <a:cubicBezTo>
                    <a:pt x="53395" y="33744"/>
                    <a:pt x="54325" y="33022"/>
                    <a:pt x="55255" y="32210"/>
                  </a:cubicBezTo>
                  <a:cubicBezTo>
                    <a:pt x="55627" y="31849"/>
                    <a:pt x="56000" y="31398"/>
                    <a:pt x="56186" y="31037"/>
                  </a:cubicBezTo>
                  <a:cubicBezTo>
                    <a:pt x="56372" y="30586"/>
                    <a:pt x="56372" y="30135"/>
                    <a:pt x="56372" y="29774"/>
                  </a:cubicBezTo>
                  <a:cubicBezTo>
                    <a:pt x="56372" y="28962"/>
                    <a:pt x="56186" y="28240"/>
                    <a:pt x="55813" y="27609"/>
                  </a:cubicBezTo>
                  <a:cubicBezTo>
                    <a:pt x="55627" y="26977"/>
                    <a:pt x="55441" y="26436"/>
                    <a:pt x="55069" y="26075"/>
                  </a:cubicBezTo>
                  <a:close/>
                  <a:moveTo>
                    <a:pt x="54511" y="119007"/>
                  </a:moveTo>
                  <a:cubicBezTo>
                    <a:pt x="54139" y="118917"/>
                    <a:pt x="53581" y="118827"/>
                    <a:pt x="53209" y="118736"/>
                  </a:cubicBezTo>
                  <a:cubicBezTo>
                    <a:pt x="53023" y="118556"/>
                    <a:pt x="52651" y="118375"/>
                    <a:pt x="52651" y="118105"/>
                  </a:cubicBezTo>
                  <a:cubicBezTo>
                    <a:pt x="52465" y="117654"/>
                    <a:pt x="52465" y="117112"/>
                    <a:pt x="52651" y="116571"/>
                  </a:cubicBezTo>
                  <a:cubicBezTo>
                    <a:pt x="52837" y="115669"/>
                    <a:pt x="53395" y="114676"/>
                    <a:pt x="53767" y="113954"/>
                  </a:cubicBezTo>
                  <a:cubicBezTo>
                    <a:pt x="53953" y="113142"/>
                    <a:pt x="54139" y="112421"/>
                    <a:pt x="54139" y="111969"/>
                  </a:cubicBezTo>
                  <a:cubicBezTo>
                    <a:pt x="54139" y="111699"/>
                    <a:pt x="54139" y="111518"/>
                    <a:pt x="54139" y="111428"/>
                  </a:cubicBezTo>
                  <a:cubicBezTo>
                    <a:pt x="54139" y="111248"/>
                    <a:pt x="54139" y="111248"/>
                    <a:pt x="54139" y="111248"/>
                  </a:cubicBezTo>
                  <a:cubicBezTo>
                    <a:pt x="54139" y="111248"/>
                    <a:pt x="53953" y="111248"/>
                    <a:pt x="53953" y="111428"/>
                  </a:cubicBezTo>
                  <a:cubicBezTo>
                    <a:pt x="53953" y="111518"/>
                    <a:pt x="53953" y="111699"/>
                    <a:pt x="53953" y="111969"/>
                  </a:cubicBezTo>
                  <a:cubicBezTo>
                    <a:pt x="53953" y="112421"/>
                    <a:pt x="53581" y="113052"/>
                    <a:pt x="53209" y="113864"/>
                  </a:cubicBezTo>
                  <a:cubicBezTo>
                    <a:pt x="52837" y="114676"/>
                    <a:pt x="52279" y="115578"/>
                    <a:pt x="51906" y="116571"/>
                  </a:cubicBezTo>
                  <a:cubicBezTo>
                    <a:pt x="51906" y="117022"/>
                    <a:pt x="51720" y="117654"/>
                    <a:pt x="51906" y="118195"/>
                  </a:cubicBezTo>
                  <a:cubicBezTo>
                    <a:pt x="52093" y="118466"/>
                    <a:pt x="52279" y="118736"/>
                    <a:pt x="52837" y="118917"/>
                  </a:cubicBezTo>
                  <a:cubicBezTo>
                    <a:pt x="53209" y="119187"/>
                    <a:pt x="53953" y="119278"/>
                    <a:pt x="54511" y="119368"/>
                  </a:cubicBezTo>
                  <a:cubicBezTo>
                    <a:pt x="55069" y="119368"/>
                    <a:pt x="55627" y="119368"/>
                    <a:pt x="56186" y="119278"/>
                  </a:cubicBezTo>
                  <a:cubicBezTo>
                    <a:pt x="56558" y="119278"/>
                    <a:pt x="56744" y="119278"/>
                    <a:pt x="57116" y="119187"/>
                  </a:cubicBezTo>
                  <a:cubicBezTo>
                    <a:pt x="57488" y="119187"/>
                    <a:pt x="57674" y="119097"/>
                    <a:pt x="58046" y="119007"/>
                  </a:cubicBezTo>
                  <a:cubicBezTo>
                    <a:pt x="58418" y="118736"/>
                    <a:pt x="58604" y="118466"/>
                    <a:pt x="58790" y="118195"/>
                  </a:cubicBezTo>
                  <a:cubicBezTo>
                    <a:pt x="58976" y="117924"/>
                    <a:pt x="58976" y="117654"/>
                    <a:pt x="58976" y="117383"/>
                  </a:cubicBezTo>
                  <a:cubicBezTo>
                    <a:pt x="58976" y="116932"/>
                    <a:pt x="58790" y="116390"/>
                    <a:pt x="58604" y="115939"/>
                  </a:cubicBezTo>
                  <a:cubicBezTo>
                    <a:pt x="58418" y="115759"/>
                    <a:pt x="58232" y="115488"/>
                    <a:pt x="58232" y="115308"/>
                  </a:cubicBezTo>
                  <a:cubicBezTo>
                    <a:pt x="58046" y="115037"/>
                    <a:pt x="57860" y="114857"/>
                    <a:pt x="57860" y="114676"/>
                  </a:cubicBezTo>
                  <a:cubicBezTo>
                    <a:pt x="57674" y="114315"/>
                    <a:pt x="57488" y="113954"/>
                    <a:pt x="57302" y="113593"/>
                  </a:cubicBezTo>
                  <a:cubicBezTo>
                    <a:pt x="57302" y="113323"/>
                    <a:pt x="57302" y="112962"/>
                    <a:pt x="57116" y="112781"/>
                  </a:cubicBezTo>
                  <a:cubicBezTo>
                    <a:pt x="57116" y="112330"/>
                    <a:pt x="56930" y="112060"/>
                    <a:pt x="56930" y="112060"/>
                  </a:cubicBezTo>
                  <a:cubicBezTo>
                    <a:pt x="56930" y="112060"/>
                    <a:pt x="56930" y="112330"/>
                    <a:pt x="56930" y="112781"/>
                  </a:cubicBezTo>
                  <a:cubicBezTo>
                    <a:pt x="57116" y="112962"/>
                    <a:pt x="57116" y="113323"/>
                    <a:pt x="57116" y="113593"/>
                  </a:cubicBezTo>
                  <a:cubicBezTo>
                    <a:pt x="57116" y="113954"/>
                    <a:pt x="57302" y="114315"/>
                    <a:pt x="57302" y="114766"/>
                  </a:cubicBezTo>
                  <a:cubicBezTo>
                    <a:pt x="57488" y="114947"/>
                    <a:pt x="57674" y="115127"/>
                    <a:pt x="57674" y="115308"/>
                  </a:cubicBezTo>
                  <a:cubicBezTo>
                    <a:pt x="57860" y="115578"/>
                    <a:pt x="57860" y="115759"/>
                    <a:pt x="58046" y="116030"/>
                  </a:cubicBezTo>
                  <a:cubicBezTo>
                    <a:pt x="58232" y="116481"/>
                    <a:pt x="58232" y="116932"/>
                    <a:pt x="58232" y="117383"/>
                  </a:cubicBezTo>
                  <a:cubicBezTo>
                    <a:pt x="58232" y="117654"/>
                    <a:pt x="58232" y="117924"/>
                    <a:pt x="58046" y="118105"/>
                  </a:cubicBezTo>
                  <a:cubicBezTo>
                    <a:pt x="58046" y="118375"/>
                    <a:pt x="57860" y="118646"/>
                    <a:pt x="57488" y="118736"/>
                  </a:cubicBezTo>
                  <a:cubicBezTo>
                    <a:pt x="57302" y="118827"/>
                    <a:pt x="57116" y="118917"/>
                    <a:pt x="56930" y="118917"/>
                  </a:cubicBezTo>
                  <a:cubicBezTo>
                    <a:pt x="56744" y="118917"/>
                    <a:pt x="56372" y="118917"/>
                    <a:pt x="56186" y="118917"/>
                  </a:cubicBezTo>
                  <a:cubicBezTo>
                    <a:pt x="55627" y="119007"/>
                    <a:pt x="55069" y="119007"/>
                    <a:pt x="54511" y="119007"/>
                  </a:cubicBezTo>
                  <a:close/>
                  <a:moveTo>
                    <a:pt x="59906" y="86436"/>
                  </a:moveTo>
                  <a:cubicBezTo>
                    <a:pt x="59906" y="86436"/>
                    <a:pt x="59906" y="86436"/>
                    <a:pt x="59906" y="86436"/>
                  </a:cubicBezTo>
                  <a:cubicBezTo>
                    <a:pt x="59906" y="86436"/>
                    <a:pt x="59906" y="86436"/>
                    <a:pt x="59906" y="86436"/>
                  </a:cubicBezTo>
                  <a:cubicBezTo>
                    <a:pt x="59906" y="86436"/>
                    <a:pt x="59906" y="86436"/>
                    <a:pt x="59906" y="86436"/>
                  </a:cubicBezTo>
                  <a:close/>
                  <a:moveTo>
                    <a:pt x="28465" y="44661"/>
                  </a:moveTo>
                  <a:cubicBezTo>
                    <a:pt x="28279" y="44751"/>
                    <a:pt x="28093" y="44751"/>
                    <a:pt x="28093" y="44842"/>
                  </a:cubicBezTo>
                  <a:cubicBezTo>
                    <a:pt x="27906" y="44842"/>
                    <a:pt x="27720" y="44842"/>
                    <a:pt x="27534" y="44842"/>
                  </a:cubicBezTo>
                  <a:cubicBezTo>
                    <a:pt x="27348" y="44842"/>
                    <a:pt x="27162" y="44932"/>
                    <a:pt x="26976" y="44932"/>
                  </a:cubicBezTo>
                  <a:cubicBezTo>
                    <a:pt x="26790" y="44932"/>
                    <a:pt x="26604" y="44932"/>
                    <a:pt x="26418" y="44932"/>
                  </a:cubicBezTo>
                  <a:cubicBezTo>
                    <a:pt x="26232" y="44842"/>
                    <a:pt x="26232" y="44842"/>
                    <a:pt x="26046" y="44842"/>
                  </a:cubicBezTo>
                  <a:cubicBezTo>
                    <a:pt x="25860" y="44842"/>
                    <a:pt x="25674" y="44842"/>
                    <a:pt x="25488" y="44842"/>
                  </a:cubicBezTo>
                  <a:cubicBezTo>
                    <a:pt x="25302" y="44751"/>
                    <a:pt x="24930" y="44751"/>
                    <a:pt x="24744" y="44751"/>
                  </a:cubicBezTo>
                  <a:cubicBezTo>
                    <a:pt x="24558" y="44751"/>
                    <a:pt x="24558" y="44661"/>
                    <a:pt x="24558" y="44661"/>
                  </a:cubicBezTo>
                  <a:cubicBezTo>
                    <a:pt x="24558" y="44661"/>
                    <a:pt x="24558" y="44751"/>
                    <a:pt x="24744" y="44751"/>
                  </a:cubicBezTo>
                  <a:cubicBezTo>
                    <a:pt x="24930" y="44842"/>
                    <a:pt x="25116" y="44932"/>
                    <a:pt x="25302" y="45022"/>
                  </a:cubicBezTo>
                  <a:cubicBezTo>
                    <a:pt x="25674" y="45112"/>
                    <a:pt x="26046" y="45203"/>
                    <a:pt x="26418" y="45203"/>
                  </a:cubicBezTo>
                  <a:cubicBezTo>
                    <a:pt x="26604" y="45203"/>
                    <a:pt x="26790" y="45203"/>
                    <a:pt x="26976" y="45293"/>
                  </a:cubicBezTo>
                  <a:cubicBezTo>
                    <a:pt x="27162" y="45293"/>
                    <a:pt x="27534" y="45203"/>
                    <a:pt x="27720" y="45203"/>
                  </a:cubicBezTo>
                  <a:cubicBezTo>
                    <a:pt x="27906" y="45203"/>
                    <a:pt x="28093" y="45203"/>
                    <a:pt x="28279" y="45112"/>
                  </a:cubicBezTo>
                  <a:cubicBezTo>
                    <a:pt x="28465" y="45112"/>
                    <a:pt x="28651" y="45022"/>
                    <a:pt x="28837" y="44932"/>
                  </a:cubicBezTo>
                  <a:cubicBezTo>
                    <a:pt x="29023" y="44842"/>
                    <a:pt x="29209" y="44842"/>
                    <a:pt x="29209" y="44751"/>
                  </a:cubicBezTo>
                  <a:cubicBezTo>
                    <a:pt x="29395" y="44661"/>
                    <a:pt x="29395" y="44571"/>
                    <a:pt x="29581" y="44481"/>
                  </a:cubicBezTo>
                  <a:cubicBezTo>
                    <a:pt x="29767" y="44210"/>
                    <a:pt x="29767" y="44030"/>
                    <a:pt x="29767" y="44030"/>
                  </a:cubicBezTo>
                  <a:cubicBezTo>
                    <a:pt x="29767" y="44030"/>
                    <a:pt x="29581" y="44210"/>
                    <a:pt x="29209" y="44390"/>
                  </a:cubicBezTo>
                  <a:cubicBezTo>
                    <a:pt x="29023" y="44481"/>
                    <a:pt x="28651" y="44571"/>
                    <a:pt x="28465" y="44661"/>
                  </a:cubicBezTo>
                  <a:close/>
                  <a:moveTo>
                    <a:pt x="73674" y="36090"/>
                  </a:moveTo>
                  <a:cubicBezTo>
                    <a:pt x="73302" y="36180"/>
                    <a:pt x="72930" y="36180"/>
                    <a:pt x="72372" y="36090"/>
                  </a:cubicBezTo>
                  <a:cubicBezTo>
                    <a:pt x="72000" y="36000"/>
                    <a:pt x="71441" y="35819"/>
                    <a:pt x="70883" y="35639"/>
                  </a:cubicBezTo>
                  <a:cubicBezTo>
                    <a:pt x="69953" y="35278"/>
                    <a:pt x="68837" y="34736"/>
                    <a:pt x="67906" y="34105"/>
                  </a:cubicBezTo>
                  <a:cubicBezTo>
                    <a:pt x="66976" y="33473"/>
                    <a:pt x="66046" y="32751"/>
                    <a:pt x="65302" y="32030"/>
                  </a:cubicBezTo>
                  <a:cubicBezTo>
                    <a:pt x="64930" y="31669"/>
                    <a:pt x="64558" y="31308"/>
                    <a:pt x="64372" y="30947"/>
                  </a:cubicBezTo>
                  <a:cubicBezTo>
                    <a:pt x="64186" y="30496"/>
                    <a:pt x="64186" y="30135"/>
                    <a:pt x="64186" y="29774"/>
                  </a:cubicBezTo>
                  <a:cubicBezTo>
                    <a:pt x="64186" y="28962"/>
                    <a:pt x="64186" y="28240"/>
                    <a:pt x="64372" y="27609"/>
                  </a:cubicBezTo>
                  <a:cubicBezTo>
                    <a:pt x="64558" y="26977"/>
                    <a:pt x="64744" y="26526"/>
                    <a:pt x="64744" y="26165"/>
                  </a:cubicBezTo>
                  <a:cubicBezTo>
                    <a:pt x="64930" y="25804"/>
                    <a:pt x="64930" y="25533"/>
                    <a:pt x="64930" y="25533"/>
                  </a:cubicBezTo>
                  <a:cubicBezTo>
                    <a:pt x="64930" y="25533"/>
                    <a:pt x="64930" y="25804"/>
                    <a:pt x="64558" y="26075"/>
                  </a:cubicBezTo>
                  <a:cubicBezTo>
                    <a:pt x="64372" y="26436"/>
                    <a:pt x="64186" y="26977"/>
                    <a:pt x="63813" y="27609"/>
                  </a:cubicBezTo>
                  <a:cubicBezTo>
                    <a:pt x="63627" y="28240"/>
                    <a:pt x="63441" y="28962"/>
                    <a:pt x="63441" y="29774"/>
                  </a:cubicBezTo>
                  <a:cubicBezTo>
                    <a:pt x="63441" y="30135"/>
                    <a:pt x="63441" y="30586"/>
                    <a:pt x="63627" y="31037"/>
                  </a:cubicBezTo>
                  <a:cubicBezTo>
                    <a:pt x="63813" y="31398"/>
                    <a:pt x="64186" y="31849"/>
                    <a:pt x="64558" y="32210"/>
                  </a:cubicBezTo>
                  <a:cubicBezTo>
                    <a:pt x="65488" y="33022"/>
                    <a:pt x="66418" y="33744"/>
                    <a:pt x="67348" y="34285"/>
                  </a:cubicBezTo>
                  <a:cubicBezTo>
                    <a:pt x="68465" y="34917"/>
                    <a:pt x="69581" y="35458"/>
                    <a:pt x="70697" y="35819"/>
                  </a:cubicBezTo>
                  <a:cubicBezTo>
                    <a:pt x="71255" y="36000"/>
                    <a:pt x="71813" y="36090"/>
                    <a:pt x="72372" y="36180"/>
                  </a:cubicBezTo>
                  <a:cubicBezTo>
                    <a:pt x="72930" y="36270"/>
                    <a:pt x="73302" y="36270"/>
                    <a:pt x="73674" y="36180"/>
                  </a:cubicBezTo>
                  <a:cubicBezTo>
                    <a:pt x="74046" y="36180"/>
                    <a:pt x="74418" y="36090"/>
                    <a:pt x="74604" y="36000"/>
                  </a:cubicBezTo>
                  <a:cubicBezTo>
                    <a:pt x="74790" y="35909"/>
                    <a:pt x="74790" y="35909"/>
                    <a:pt x="74790" y="35909"/>
                  </a:cubicBezTo>
                  <a:cubicBezTo>
                    <a:pt x="74790" y="35909"/>
                    <a:pt x="74604" y="35909"/>
                    <a:pt x="74604" y="36000"/>
                  </a:cubicBezTo>
                  <a:cubicBezTo>
                    <a:pt x="74418" y="36000"/>
                    <a:pt x="74046" y="36090"/>
                    <a:pt x="73674" y="36090"/>
                  </a:cubicBezTo>
                  <a:close/>
                  <a:moveTo>
                    <a:pt x="60093" y="38436"/>
                  </a:moveTo>
                  <a:cubicBezTo>
                    <a:pt x="60093" y="37804"/>
                    <a:pt x="60093" y="37263"/>
                    <a:pt x="60093" y="36812"/>
                  </a:cubicBezTo>
                  <a:cubicBezTo>
                    <a:pt x="59906" y="36451"/>
                    <a:pt x="59906" y="36270"/>
                    <a:pt x="59906" y="36270"/>
                  </a:cubicBezTo>
                  <a:cubicBezTo>
                    <a:pt x="59906" y="36270"/>
                    <a:pt x="59906" y="36451"/>
                    <a:pt x="59906" y="36812"/>
                  </a:cubicBezTo>
                  <a:cubicBezTo>
                    <a:pt x="59906" y="37263"/>
                    <a:pt x="59720" y="37804"/>
                    <a:pt x="59720" y="38436"/>
                  </a:cubicBezTo>
                  <a:cubicBezTo>
                    <a:pt x="59720" y="39157"/>
                    <a:pt x="59720" y="39969"/>
                    <a:pt x="59534" y="40781"/>
                  </a:cubicBezTo>
                  <a:cubicBezTo>
                    <a:pt x="59534" y="41593"/>
                    <a:pt x="59534" y="41774"/>
                    <a:pt x="59534" y="42676"/>
                  </a:cubicBezTo>
                  <a:cubicBezTo>
                    <a:pt x="59534" y="43578"/>
                    <a:pt x="59534" y="44120"/>
                    <a:pt x="59534" y="44932"/>
                  </a:cubicBezTo>
                  <a:cubicBezTo>
                    <a:pt x="59720" y="45744"/>
                    <a:pt x="59720" y="46556"/>
                    <a:pt x="59720" y="47278"/>
                  </a:cubicBezTo>
                  <a:cubicBezTo>
                    <a:pt x="59720" y="47909"/>
                    <a:pt x="59906" y="48451"/>
                    <a:pt x="59906" y="48812"/>
                  </a:cubicBezTo>
                  <a:cubicBezTo>
                    <a:pt x="59906" y="49263"/>
                    <a:pt x="59906" y="49443"/>
                    <a:pt x="59906" y="49443"/>
                  </a:cubicBezTo>
                  <a:cubicBezTo>
                    <a:pt x="59906" y="49443"/>
                    <a:pt x="59906" y="49263"/>
                    <a:pt x="60093" y="48812"/>
                  </a:cubicBezTo>
                  <a:cubicBezTo>
                    <a:pt x="60093" y="48451"/>
                    <a:pt x="60093" y="47909"/>
                    <a:pt x="60093" y="47278"/>
                  </a:cubicBezTo>
                  <a:cubicBezTo>
                    <a:pt x="60093" y="46556"/>
                    <a:pt x="60279" y="45744"/>
                    <a:pt x="60279" y="44932"/>
                  </a:cubicBezTo>
                  <a:cubicBezTo>
                    <a:pt x="60279" y="44120"/>
                    <a:pt x="60279" y="43578"/>
                    <a:pt x="60279" y="42676"/>
                  </a:cubicBezTo>
                  <a:cubicBezTo>
                    <a:pt x="60279" y="41774"/>
                    <a:pt x="60279" y="41593"/>
                    <a:pt x="60279" y="40781"/>
                  </a:cubicBezTo>
                  <a:cubicBezTo>
                    <a:pt x="60279" y="39969"/>
                    <a:pt x="60093" y="39157"/>
                    <a:pt x="60093" y="38436"/>
                  </a:cubicBezTo>
                  <a:close/>
                  <a:moveTo>
                    <a:pt x="94325" y="44842"/>
                  </a:moveTo>
                  <a:cubicBezTo>
                    <a:pt x="94139" y="44842"/>
                    <a:pt x="93953" y="44842"/>
                    <a:pt x="93767" y="44842"/>
                  </a:cubicBezTo>
                  <a:cubicBezTo>
                    <a:pt x="93581" y="44842"/>
                    <a:pt x="93395" y="44842"/>
                    <a:pt x="93209" y="44932"/>
                  </a:cubicBezTo>
                  <a:cubicBezTo>
                    <a:pt x="93209" y="44932"/>
                    <a:pt x="93023" y="44932"/>
                    <a:pt x="92837" y="44932"/>
                  </a:cubicBezTo>
                  <a:cubicBezTo>
                    <a:pt x="92651" y="44932"/>
                    <a:pt x="92465" y="44842"/>
                    <a:pt x="92279" y="44842"/>
                  </a:cubicBezTo>
                  <a:cubicBezTo>
                    <a:pt x="92093" y="44842"/>
                    <a:pt x="91906" y="44842"/>
                    <a:pt x="91720" y="44842"/>
                  </a:cubicBezTo>
                  <a:cubicBezTo>
                    <a:pt x="91534" y="44751"/>
                    <a:pt x="91534" y="44751"/>
                    <a:pt x="91348" y="44661"/>
                  </a:cubicBezTo>
                  <a:cubicBezTo>
                    <a:pt x="90976" y="44571"/>
                    <a:pt x="90790" y="44481"/>
                    <a:pt x="90604" y="44390"/>
                  </a:cubicBezTo>
                  <a:cubicBezTo>
                    <a:pt x="90232" y="44210"/>
                    <a:pt x="90046" y="44030"/>
                    <a:pt x="90046" y="44030"/>
                  </a:cubicBezTo>
                  <a:cubicBezTo>
                    <a:pt x="90046" y="44030"/>
                    <a:pt x="90046" y="44210"/>
                    <a:pt x="90232" y="44481"/>
                  </a:cubicBezTo>
                  <a:cubicBezTo>
                    <a:pt x="90232" y="44571"/>
                    <a:pt x="90418" y="44661"/>
                    <a:pt x="90604" y="44751"/>
                  </a:cubicBezTo>
                  <a:cubicBezTo>
                    <a:pt x="90604" y="44842"/>
                    <a:pt x="90790" y="44842"/>
                    <a:pt x="90976" y="44932"/>
                  </a:cubicBezTo>
                  <a:cubicBezTo>
                    <a:pt x="91162" y="45022"/>
                    <a:pt x="91348" y="45112"/>
                    <a:pt x="91534" y="45112"/>
                  </a:cubicBezTo>
                  <a:cubicBezTo>
                    <a:pt x="91720" y="45203"/>
                    <a:pt x="91906" y="45203"/>
                    <a:pt x="92093" y="45203"/>
                  </a:cubicBezTo>
                  <a:cubicBezTo>
                    <a:pt x="92279" y="45203"/>
                    <a:pt x="92651" y="45293"/>
                    <a:pt x="92837" y="45293"/>
                  </a:cubicBezTo>
                  <a:cubicBezTo>
                    <a:pt x="93023" y="45203"/>
                    <a:pt x="93209" y="45203"/>
                    <a:pt x="93395" y="45203"/>
                  </a:cubicBezTo>
                  <a:cubicBezTo>
                    <a:pt x="93767" y="45203"/>
                    <a:pt x="94139" y="45112"/>
                    <a:pt x="94325" y="45022"/>
                  </a:cubicBezTo>
                  <a:cubicBezTo>
                    <a:pt x="94697" y="44932"/>
                    <a:pt x="94883" y="44842"/>
                    <a:pt x="95069" y="44751"/>
                  </a:cubicBezTo>
                  <a:cubicBezTo>
                    <a:pt x="95255" y="44751"/>
                    <a:pt x="95255" y="44661"/>
                    <a:pt x="95255" y="44661"/>
                  </a:cubicBezTo>
                  <a:cubicBezTo>
                    <a:pt x="95255" y="44661"/>
                    <a:pt x="95069" y="44751"/>
                    <a:pt x="94883" y="44751"/>
                  </a:cubicBezTo>
                  <a:cubicBezTo>
                    <a:pt x="94697" y="44751"/>
                    <a:pt x="94511" y="44751"/>
                    <a:pt x="94325" y="44842"/>
                  </a:cubicBezTo>
                  <a:close/>
                  <a:moveTo>
                    <a:pt x="64372" y="84631"/>
                  </a:moveTo>
                  <a:cubicBezTo>
                    <a:pt x="66604" y="84270"/>
                    <a:pt x="69209" y="84180"/>
                    <a:pt x="71255" y="84631"/>
                  </a:cubicBezTo>
                  <a:cubicBezTo>
                    <a:pt x="71441" y="84631"/>
                    <a:pt x="71813" y="84721"/>
                    <a:pt x="72000" y="84721"/>
                  </a:cubicBezTo>
                  <a:cubicBezTo>
                    <a:pt x="69953" y="83819"/>
                    <a:pt x="66418" y="83639"/>
                    <a:pt x="64372" y="84631"/>
                  </a:cubicBezTo>
                  <a:close/>
                  <a:moveTo>
                    <a:pt x="65860" y="111969"/>
                  </a:moveTo>
                  <a:cubicBezTo>
                    <a:pt x="65860" y="111699"/>
                    <a:pt x="65860" y="111518"/>
                    <a:pt x="65860" y="111428"/>
                  </a:cubicBezTo>
                  <a:cubicBezTo>
                    <a:pt x="65860" y="111248"/>
                    <a:pt x="65860" y="111248"/>
                    <a:pt x="65860" y="111248"/>
                  </a:cubicBezTo>
                  <a:cubicBezTo>
                    <a:pt x="65860" y="111248"/>
                    <a:pt x="65860" y="111248"/>
                    <a:pt x="65860" y="111428"/>
                  </a:cubicBezTo>
                  <a:cubicBezTo>
                    <a:pt x="65860" y="111518"/>
                    <a:pt x="65860" y="111699"/>
                    <a:pt x="65860" y="111969"/>
                  </a:cubicBezTo>
                  <a:cubicBezTo>
                    <a:pt x="65860" y="112421"/>
                    <a:pt x="65860" y="113142"/>
                    <a:pt x="66232" y="113954"/>
                  </a:cubicBezTo>
                  <a:cubicBezTo>
                    <a:pt x="66604" y="114676"/>
                    <a:pt x="66976" y="115669"/>
                    <a:pt x="67348" y="116571"/>
                  </a:cubicBezTo>
                  <a:cubicBezTo>
                    <a:pt x="67348" y="117112"/>
                    <a:pt x="67534" y="117654"/>
                    <a:pt x="67348" y="118105"/>
                  </a:cubicBezTo>
                  <a:cubicBezTo>
                    <a:pt x="67162" y="118375"/>
                    <a:pt x="66976" y="118556"/>
                    <a:pt x="66604" y="118736"/>
                  </a:cubicBezTo>
                  <a:cubicBezTo>
                    <a:pt x="66232" y="118827"/>
                    <a:pt x="65860" y="118917"/>
                    <a:pt x="65302" y="119007"/>
                  </a:cubicBezTo>
                  <a:cubicBezTo>
                    <a:pt x="64744" y="119007"/>
                    <a:pt x="64186" y="119007"/>
                    <a:pt x="63813" y="118917"/>
                  </a:cubicBezTo>
                  <a:cubicBezTo>
                    <a:pt x="63441" y="118917"/>
                    <a:pt x="63255" y="118917"/>
                    <a:pt x="62883" y="118917"/>
                  </a:cubicBezTo>
                  <a:cubicBezTo>
                    <a:pt x="62697" y="118917"/>
                    <a:pt x="62511" y="118827"/>
                    <a:pt x="62325" y="118736"/>
                  </a:cubicBezTo>
                  <a:cubicBezTo>
                    <a:pt x="62139" y="118646"/>
                    <a:pt x="61953" y="118375"/>
                    <a:pt x="61767" y="118105"/>
                  </a:cubicBezTo>
                  <a:cubicBezTo>
                    <a:pt x="61581" y="117924"/>
                    <a:pt x="61581" y="117654"/>
                    <a:pt x="61581" y="117383"/>
                  </a:cubicBezTo>
                  <a:cubicBezTo>
                    <a:pt x="61581" y="116932"/>
                    <a:pt x="61767" y="116481"/>
                    <a:pt x="61953" y="116030"/>
                  </a:cubicBezTo>
                  <a:cubicBezTo>
                    <a:pt x="61953" y="115759"/>
                    <a:pt x="62139" y="115578"/>
                    <a:pt x="62139" y="115308"/>
                  </a:cubicBezTo>
                  <a:cubicBezTo>
                    <a:pt x="62325" y="115127"/>
                    <a:pt x="62325" y="114947"/>
                    <a:pt x="62511" y="114766"/>
                  </a:cubicBezTo>
                  <a:cubicBezTo>
                    <a:pt x="62697" y="114315"/>
                    <a:pt x="62697" y="113954"/>
                    <a:pt x="62697" y="113593"/>
                  </a:cubicBezTo>
                  <a:cubicBezTo>
                    <a:pt x="62883" y="113323"/>
                    <a:pt x="62883" y="112962"/>
                    <a:pt x="62883" y="112781"/>
                  </a:cubicBezTo>
                  <a:cubicBezTo>
                    <a:pt x="62883" y="112330"/>
                    <a:pt x="62883" y="112060"/>
                    <a:pt x="62883" y="112060"/>
                  </a:cubicBezTo>
                  <a:cubicBezTo>
                    <a:pt x="62883" y="112060"/>
                    <a:pt x="62883" y="112330"/>
                    <a:pt x="62697" y="112781"/>
                  </a:cubicBezTo>
                  <a:cubicBezTo>
                    <a:pt x="62697" y="112962"/>
                    <a:pt x="62511" y="113323"/>
                    <a:pt x="62511" y="113593"/>
                  </a:cubicBezTo>
                  <a:cubicBezTo>
                    <a:pt x="62325" y="113954"/>
                    <a:pt x="62325" y="114315"/>
                    <a:pt x="62139" y="114676"/>
                  </a:cubicBezTo>
                  <a:cubicBezTo>
                    <a:pt x="61953" y="114857"/>
                    <a:pt x="61767" y="115037"/>
                    <a:pt x="61767" y="115308"/>
                  </a:cubicBezTo>
                  <a:cubicBezTo>
                    <a:pt x="61581" y="115488"/>
                    <a:pt x="61395" y="115759"/>
                    <a:pt x="61395" y="115939"/>
                  </a:cubicBezTo>
                  <a:cubicBezTo>
                    <a:pt x="61209" y="116390"/>
                    <a:pt x="61023" y="116932"/>
                    <a:pt x="61023" y="117383"/>
                  </a:cubicBezTo>
                  <a:cubicBezTo>
                    <a:pt x="61023" y="117654"/>
                    <a:pt x="61023" y="117924"/>
                    <a:pt x="61023" y="118195"/>
                  </a:cubicBezTo>
                  <a:cubicBezTo>
                    <a:pt x="61209" y="118466"/>
                    <a:pt x="61395" y="118736"/>
                    <a:pt x="61953" y="119007"/>
                  </a:cubicBezTo>
                  <a:cubicBezTo>
                    <a:pt x="62139" y="119097"/>
                    <a:pt x="62511" y="119187"/>
                    <a:pt x="62697" y="119187"/>
                  </a:cubicBezTo>
                  <a:cubicBezTo>
                    <a:pt x="63069" y="119278"/>
                    <a:pt x="63255" y="119278"/>
                    <a:pt x="63627" y="119278"/>
                  </a:cubicBezTo>
                  <a:cubicBezTo>
                    <a:pt x="64186" y="119368"/>
                    <a:pt x="64744" y="119368"/>
                    <a:pt x="65302" y="119368"/>
                  </a:cubicBezTo>
                  <a:cubicBezTo>
                    <a:pt x="66046" y="119278"/>
                    <a:pt x="66604" y="119187"/>
                    <a:pt x="67162" y="118917"/>
                  </a:cubicBezTo>
                  <a:cubicBezTo>
                    <a:pt x="67534" y="118736"/>
                    <a:pt x="67720" y="118466"/>
                    <a:pt x="67906" y="118195"/>
                  </a:cubicBezTo>
                  <a:cubicBezTo>
                    <a:pt x="68279" y="117654"/>
                    <a:pt x="68093" y="117022"/>
                    <a:pt x="67906" y="116571"/>
                  </a:cubicBezTo>
                  <a:cubicBezTo>
                    <a:pt x="67534" y="115578"/>
                    <a:pt x="66976" y="114676"/>
                    <a:pt x="66604" y="113864"/>
                  </a:cubicBezTo>
                  <a:cubicBezTo>
                    <a:pt x="66232" y="113052"/>
                    <a:pt x="66046" y="112421"/>
                    <a:pt x="65860" y="111969"/>
                  </a:cubicBezTo>
                  <a:close/>
                  <a:moveTo>
                    <a:pt x="64000" y="14526"/>
                  </a:moveTo>
                  <a:cubicBezTo>
                    <a:pt x="64372" y="14616"/>
                    <a:pt x="64372" y="14616"/>
                    <a:pt x="64372" y="14616"/>
                  </a:cubicBezTo>
                  <a:cubicBezTo>
                    <a:pt x="64372" y="14616"/>
                    <a:pt x="64372" y="14526"/>
                    <a:pt x="64000" y="14526"/>
                  </a:cubicBezTo>
                  <a:cubicBezTo>
                    <a:pt x="63813" y="14436"/>
                    <a:pt x="63441" y="14345"/>
                    <a:pt x="63069" y="14255"/>
                  </a:cubicBezTo>
                  <a:cubicBezTo>
                    <a:pt x="62883" y="14255"/>
                    <a:pt x="62697" y="14165"/>
                    <a:pt x="62511" y="14165"/>
                  </a:cubicBezTo>
                  <a:cubicBezTo>
                    <a:pt x="62139" y="14165"/>
                    <a:pt x="61953" y="14075"/>
                    <a:pt x="61581" y="14075"/>
                  </a:cubicBezTo>
                  <a:cubicBezTo>
                    <a:pt x="61395" y="14075"/>
                    <a:pt x="61023" y="13984"/>
                    <a:pt x="60837" y="13984"/>
                  </a:cubicBezTo>
                  <a:cubicBezTo>
                    <a:pt x="60465" y="13984"/>
                    <a:pt x="60279" y="13984"/>
                    <a:pt x="59906" y="13984"/>
                  </a:cubicBezTo>
                  <a:cubicBezTo>
                    <a:pt x="59348" y="13984"/>
                    <a:pt x="58604" y="13984"/>
                    <a:pt x="58232" y="14075"/>
                  </a:cubicBezTo>
                  <a:cubicBezTo>
                    <a:pt x="57860" y="14075"/>
                    <a:pt x="57674" y="14075"/>
                    <a:pt x="57302" y="14165"/>
                  </a:cubicBezTo>
                  <a:cubicBezTo>
                    <a:pt x="57116" y="14165"/>
                    <a:pt x="56930" y="14255"/>
                    <a:pt x="56744" y="14255"/>
                  </a:cubicBezTo>
                  <a:cubicBezTo>
                    <a:pt x="55813" y="14436"/>
                    <a:pt x="55255" y="14616"/>
                    <a:pt x="55255" y="14616"/>
                  </a:cubicBezTo>
                  <a:cubicBezTo>
                    <a:pt x="55255" y="14616"/>
                    <a:pt x="56000" y="14526"/>
                    <a:pt x="56744" y="14436"/>
                  </a:cubicBezTo>
                  <a:cubicBezTo>
                    <a:pt x="57116" y="14436"/>
                    <a:pt x="57674" y="14436"/>
                    <a:pt x="58232" y="14345"/>
                  </a:cubicBezTo>
                  <a:cubicBezTo>
                    <a:pt x="58418" y="14345"/>
                    <a:pt x="58790" y="14345"/>
                    <a:pt x="58976" y="14345"/>
                  </a:cubicBezTo>
                  <a:cubicBezTo>
                    <a:pt x="59348" y="14345"/>
                    <a:pt x="59534" y="14345"/>
                    <a:pt x="59906" y="14345"/>
                  </a:cubicBezTo>
                  <a:cubicBezTo>
                    <a:pt x="60465" y="14345"/>
                    <a:pt x="61023" y="14345"/>
                    <a:pt x="61581" y="14345"/>
                  </a:cubicBezTo>
                  <a:cubicBezTo>
                    <a:pt x="61767" y="14436"/>
                    <a:pt x="62139" y="14436"/>
                    <a:pt x="62325" y="14436"/>
                  </a:cubicBezTo>
                  <a:cubicBezTo>
                    <a:pt x="62511" y="14436"/>
                    <a:pt x="62697" y="14436"/>
                    <a:pt x="63069" y="14436"/>
                  </a:cubicBezTo>
                  <a:cubicBezTo>
                    <a:pt x="63255" y="14526"/>
                    <a:pt x="63441" y="14526"/>
                    <a:pt x="63627" y="14526"/>
                  </a:cubicBezTo>
                  <a:cubicBezTo>
                    <a:pt x="63813" y="14526"/>
                    <a:pt x="64000" y="14526"/>
                    <a:pt x="64000" y="14526"/>
                  </a:cubicBezTo>
                  <a:close/>
                  <a:moveTo>
                    <a:pt x="118511" y="61353"/>
                  </a:moveTo>
                  <a:cubicBezTo>
                    <a:pt x="117767" y="61172"/>
                    <a:pt x="118139" y="61263"/>
                    <a:pt x="118511" y="61353"/>
                  </a:cubicBezTo>
                  <a:cubicBezTo>
                    <a:pt x="115906" y="60631"/>
                    <a:pt x="114418" y="59187"/>
                    <a:pt x="112372" y="58195"/>
                  </a:cubicBezTo>
                  <a:cubicBezTo>
                    <a:pt x="111441" y="57654"/>
                    <a:pt x="110325" y="57203"/>
                    <a:pt x="109023" y="57022"/>
                  </a:cubicBezTo>
                  <a:cubicBezTo>
                    <a:pt x="108465" y="57022"/>
                    <a:pt x="107534" y="57022"/>
                    <a:pt x="107162" y="56932"/>
                  </a:cubicBezTo>
                  <a:cubicBezTo>
                    <a:pt x="106976" y="56842"/>
                    <a:pt x="106790" y="56571"/>
                    <a:pt x="106790" y="56481"/>
                  </a:cubicBezTo>
                  <a:cubicBezTo>
                    <a:pt x="106604" y="56300"/>
                    <a:pt x="106418" y="56030"/>
                    <a:pt x="106232" y="55849"/>
                  </a:cubicBezTo>
                  <a:cubicBezTo>
                    <a:pt x="105116" y="54406"/>
                    <a:pt x="104372" y="52872"/>
                    <a:pt x="104000" y="51338"/>
                  </a:cubicBezTo>
                  <a:cubicBezTo>
                    <a:pt x="103813" y="50345"/>
                    <a:pt x="103813" y="49443"/>
                    <a:pt x="103441" y="48541"/>
                  </a:cubicBezTo>
                  <a:cubicBezTo>
                    <a:pt x="102697" y="46917"/>
                    <a:pt x="101767" y="45383"/>
                    <a:pt x="100465" y="43849"/>
                  </a:cubicBezTo>
                  <a:cubicBezTo>
                    <a:pt x="100093" y="43308"/>
                    <a:pt x="99534" y="42586"/>
                    <a:pt x="98790" y="42045"/>
                  </a:cubicBezTo>
                  <a:cubicBezTo>
                    <a:pt x="98232" y="41684"/>
                    <a:pt x="97674" y="41323"/>
                    <a:pt x="97488" y="40781"/>
                  </a:cubicBezTo>
                  <a:cubicBezTo>
                    <a:pt x="97116" y="40060"/>
                    <a:pt x="97302" y="39248"/>
                    <a:pt x="97116" y="38436"/>
                  </a:cubicBezTo>
                  <a:cubicBezTo>
                    <a:pt x="96930" y="37624"/>
                    <a:pt x="96744" y="36902"/>
                    <a:pt x="96558" y="36090"/>
                  </a:cubicBezTo>
                  <a:cubicBezTo>
                    <a:pt x="96186" y="34556"/>
                    <a:pt x="95627" y="33022"/>
                    <a:pt x="94883" y="31488"/>
                  </a:cubicBezTo>
                  <a:cubicBezTo>
                    <a:pt x="94697" y="31127"/>
                    <a:pt x="94883" y="30766"/>
                    <a:pt x="95069" y="30406"/>
                  </a:cubicBezTo>
                  <a:cubicBezTo>
                    <a:pt x="95069" y="30045"/>
                    <a:pt x="95069" y="29593"/>
                    <a:pt x="95069" y="29233"/>
                  </a:cubicBezTo>
                  <a:cubicBezTo>
                    <a:pt x="95069" y="28421"/>
                    <a:pt x="95069" y="27609"/>
                    <a:pt x="94883" y="26796"/>
                  </a:cubicBezTo>
                  <a:cubicBezTo>
                    <a:pt x="94511" y="25353"/>
                    <a:pt x="92651" y="24090"/>
                    <a:pt x="91162" y="22917"/>
                  </a:cubicBezTo>
                  <a:cubicBezTo>
                    <a:pt x="89488" y="21563"/>
                    <a:pt x="86697" y="21022"/>
                    <a:pt x="83534" y="20751"/>
                  </a:cubicBezTo>
                  <a:cubicBezTo>
                    <a:pt x="82046" y="20571"/>
                    <a:pt x="80372" y="20571"/>
                    <a:pt x="78697" y="20481"/>
                  </a:cubicBezTo>
                  <a:cubicBezTo>
                    <a:pt x="77953" y="20481"/>
                    <a:pt x="77209" y="20481"/>
                    <a:pt x="76465" y="20481"/>
                  </a:cubicBezTo>
                  <a:cubicBezTo>
                    <a:pt x="75906" y="20481"/>
                    <a:pt x="75720" y="20481"/>
                    <a:pt x="75348" y="20300"/>
                  </a:cubicBezTo>
                  <a:cubicBezTo>
                    <a:pt x="75162" y="20210"/>
                    <a:pt x="74790" y="20120"/>
                    <a:pt x="74418" y="20030"/>
                  </a:cubicBezTo>
                  <a:cubicBezTo>
                    <a:pt x="73116" y="19578"/>
                    <a:pt x="71813" y="19127"/>
                    <a:pt x="70325" y="18766"/>
                  </a:cubicBezTo>
                  <a:cubicBezTo>
                    <a:pt x="69953" y="18676"/>
                    <a:pt x="69581" y="18496"/>
                    <a:pt x="69209" y="18406"/>
                  </a:cubicBezTo>
                  <a:cubicBezTo>
                    <a:pt x="69023" y="18406"/>
                    <a:pt x="68651" y="18315"/>
                    <a:pt x="68465" y="18225"/>
                  </a:cubicBezTo>
                  <a:cubicBezTo>
                    <a:pt x="68465" y="18135"/>
                    <a:pt x="68465" y="18045"/>
                    <a:pt x="68465" y="18045"/>
                  </a:cubicBezTo>
                  <a:cubicBezTo>
                    <a:pt x="68279" y="17323"/>
                    <a:pt x="68093" y="16601"/>
                    <a:pt x="67906" y="15969"/>
                  </a:cubicBezTo>
                  <a:cubicBezTo>
                    <a:pt x="67906" y="15609"/>
                    <a:pt x="67906" y="15338"/>
                    <a:pt x="67720" y="15067"/>
                  </a:cubicBezTo>
                  <a:cubicBezTo>
                    <a:pt x="67720" y="14977"/>
                    <a:pt x="67720" y="14887"/>
                    <a:pt x="67720" y="14887"/>
                  </a:cubicBezTo>
                  <a:cubicBezTo>
                    <a:pt x="67720" y="14796"/>
                    <a:pt x="67906" y="14796"/>
                    <a:pt x="68093" y="14706"/>
                  </a:cubicBezTo>
                  <a:cubicBezTo>
                    <a:pt x="68465" y="14616"/>
                    <a:pt x="68651" y="14526"/>
                    <a:pt x="69023" y="14345"/>
                  </a:cubicBezTo>
                  <a:cubicBezTo>
                    <a:pt x="69581" y="13984"/>
                    <a:pt x="69767" y="13533"/>
                    <a:pt x="70139" y="13082"/>
                  </a:cubicBezTo>
                  <a:cubicBezTo>
                    <a:pt x="70511" y="12451"/>
                    <a:pt x="70883" y="11819"/>
                    <a:pt x="71255" y="11187"/>
                  </a:cubicBezTo>
                  <a:cubicBezTo>
                    <a:pt x="72744" y="8481"/>
                    <a:pt x="73488" y="5052"/>
                    <a:pt x="70325" y="2526"/>
                  </a:cubicBezTo>
                  <a:cubicBezTo>
                    <a:pt x="68837" y="1443"/>
                    <a:pt x="66604" y="631"/>
                    <a:pt x="63813" y="270"/>
                  </a:cubicBezTo>
                  <a:cubicBezTo>
                    <a:pt x="62883" y="180"/>
                    <a:pt x="60093" y="0"/>
                    <a:pt x="58232" y="180"/>
                  </a:cubicBezTo>
                  <a:cubicBezTo>
                    <a:pt x="55441" y="360"/>
                    <a:pt x="52837" y="812"/>
                    <a:pt x="50976" y="1714"/>
                  </a:cubicBezTo>
                  <a:cubicBezTo>
                    <a:pt x="48930" y="2796"/>
                    <a:pt x="48000" y="4150"/>
                    <a:pt x="47627" y="5503"/>
                  </a:cubicBezTo>
                  <a:cubicBezTo>
                    <a:pt x="46697" y="8300"/>
                    <a:pt x="48186" y="11007"/>
                    <a:pt x="50046" y="13533"/>
                  </a:cubicBezTo>
                  <a:cubicBezTo>
                    <a:pt x="50232" y="13894"/>
                    <a:pt x="50604" y="14165"/>
                    <a:pt x="50976" y="14345"/>
                  </a:cubicBezTo>
                  <a:cubicBezTo>
                    <a:pt x="51162" y="14436"/>
                    <a:pt x="51348" y="14616"/>
                    <a:pt x="51720" y="14706"/>
                  </a:cubicBezTo>
                  <a:cubicBezTo>
                    <a:pt x="51720" y="14706"/>
                    <a:pt x="52093" y="14796"/>
                    <a:pt x="52093" y="14887"/>
                  </a:cubicBezTo>
                  <a:cubicBezTo>
                    <a:pt x="52279" y="14977"/>
                    <a:pt x="52093" y="15338"/>
                    <a:pt x="52093" y="15428"/>
                  </a:cubicBezTo>
                  <a:cubicBezTo>
                    <a:pt x="51906" y="16150"/>
                    <a:pt x="51720" y="16962"/>
                    <a:pt x="51534" y="17684"/>
                  </a:cubicBezTo>
                  <a:cubicBezTo>
                    <a:pt x="51534" y="17774"/>
                    <a:pt x="51534" y="18045"/>
                    <a:pt x="51348" y="18225"/>
                  </a:cubicBezTo>
                  <a:cubicBezTo>
                    <a:pt x="51348" y="18315"/>
                    <a:pt x="50790" y="18406"/>
                    <a:pt x="50604" y="18406"/>
                  </a:cubicBezTo>
                  <a:cubicBezTo>
                    <a:pt x="50232" y="18496"/>
                    <a:pt x="49860" y="18676"/>
                    <a:pt x="49488" y="18766"/>
                  </a:cubicBezTo>
                  <a:cubicBezTo>
                    <a:pt x="48930" y="18947"/>
                    <a:pt x="48186" y="19127"/>
                    <a:pt x="47441" y="19398"/>
                  </a:cubicBezTo>
                  <a:cubicBezTo>
                    <a:pt x="46697" y="19578"/>
                    <a:pt x="46139" y="19759"/>
                    <a:pt x="45395" y="20030"/>
                  </a:cubicBezTo>
                  <a:cubicBezTo>
                    <a:pt x="45209" y="20120"/>
                    <a:pt x="44837" y="20210"/>
                    <a:pt x="44651" y="20300"/>
                  </a:cubicBezTo>
                  <a:cubicBezTo>
                    <a:pt x="44093" y="20481"/>
                    <a:pt x="44093" y="20481"/>
                    <a:pt x="43534" y="20481"/>
                  </a:cubicBezTo>
                  <a:cubicBezTo>
                    <a:pt x="41860" y="20481"/>
                    <a:pt x="40186" y="20481"/>
                    <a:pt x="38511" y="20571"/>
                  </a:cubicBezTo>
                  <a:cubicBezTo>
                    <a:pt x="35720" y="20751"/>
                    <a:pt x="32186" y="21022"/>
                    <a:pt x="30139" y="22015"/>
                  </a:cubicBezTo>
                  <a:cubicBezTo>
                    <a:pt x="29023" y="22556"/>
                    <a:pt x="28279" y="23187"/>
                    <a:pt x="27534" y="23819"/>
                  </a:cubicBezTo>
                  <a:cubicBezTo>
                    <a:pt x="26790" y="24451"/>
                    <a:pt x="26046" y="25082"/>
                    <a:pt x="25488" y="25804"/>
                  </a:cubicBezTo>
                  <a:cubicBezTo>
                    <a:pt x="24930" y="26526"/>
                    <a:pt x="24930" y="27338"/>
                    <a:pt x="24744" y="28060"/>
                  </a:cubicBezTo>
                  <a:cubicBezTo>
                    <a:pt x="24744" y="28872"/>
                    <a:pt x="24744" y="29684"/>
                    <a:pt x="24930" y="30406"/>
                  </a:cubicBezTo>
                  <a:cubicBezTo>
                    <a:pt x="24930" y="30766"/>
                    <a:pt x="25116" y="31127"/>
                    <a:pt x="24930" y="31488"/>
                  </a:cubicBezTo>
                  <a:cubicBezTo>
                    <a:pt x="24744" y="31939"/>
                    <a:pt x="24558" y="32300"/>
                    <a:pt x="24372" y="32661"/>
                  </a:cubicBezTo>
                  <a:cubicBezTo>
                    <a:pt x="24186" y="33473"/>
                    <a:pt x="23813" y="34195"/>
                    <a:pt x="23627" y="35007"/>
                  </a:cubicBezTo>
                  <a:cubicBezTo>
                    <a:pt x="23069" y="36541"/>
                    <a:pt x="22697" y="38165"/>
                    <a:pt x="22697" y="39699"/>
                  </a:cubicBezTo>
                  <a:cubicBezTo>
                    <a:pt x="22511" y="40511"/>
                    <a:pt x="22511" y="41142"/>
                    <a:pt x="21581" y="41774"/>
                  </a:cubicBezTo>
                  <a:cubicBezTo>
                    <a:pt x="21023" y="42135"/>
                    <a:pt x="20651" y="42496"/>
                    <a:pt x="20279" y="42947"/>
                  </a:cubicBezTo>
                  <a:cubicBezTo>
                    <a:pt x="18046" y="45293"/>
                    <a:pt x="16558" y="47909"/>
                    <a:pt x="16000" y="50526"/>
                  </a:cubicBezTo>
                  <a:cubicBezTo>
                    <a:pt x="15627" y="51969"/>
                    <a:pt x="15255" y="53413"/>
                    <a:pt x="14325" y="54857"/>
                  </a:cubicBezTo>
                  <a:cubicBezTo>
                    <a:pt x="14139" y="55218"/>
                    <a:pt x="13953" y="55488"/>
                    <a:pt x="13581" y="55849"/>
                  </a:cubicBezTo>
                  <a:cubicBezTo>
                    <a:pt x="13581" y="56030"/>
                    <a:pt x="13395" y="56210"/>
                    <a:pt x="13209" y="56390"/>
                  </a:cubicBezTo>
                  <a:cubicBezTo>
                    <a:pt x="13023" y="56571"/>
                    <a:pt x="12837" y="56842"/>
                    <a:pt x="12651" y="56932"/>
                  </a:cubicBezTo>
                  <a:cubicBezTo>
                    <a:pt x="12465" y="57022"/>
                    <a:pt x="11348" y="57022"/>
                    <a:pt x="10976" y="57022"/>
                  </a:cubicBezTo>
                  <a:cubicBezTo>
                    <a:pt x="10232" y="57112"/>
                    <a:pt x="9488" y="57293"/>
                    <a:pt x="8930" y="57473"/>
                  </a:cubicBezTo>
                  <a:cubicBezTo>
                    <a:pt x="6511" y="58375"/>
                    <a:pt x="5023" y="59729"/>
                    <a:pt x="2976" y="60812"/>
                  </a:cubicBezTo>
                  <a:cubicBezTo>
                    <a:pt x="2418" y="60992"/>
                    <a:pt x="1860" y="61172"/>
                    <a:pt x="1302" y="61353"/>
                  </a:cubicBezTo>
                  <a:cubicBezTo>
                    <a:pt x="930" y="61533"/>
                    <a:pt x="372" y="61714"/>
                    <a:pt x="372" y="61984"/>
                  </a:cubicBezTo>
                  <a:cubicBezTo>
                    <a:pt x="372" y="62526"/>
                    <a:pt x="1488" y="62616"/>
                    <a:pt x="2232" y="62616"/>
                  </a:cubicBezTo>
                  <a:cubicBezTo>
                    <a:pt x="3348" y="62526"/>
                    <a:pt x="4279" y="62436"/>
                    <a:pt x="5023" y="62165"/>
                  </a:cubicBezTo>
                  <a:cubicBezTo>
                    <a:pt x="5581" y="62075"/>
                    <a:pt x="5953" y="61804"/>
                    <a:pt x="6511" y="61624"/>
                  </a:cubicBezTo>
                  <a:cubicBezTo>
                    <a:pt x="6883" y="61443"/>
                    <a:pt x="7255" y="61172"/>
                    <a:pt x="7813" y="61082"/>
                  </a:cubicBezTo>
                  <a:cubicBezTo>
                    <a:pt x="7627" y="61624"/>
                    <a:pt x="6883" y="62165"/>
                    <a:pt x="6325" y="62616"/>
                  </a:cubicBezTo>
                  <a:cubicBezTo>
                    <a:pt x="5767" y="63248"/>
                    <a:pt x="5023" y="63789"/>
                    <a:pt x="4279" y="64421"/>
                  </a:cubicBezTo>
                  <a:cubicBezTo>
                    <a:pt x="3720" y="64872"/>
                    <a:pt x="2604" y="65503"/>
                    <a:pt x="3162" y="66045"/>
                  </a:cubicBezTo>
                  <a:cubicBezTo>
                    <a:pt x="4093" y="67127"/>
                    <a:pt x="5953" y="65774"/>
                    <a:pt x="6697" y="65413"/>
                  </a:cubicBezTo>
                  <a:cubicBezTo>
                    <a:pt x="7255" y="65052"/>
                    <a:pt x="7627" y="64691"/>
                    <a:pt x="8186" y="64330"/>
                  </a:cubicBezTo>
                  <a:cubicBezTo>
                    <a:pt x="8558" y="63969"/>
                    <a:pt x="9116" y="63609"/>
                    <a:pt x="9674" y="63428"/>
                  </a:cubicBezTo>
                  <a:cubicBezTo>
                    <a:pt x="9674" y="63699"/>
                    <a:pt x="9488" y="64060"/>
                    <a:pt x="9302" y="64421"/>
                  </a:cubicBezTo>
                  <a:cubicBezTo>
                    <a:pt x="8930" y="64781"/>
                    <a:pt x="8744" y="65142"/>
                    <a:pt x="8372" y="65503"/>
                  </a:cubicBezTo>
                  <a:cubicBezTo>
                    <a:pt x="8000" y="66135"/>
                    <a:pt x="7069" y="66947"/>
                    <a:pt x="7255" y="67578"/>
                  </a:cubicBezTo>
                  <a:cubicBezTo>
                    <a:pt x="7627" y="67939"/>
                    <a:pt x="8372" y="68210"/>
                    <a:pt x="9116" y="68030"/>
                  </a:cubicBezTo>
                  <a:cubicBezTo>
                    <a:pt x="9860" y="67849"/>
                    <a:pt x="10232" y="67308"/>
                    <a:pt x="10604" y="66947"/>
                  </a:cubicBezTo>
                  <a:cubicBezTo>
                    <a:pt x="11348" y="66045"/>
                    <a:pt x="11906" y="65052"/>
                    <a:pt x="12837" y="64150"/>
                  </a:cubicBezTo>
                  <a:cubicBezTo>
                    <a:pt x="12837" y="64962"/>
                    <a:pt x="12465" y="65774"/>
                    <a:pt x="12465" y="66586"/>
                  </a:cubicBezTo>
                  <a:cubicBezTo>
                    <a:pt x="12465" y="66947"/>
                    <a:pt x="12279" y="67578"/>
                    <a:pt x="13023" y="67849"/>
                  </a:cubicBezTo>
                  <a:cubicBezTo>
                    <a:pt x="13581" y="68120"/>
                    <a:pt x="14511" y="67939"/>
                    <a:pt x="14883" y="67669"/>
                  </a:cubicBezTo>
                  <a:cubicBezTo>
                    <a:pt x="15441" y="67218"/>
                    <a:pt x="15255" y="66496"/>
                    <a:pt x="15441" y="65954"/>
                  </a:cubicBezTo>
                  <a:cubicBezTo>
                    <a:pt x="15441" y="65503"/>
                    <a:pt x="15441" y="65142"/>
                    <a:pt x="15627" y="64691"/>
                  </a:cubicBezTo>
                  <a:cubicBezTo>
                    <a:pt x="15627" y="64511"/>
                    <a:pt x="15627" y="63969"/>
                    <a:pt x="16186" y="63879"/>
                  </a:cubicBezTo>
                  <a:cubicBezTo>
                    <a:pt x="16558" y="64060"/>
                    <a:pt x="16186" y="64781"/>
                    <a:pt x="16186" y="65052"/>
                  </a:cubicBezTo>
                  <a:cubicBezTo>
                    <a:pt x="16000" y="65503"/>
                    <a:pt x="16000" y="65954"/>
                    <a:pt x="16000" y="66406"/>
                  </a:cubicBezTo>
                  <a:cubicBezTo>
                    <a:pt x="16186" y="66857"/>
                    <a:pt x="16930" y="67398"/>
                    <a:pt x="17860" y="67037"/>
                  </a:cubicBezTo>
                  <a:cubicBezTo>
                    <a:pt x="18418" y="66766"/>
                    <a:pt x="18604" y="66315"/>
                    <a:pt x="18790" y="65954"/>
                  </a:cubicBezTo>
                  <a:cubicBezTo>
                    <a:pt x="18790" y="65503"/>
                    <a:pt x="18790" y="65142"/>
                    <a:pt x="18790" y="64691"/>
                  </a:cubicBezTo>
                  <a:cubicBezTo>
                    <a:pt x="18976" y="64150"/>
                    <a:pt x="19162" y="63609"/>
                    <a:pt x="19162" y="62977"/>
                  </a:cubicBezTo>
                  <a:cubicBezTo>
                    <a:pt x="19348" y="62706"/>
                    <a:pt x="19534" y="62526"/>
                    <a:pt x="19720" y="62255"/>
                  </a:cubicBezTo>
                  <a:cubicBezTo>
                    <a:pt x="20093" y="61804"/>
                    <a:pt x="20465" y="61353"/>
                    <a:pt x="20651" y="60902"/>
                  </a:cubicBezTo>
                  <a:cubicBezTo>
                    <a:pt x="20837" y="60451"/>
                    <a:pt x="21209" y="59909"/>
                    <a:pt x="21209" y="59458"/>
                  </a:cubicBezTo>
                  <a:cubicBezTo>
                    <a:pt x="21209" y="59278"/>
                    <a:pt x="21209" y="59187"/>
                    <a:pt x="21023" y="59007"/>
                  </a:cubicBezTo>
                  <a:cubicBezTo>
                    <a:pt x="21023" y="58917"/>
                    <a:pt x="20837" y="58736"/>
                    <a:pt x="20837" y="58646"/>
                  </a:cubicBezTo>
                  <a:cubicBezTo>
                    <a:pt x="20837" y="58466"/>
                    <a:pt x="21209" y="58195"/>
                    <a:pt x="21395" y="58015"/>
                  </a:cubicBezTo>
                  <a:cubicBezTo>
                    <a:pt x="22325" y="56842"/>
                    <a:pt x="23441" y="55759"/>
                    <a:pt x="24558" y="54676"/>
                  </a:cubicBezTo>
                  <a:cubicBezTo>
                    <a:pt x="27162" y="52060"/>
                    <a:pt x="30139" y="49533"/>
                    <a:pt x="32000" y="46827"/>
                  </a:cubicBezTo>
                  <a:cubicBezTo>
                    <a:pt x="32930" y="45293"/>
                    <a:pt x="33488" y="43759"/>
                    <a:pt x="34232" y="42315"/>
                  </a:cubicBezTo>
                  <a:cubicBezTo>
                    <a:pt x="34976" y="40962"/>
                    <a:pt x="35906" y="39609"/>
                    <a:pt x="37023" y="38345"/>
                  </a:cubicBezTo>
                  <a:cubicBezTo>
                    <a:pt x="37395" y="39067"/>
                    <a:pt x="37767" y="39789"/>
                    <a:pt x="38139" y="40511"/>
                  </a:cubicBezTo>
                  <a:cubicBezTo>
                    <a:pt x="38325" y="41052"/>
                    <a:pt x="38883" y="41593"/>
                    <a:pt x="39069" y="42225"/>
                  </a:cubicBezTo>
                  <a:cubicBezTo>
                    <a:pt x="39069" y="42857"/>
                    <a:pt x="39069" y="43488"/>
                    <a:pt x="39069" y="44210"/>
                  </a:cubicBezTo>
                  <a:cubicBezTo>
                    <a:pt x="38883" y="45203"/>
                    <a:pt x="38883" y="46195"/>
                    <a:pt x="38883" y="47278"/>
                  </a:cubicBezTo>
                  <a:cubicBezTo>
                    <a:pt x="38883" y="47819"/>
                    <a:pt x="38697" y="48451"/>
                    <a:pt x="38883" y="48992"/>
                  </a:cubicBezTo>
                  <a:cubicBezTo>
                    <a:pt x="38883" y="49263"/>
                    <a:pt x="39255" y="49443"/>
                    <a:pt x="39441" y="49714"/>
                  </a:cubicBezTo>
                  <a:cubicBezTo>
                    <a:pt x="39627" y="50075"/>
                    <a:pt x="39255" y="50796"/>
                    <a:pt x="39069" y="51248"/>
                  </a:cubicBezTo>
                  <a:cubicBezTo>
                    <a:pt x="38697" y="52240"/>
                    <a:pt x="38325" y="53323"/>
                    <a:pt x="37953" y="54315"/>
                  </a:cubicBezTo>
                  <a:cubicBezTo>
                    <a:pt x="36651" y="58466"/>
                    <a:pt x="37209" y="62706"/>
                    <a:pt x="37767" y="66766"/>
                  </a:cubicBezTo>
                  <a:cubicBezTo>
                    <a:pt x="38325" y="70917"/>
                    <a:pt x="39627" y="74977"/>
                    <a:pt x="41860" y="79037"/>
                  </a:cubicBezTo>
                  <a:cubicBezTo>
                    <a:pt x="42976" y="80751"/>
                    <a:pt x="43906" y="82466"/>
                    <a:pt x="44093" y="84270"/>
                  </a:cubicBezTo>
                  <a:cubicBezTo>
                    <a:pt x="44093" y="85804"/>
                    <a:pt x="43348" y="87248"/>
                    <a:pt x="42604" y="88781"/>
                  </a:cubicBezTo>
                  <a:cubicBezTo>
                    <a:pt x="41674" y="90766"/>
                    <a:pt x="41116" y="92751"/>
                    <a:pt x="41674" y="94827"/>
                  </a:cubicBezTo>
                  <a:cubicBezTo>
                    <a:pt x="42232" y="96812"/>
                    <a:pt x="43348" y="98796"/>
                    <a:pt x="44651" y="100691"/>
                  </a:cubicBezTo>
                  <a:cubicBezTo>
                    <a:pt x="45767" y="102586"/>
                    <a:pt x="46883" y="104390"/>
                    <a:pt x="48000" y="106195"/>
                  </a:cubicBezTo>
                  <a:cubicBezTo>
                    <a:pt x="48930" y="107639"/>
                    <a:pt x="49860" y="109082"/>
                    <a:pt x="50604" y="110526"/>
                  </a:cubicBezTo>
                  <a:cubicBezTo>
                    <a:pt x="50790" y="110977"/>
                    <a:pt x="51348" y="111609"/>
                    <a:pt x="51162" y="112060"/>
                  </a:cubicBezTo>
                  <a:cubicBezTo>
                    <a:pt x="50976" y="112421"/>
                    <a:pt x="49860" y="114045"/>
                    <a:pt x="49860" y="114225"/>
                  </a:cubicBezTo>
                  <a:cubicBezTo>
                    <a:pt x="49674" y="114496"/>
                    <a:pt x="49488" y="114766"/>
                    <a:pt x="49116" y="115037"/>
                  </a:cubicBezTo>
                  <a:cubicBezTo>
                    <a:pt x="48744" y="115308"/>
                    <a:pt x="48372" y="115578"/>
                    <a:pt x="47627" y="115849"/>
                  </a:cubicBezTo>
                  <a:cubicBezTo>
                    <a:pt x="47255" y="116030"/>
                    <a:pt x="47069" y="116210"/>
                    <a:pt x="46697" y="116390"/>
                  </a:cubicBezTo>
                  <a:cubicBezTo>
                    <a:pt x="46511" y="116390"/>
                    <a:pt x="46325" y="116481"/>
                    <a:pt x="46139" y="116571"/>
                  </a:cubicBezTo>
                  <a:cubicBezTo>
                    <a:pt x="45953" y="116661"/>
                    <a:pt x="45767" y="116751"/>
                    <a:pt x="45581" y="116932"/>
                  </a:cubicBezTo>
                  <a:cubicBezTo>
                    <a:pt x="45395" y="117112"/>
                    <a:pt x="45023" y="117293"/>
                    <a:pt x="44837" y="117563"/>
                  </a:cubicBezTo>
                  <a:cubicBezTo>
                    <a:pt x="44651" y="117924"/>
                    <a:pt x="44465" y="118195"/>
                    <a:pt x="44837" y="118556"/>
                  </a:cubicBezTo>
                  <a:cubicBezTo>
                    <a:pt x="45581" y="119187"/>
                    <a:pt x="47069" y="119278"/>
                    <a:pt x="48186" y="119278"/>
                  </a:cubicBezTo>
                  <a:cubicBezTo>
                    <a:pt x="48744" y="119278"/>
                    <a:pt x="49302" y="119278"/>
                    <a:pt x="49860" y="119368"/>
                  </a:cubicBezTo>
                  <a:cubicBezTo>
                    <a:pt x="50232" y="119458"/>
                    <a:pt x="50790" y="119639"/>
                    <a:pt x="51348" y="119729"/>
                  </a:cubicBezTo>
                  <a:cubicBezTo>
                    <a:pt x="52651" y="120000"/>
                    <a:pt x="53767" y="120000"/>
                    <a:pt x="55069" y="120000"/>
                  </a:cubicBezTo>
                  <a:cubicBezTo>
                    <a:pt x="56186" y="120000"/>
                    <a:pt x="57488" y="120000"/>
                    <a:pt x="58604" y="119639"/>
                  </a:cubicBezTo>
                  <a:cubicBezTo>
                    <a:pt x="58790" y="119548"/>
                    <a:pt x="59162" y="119458"/>
                    <a:pt x="59348" y="119368"/>
                  </a:cubicBezTo>
                  <a:cubicBezTo>
                    <a:pt x="59534" y="119278"/>
                    <a:pt x="59720" y="119187"/>
                    <a:pt x="59906" y="119007"/>
                  </a:cubicBezTo>
                  <a:cubicBezTo>
                    <a:pt x="59906" y="119007"/>
                    <a:pt x="59906" y="119007"/>
                    <a:pt x="59906" y="119007"/>
                  </a:cubicBezTo>
                  <a:cubicBezTo>
                    <a:pt x="59906" y="119007"/>
                    <a:pt x="59906" y="119007"/>
                    <a:pt x="59906" y="119007"/>
                  </a:cubicBezTo>
                  <a:cubicBezTo>
                    <a:pt x="60093" y="119187"/>
                    <a:pt x="60465" y="119278"/>
                    <a:pt x="60651" y="119368"/>
                  </a:cubicBezTo>
                  <a:cubicBezTo>
                    <a:pt x="60837" y="119458"/>
                    <a:pt x="61023" y="119548"/>
                    <a:pt x="61395" y="119639"/>
                  </a:cubicBezTo>
                  <a:cubicBezTo>
                    <a:pt x="62511" y="120000"/>
                    <a:pt x="63627" y="120000"/>
                    <a:pt x="64930" y="120000"/>
                  </a:cubicBezTo>
                  <a:cubicBezTo>
                    <a:pt x="66046" y="120000"/>
                    <a:pt x="67348" y="120000"/>
                    <a:pt x="68465" y="119729"/>
                  </a:cubicBezTo>
                  <a:cubicBezTo>
                    <a:pt x="69023" y="119639"/>
                    <a:pt x="69581" y="119458"/>
                    <a:pt x="70139" y="119368"/>
                  </a:cubicBezTo>
                  <a:cubicBezTo>
                    <a:pt x="70511" y="119278"/>
                    <a:pt x="71069" y="119278"/>
                    <a:pt x="71627" y="119278"/>
                  </a:cubicBezTo>
                  <a:cubicBezTo>
                    <a:pt x="72744" y="119278"/>
                    <a:pt x="74418" y="119187"/>
                    <a:pt x="74976" y="118556"/>
                  </a:cubicBezTo>
                  <a:cubicBezTo>
                    <a:pt x="75348" y="118195"/>
                    <a:pt x="75348" y="117924"/>
                    <a:pt x="75162" y="117563"/>
                  </a:cubicBezTo>
                  <a:cubicBezTo>
                    <a:pt x="74976" y="117293"/>
                    <a:pt x="74604" y="117112"/>
                    <a:pt x="74232" y="116932"/>
                  </a:cubicBezTo>
                  <a:cubicBezTo>
                    <a:pt x="74046" y="116751"/>
                    <a:pt x="73860" y="116661"/>
                    <a:pt x="73674" y="116571"/>
                  </a:cubicBezTo>
                  <a:cubicBezTo>
                    <a:pt x="73488" y="116481"/>
                    <a:pt x="73302" y="116390"/>
                    <a:pt x="73302" y="116390"/>
                  </a:cubicBezTo>
                  <a:cubicBezTo>
                    <a:pt x="72930" y="116210"/>
                    <a:pt x="72558" y="116030"/>
                    <a:pt x="72186" y="115849"/>
                  </a:cubicBezTo>
                  <a:cubicBezTo>
                    <a:pt x="71627" y="115578"/>
                    <a:pt x="71069" y="115308"/>
                    <a:pt x="70697" y="115037"/>
                  </a:cubicBezTo>
                  <a:cubicBezTo>
                    <a:pt x="70511" y="114857"/>
                    <a:pt x="69581" y="113503"/>
                    <a:pt x="69581" y="113503"/>
                  </a:cubicBezTo>
                  <a:cubicBezTo>
                    <a:pt x="69209" y="112872"/>
                    <a:pt x="68651" y="111969"/>
                    <a:pt x="68837" y="111518"/>
                  </a:cubicBezTo>
                  <a:cubicBezTo>
                    <a:pt x="69023" y="110887"/>
                    <a:pt x="69395" y="110255"/>
                    <a:pt x="69767" y="109714"/>
                  </a:cubicBezTo>
                  <a:cubicBezTo>
                    <a:pt x="70511" y="108451"/>
                    <a:pt x="71255" y="107278"/>
                    <a:pt x="72000" y="106015"/>
                  </a:cubicBezTo>
                  <a:cubicBezTo>
                    <a:pt x="73116" y="104210"/>
                    <a:pt x="74232" y="102406"/>
                    <a:pt x="75348" y="100601"/>
                  </a:cubicBezTo>
                  <a:cubicBezTo>
                    <a:pt x="76651" y="98706"/>
                    <a:pt x="77767" y="96721"/>
                    <a:pt x="78325" y="94736"/>
                  </a:cubicBezTo>
                  <a:cubicBezTo>
                    <a:pt x="78697" y="92751"/>
                    <a:pt x="78325" y="90857"/>
                    <a:pt x="77209" y="88872"/>
                  </a:cubicBezTo>
                  <a:cubicBezTo>
                    <a:pt x="76465" y="87338"/>
                    <a:pt x="75720" y="85804"/>
                    <a:pt x="75906" y="84270"/>
                  </a:cubicBezTo>
                  <a:cubicBezTo>
                    <a:pt x="75906" y="82556"/>
                    <a:pt x="76837" y="80932"/>
                    <a:pt x="77767" y="79218"/>
                  </a:cubicBezTo>
                  <a:cubicBezTo>
                    <a:pt x="78883" y="77323"/>
                    <a:pt x="79813" y="75428"/>
                    <a:pt x="80558" y="73443"/>
                  </a:cubicBezTo>
                  <a:cubicBezTo>
                    <a:pt x="81116" y="71458"/>
                    <a:pt x="81674" y="69473"/>
                    <a:pt x="82046" y="67488"/>
                  </a:cubicBezTo>
                  <a:cubicBezTo>
                    <a:pt x="82418" y="65413"/>
                    <a:pt x="82418" y="63338"/>
                    <a:pt x="82604" y="61353"/>
                  </a:cubicBezTo>
                  <a:cubicBezTo>
                    <a:pt x="82604" y="59368"/>
                    <a:pt x="82790" y="57383"/>
                    <a:pt x="82232" y="55398"/>
                  </a:cubicBezTo>
                  <a:cubicBezTo>
                    <a:pt x="81860" y="54406"/>
                    <a:pt x="81488" y="53413"/>
                    <a:pt x="81116" y="52511"/>
                  </a:cubicBezTo>
                  <a:cubicBezTo>
                    <a:pt x="80930" y="51969"/>
                    <a:pt x="80744" y="51428"/>
                    <a:pt x="80558" y="50977"/>
                  </a:cubicBezTo>
                  <a:cubicBezTo>
                    <a:pt x="80372" y="50706"/>
                    <a:pt x="80372" y="50526"/>
                    <a:pt x="80186" y="50255"/>
                  </a:cubicBezTo>
                  <a:cubicBezTo>
                    <a:pt x="80000" y="49984"/>
                    <a:pt x="80000" y="49804"/>
                    <a:pt x="80186" y="49533"/>
                  </a:cubicBezTo>
                  <a:cubicBezTo>
                    <a:pt x="80372" y="48721"/>
                    <a:pt x="80186" y="48000"/>
                    <a:pt x="80186" y="47187"/>
                  </a:cubicBezTo>
                  <a:cubicBezTo>
                    <a:pt x="80186" y="45654"/>
                    <a:pt x="80186" y="44120"/>
                    <a:pt x="80186" y="42676"/>
                  </a:cubicBezTo>
                  <a:cubicBezTo>
                    <a:pt x="80186" y="42135"/>
                    <a:pt x="80372" y="41774"/>
                    <a:pt x="80744" y="41323"/>
                  </a:cubicBezTo>
                  <a:cubicBezTo>
                    <a:pt x="82418" y="38616"/>
                    <a:pt x="82418" y="38616"/>
                    <a:pt x="82418" y="38616"/>
                  </a:cubicBezTo>
                  <a:cubicBezTo>
                    <a:pt x="82790" y="38075"/>
                    <a:pt x="82790" y="38075"/>
                    <a:pt x="82790" y="38075"/>
                  </a:cubicBezTo>
                  <a:cubicBezTo>
                    <a:pt x="83534" y="39157"/>
                    <a:pt x="84279" y="40240"/>
                    <a:pt x="85023" y="41323"/>
                  </a:cubicBezTo>
                  <a:cubicBezTo>
                    <a:pt x="85953" y="42586"/>
                    <a:pt x="86325" y="44030"/>
                    <a:pt x="87069" y="45383"/>
                  </a:cubicBezTo>
                  <a:cubicBezTo>
                    <a:pt x="88372" y="48180"/>
                    <a:pt x="91162" y="50796"/>
                    <a:pt x="93953" y="53413"/>
                  </a:cubicBezTo>
                  <a:cubicBezTo>
                    <a:pt x="95255" y="54586"/>
                    <a:pt x="96558" y="55849"/>
                    <a:pt x="97674" y="57112"/>
                  </a:cubicBezTo>
                  <a:cubicBezTo>
                    <a:pt x="98046" y="57563"/>
                    <a:pt x="98790" y="58105"/>
                    <a:pt x="98976" y="58556"/>
                  </a:cubicBezTo>
                  <a:cubicBezTo>
                    <a:pt x="98976" y="58736"/>
                    <a:pt x="98790" y="58917"/>
                    <a:pt x="98790" y="59187"/>
                  </a:cubicBezTo>
                  <a:cubicBezTo>
                    <a:pt x="98604" y="59458"/>
                    <a:pt x="98790" y="59729"/>
                    <a:pt x="98790" y="60000"/>
                  </a:cubicBezTo>
                  <a:cubicBezTo>
                    <a:pt x="99162" y="60902"/>
                    <a:pt x="99906" y="61804"/>
                    <a:pt x="100465" y="62616"/>
                  </a:cubicBezTo>
                  <a:cubicBezTo>
                    <a:pt x="100837" y="62977"/>
                    <a:pt x="100651" y="63338"/>
                    <a:pt x="100837" y="63699"/>
                  </a:cubicBezTo>
                  <a:cubicBezTo>
                    <a:pt x="100837" y="64240"/>
                    <a:pt x="101023" y="64781"/>
                    <a:pt x="101023" y="65323"/>
                  </a:cubicBezTo>
                  <a:cubicBezTo>
                    <a:pt x="101209" y="65774"/>
                    <a:pt x="101209" y="66225"/>
                    <a:pt x="101581" y="66586"/>
                  </a:cubicBezTo>
                  <a:cubicBezTo>
                    <a:pt x="101953" y="67037"/>
                    <a:pt x="103069" y="67398"/>
                    <a:pt x="103627" y="66766"/>
                  </a:cubicBezTo>
                  <a:cubicBezTo>
                    <a:pt x="104000" y="66315"/>
                    <a:pt x="103813" y="65684"/>
                    <a:pt x="103813" y="65233"/>
                  </a:cubicBezTo>
                  <a:cubicBezTo>
                    <a:pt x="103813" y="64962"/>
                    <a:pt x="103627" y="64781"/>
                    <a:pt x="103627" y="64511"/>
                  </a:cubicBezTo>
                  <a:cubicBezTo>
                    <a:pt x="103627" y="64330"/>
                    <a:pt x="103441" y="63969"/>
                    <a:pt x="103813" y="63879"/>
                  </a:cubicBezTo>
                  <a:cubicBezTo>
                    <a:pt x="104186" y="63969"/>
                    <a:pt x="104186" y="64511"/>
                    <a:pt x="104186" y="64691"/>
                  </a:cubicBezTo>
                  <a:cubicBezTo>
                    <a:pt x="104372" y="65142"/>
                    <a:pt x="104372" y="65503"/>
                    <a:pt x="104558" y="65954"/>
                  </a:cubicBezTo>
                  <a:cubicBezTo>
                    <a:pt x="104558" y="66496"/>
                    <a:pt x="104558" y="67127"/>
                    <a:pt x="105116" y="67669"/>
                  </a:cubicBezTo>
                  <a:cubicBezTo>
                    <a:pt x="105488" y="67939"/>
                    <a:pt x="106232" y="68120"/>
                    <a:pt x="106790" y="67849"/>
                  </a:cubicBezTo>
                  <a:cubicBezTo>
                    <a:pt x="107534" y="67578"/>
                    <a:pt x="107534" y="67037"/>
                    <a:pt x="107348" y="66586"/>
                  </a:cubicBezTo>
                  <a:cubicBezTo>
                    <a:pt x="107348" y="65774"/>
                    <a:pt x="106976" y="64962"/>
                    <a:pt x="107162" y="64150"/>
                  </a:cubicBezTo>
                  <a:cubicBezTo>
                    <a:pt x="107906" y="65052"/>
                    <a:pt x="108465" y="66045"/>
                    <a:pt x="109209" y="66947"/>
                  </a:cubicBezTo>
                  <a:cubicBezTo>
                    <a:pt x="109581" y="67308"/>
                    <a:pt x="109953" y="67849"/>
                    <a:pt x="110883" y="68030"/>
                  </a:cubicBezTo>
                  <a:cubicBezTo>
                    <a:pt x="111627" y="68210"/>
                    <a:pt x="112372" y="67939"/>
                    <a:pt x="112558" y="67578"/>
                  </a:cubicBezTo>
                  <a:cubicBezTo>
                    <a:pt x="112744" y="66857"/>
                    <a:pt x="112000" y="66045"/>
                    <a:pt x="111441" y="65503"/>
                  </a:cubicBezTo>
                  <a:cubicBezTo>
                    <a:pt x="110883" y="64872"/>
                    <a:pt x="110139" y="64060"/>
                    <a:pt x="110139" y="63428"/>
                  </a:cubicBezTo>
                  <a:cubicBezTo>
                    <a:pt x="111255" y="63789"/>
                    <a:pt x="112000" y="64601"/>
                    <a:pt x="112930" y="65142"/>
                  </a:cubicBezTo>
                  <a:cubicBezTo>
                    <a:pt x="113488" y="65593"/>
                    <a:pt x="114976" y="66857"/>
                    <a:pt x="116279" y="66315"/>
                  </a:cubicBezTo>
                  <a:cubicBezTo>
                    <a:pt x="117581" y="65864"/>
                    <a:pt x="116279" y="65052"/>
                    <a:pt x="115720" y="64601"/>
                  </a:cubicBezTo>
                  <a:cubicBezTo>
                    <a:pt x="114976" y="63969"/>
                    <a:pt x="114418" y="63428"/>
                    <a:pt x="113860" y="62887"/>
                  </a:cubicBezTo>
                  <a:cubicBezTo>
                    <a:pt x="113116" y="62345"/>
                    <a:pt x="112372" y="61714"/>
                    <a:pt x="112186" y="61082"/>
                  </a:cubicBezTo>
                  <a:cubicBezTo>
                    <a:pt x="112930" y="61263"/>
                    <a:pt x="113674" y="61804"/>
                    <a:pt x="114418" y="62075"/>
                  </a:cubicBezTo>
                  <a:cubicBezTo>
                    <a:pt x="115162" y="62345"/>
                    <a:pt x="116093" y="62526"/>
                    <a:pt x="117023" y="62616"/>
                  </a:cubicBezTo>
                  <a:cubicBezTo>
                    <a:pt x="117767" y="62616"/>
                    <a:pt x="118511" y="62706"/>
                    <a:pt x="119069" y="62436"/>
                  </a:cubicBezTo>
                  <a:cubicBezTo>
                    <a:pt x="120000" y="62075"/>
                    <a:pt x="119255" y="61624"/>
                    <a:pt x="118511" y="61353"/>
                  </a:cubicBezTo>
                  <a:close/>
                  <a:moveTo>
                    <a:pt x="59906" y="108180"/>
                  </a:moveTo>
                  <a:cubicBezTo>
                    <a:pt x="59534" y="106105"/>
                    <a:pt x="58976" y="103939"/>
                    <a:pt x="59162" y="101774"/>
                  </a:cubicBezTo>
                  <a:cubicBezTo>
                    <a:pt x="59162" y="100691"/>
                    <a:pt x="59534" y="99699"/>
                    <a:pt x="59534" y="98616"/>
                  </a:cubicBezTo>
                  <a:cubicBezTo>
                    <a:pt x="59720" y="97533"/>
                    <a:pt x="59720" y="96451"/>
                    <a:pt x="59720" y="95368"/>
                  </a:cubicBezTo>
                  <a:cubicBezTo>
                    <a:pt x="59534" y="93654"/>
                    <a:pt x="59534" y="91939"/>
                    <a:pt x="59162" y="90135"/>
                  </a:cubicBezTo>
                  <a:cubicBezTo>
                    <a:pt x="59162" y="89593"/>
                    <a:pt x="58976" y="88962"/>
                    <a:pt x="58790" y="88330"/>
                  </a:cubicBezTo>
                  <a:cubicBezTo>
                    <a:pt x="58604" y="87789"/>
                    <a:pt x="58418" y="87067"/>
                    <a:pt x="58790" y="86526"/>
                  </a:cubicBezTo>
                  <a:cubicBezTo>
                    <a:pt x="58976" y="85984"/>
                    <a:pt x="59534" y="85443"/>
                    <a:pt x="59720" y="84812"/>
                  </a:cubicBezTo>
                  <a:cubicBezTo>
                    <a:pt x="59720" y="84270"/>
                    <a:pt x="59720" y="83639"/>
                    <a:pt x="59720" y="83007"/>
                  </a:cubicBezTo>
                  <a:cubicBezTo>
                    <a:pt x="59348" y="81654"/>
                    <a:pt x="59720" y="80300"/>
                    <a:pt x="59906" y="78947"/>
                  </a:cubicBezTo>
                  <a:cubicBezTo>
                    <a:pt x="60093" y="79939"/>
                    <a:pt x="60651" y="81112"/>
                    <a:pt x="60465" y="82105"/>
                  </a:cubicBezTo>
                  <a:cubicBezTo>
                    <a:pt x="60279" y="83097"/>
                    <a:pt x="59906" y="84090"/>
                    <a:pt x="60279" y="85082"/>
                  </a:cubicBezTo>
                  <a:cubicBezTo>
                    <a:pt x="60279" y="85443"/>
                    <a:pt x="60651" y="85894"/>
                    <a:pt x="61023" y="86255"/>
                  </a:cubicBezTo>
                  <a:cubicBezTo>
                    <a:pt x="61395" y="86706"/>
                    <a:pt x="61395" y="87248"/>
                    <a:pt x="61209" y="87789"/>
                  </a:cubicBezTo>
                  <a:cubicBezTo>
                    <a:pt x="61209" y="88781"/>
                    <a:pt x="60837" y="89864"/>
                    <a:pt x="60651" y="90857"/>
                  </a:cubicBezTo>
                  <a:cubicBezTo>
                    <a:pt x="60279" y="92300"/>
                    <a:pt x="60465" y="93834"/>
                    <a:pt x="60279" y="95278"/>
                  </a:cubicBezTo>
                  <a:cubicBezTo>
                    <a:pt x="60093" y="96270"/>
                    <a:pt x="60093" y="97172"/>
                    <a:pt x="60279" y="98075"/>
                  </a:cubicBezTo>
                  <a:cubicBezTo>
                    <a:pt x="60279" y="99067"/>
                    <a:pt x="60651" y="100150"/>
                    <a:pt x="60651" y="101142"/>
                  </a:cubicBezTo>
                  <a:cubicBezTo>
                    <a:pt x="61023" y="103488"/>
                    <a:pt x="60465" y="105834"/>
                    <a:pt x="59906" y="108180"/>
                  </a:cubicBezTo>
                  <a:close/>
                  <a:moveTo>
                    <a:pt x="118325" y="62255"/>
                  </a:moveTo>
                  <a:cubicBezTo>
                    <a:pt x="118325" y="62255"/>
                    <a:pt x="118325" y="62255"/>
                    <a:pt x="118325" y="62255"/>
                  </a:cubicBezTo>
                  <a:cubicBezTo>
                    <a:pt x="117953" y="62255"/>
                    <a:pt x="118139" y="62255"/>
                    <a:pt x="118325" y="62255"/>
                  </a:cubicBezTo>
                  <a:cubicBezTo>
                    <a:pt x="117581" y="62345"/>
                    <a:pt x="116651" y="62165"/>
                    <a:pt x="116093" y="62075"/>
                  </a:cubicBezTo>
                  <a:cubicBezTo>
                    <a:pt x="114790" y="61894"/>
                    <a:pt x="114232" y="61443"/>
                    <a:pt x="113302" y="61082"/>
                  </a:cubicBezTo>
                  <a:cubicBezTo>
                    <a:pt x="112930" y="60902"/>
                    <a:pt x="111627" y="60451"/>
                    <a:pt x="111441" y="60992"/>
                  </a:cubicBezTo>
                  <a:cubicBezTo>
                    <a:pt x="111255" y="61172"/>
                    <a:pt x="111627" y="61443"/>
                    <a:pt x="111627" y="61624"/>
                  </a:cubicBezTo>
                  <a:cubicBezTo>
                    <a:pt x="112558" y="62706"/>
                    <a:pt x="113860" y="63789"/>
                    <a:pt x="115162" y="64872"/>
                  </a:cubicBezTo>
                  <a:cubicBezTo>
                    <a:pt x="115534" y="65142"/>
                    <a:pt x="116093" y="65413"/>
                    <a:pt x="116093" y="65774"/>
                  </a:cubicBezTo>
                  <a:cubicBezTo>
                    <a:pt x="116279" y="66496"/>
                    <a:pt x="114790" y="65774"/>
                    <a:pt x="114418" y="65593"/>
                  </a:cubicBezTo>
                  <a:cubicBezTo>
                    <a:pt x="113116" y="64781"/>
                    <a:pt x="112372" y="63879"/>
                    <a:pt x="110883" y="63157"/>
                  </a:cubicBezTo>
                  <a:cubicBezTo>
                    <a:pt x="110139" y="62887"/>
                    <a:pt x="109395" y="62977"/>
                    <a:pt x="109395" y="63428"/>
                  </a:cubicBezTo>
                  <a:cubicBezTo>
                    <a:pt x="109395" y="63699"/>
                    <a:pt x="109581" y="64060"/>
                    <a:pt x="109767" y="64330"/>
                  </a:cubicBezTo>
                  <a:cubicBezTo>
                    <a:pt x="110139" y="64872"/>
                    <a:pt x="110511" y="65413"/>
                    <a:pt x="111069" y="65954"/>
                  </a:cubicBezTo>
                  <a:cubicBezTo>
                    <a:pt x="111255" y="66315"/>
                    <a:pt x="111627" y="66676"/>
                    <a:pt x="111813" y="67127"/>
                  </a:cubicBezTo>
                  <a:cubicBezTo>
                    <a:pt x="112000" y="67398"/>
                    <a:pt x="111627" y="68030"/>
                    <a:pt x="110883" y="67578"/>
                  </a:cubicBezTo>
                  <a:cubicBezTo>
                    <a:pt x="110325" y="67218"/>
                    <a:pt x="109953" y="66766"/>
                    <a:pt x="109581" y="66315"/>
                  </a:cubicBezTo>
                  <a:cubicBezTo>
                    <a:pt x="109209" y="65774"/>
                    <a:pt x="108837" y="65233"/>
                    <a:pt x="108279" y="64691"/>
                  </a:cubicBezTo>
                  <a:cubicBezTo>
                    <a:pt x="108093" y="64511"/>
                    <a:pt x="107720" y="63609"/>
                    <a:pt x="106976" y="63609"/>
                  </a:cubicBezTo>
                  <a:cubicBezTo>
                    <a:pt x="106232" y="63609"/>
                    <a:pt x="106418" y="64511"/>
                    <a:pt x="106418" y="64691"/>
                  </a:cubicBezTo>
                  <a:cubicBezTo>
                    <a:pt x="106418" y="65233"/>
                    <a:pt x="106604" y="65774"/>
                    <a:pt x="106604" y="66315"/>
                  </a:cubicBezTo>
                  <a:cubicBezTo>
                    <a:pt x="106790" y="66586"/>
                    <a:pt x="106976" y="67398"/>
                    <a:pt x="106418" y="67578"/>
                  </a:cubicBezTo>
                  <a:cubicBezTo>
                    <a:pt x="105488" y="67939"/>
                    <a:pt x="105488" y="66586"/>
                    <a:pt x="105302" y="66406"/>
                  </a:cubicBezTo>
                  <a:cubicBezTo>
                    <a:pt x="105302" y="66135"/>
                    <a:pt x="105302" y="65774"/>
                    <a:pt x="105116" y="65413"/>
                  </a:cubicBezTo>
                  <a:cubicBezTo>
                    <a:pt x="105116" y="65142"/>
                    <a:pt x="104930" y="63067"/>
                    <a:pt x="103441" y="63609"/>
                  </a:cubicBezTo>
                  <a:cubicBezTo>
                    <a:pt x="102697" y="63879"/>
                    <a:pt x="102883" y="64601"/>
                    <a:pt x="103069" y="64962"/>
                  </a:cubicBezTo>
                  <a:cubicBezTo>
                    <a:pt x="103069" y="65323"/>
                    <a:pt x="103069" y="65774"/>
                    <a:pt x="103069" y="66135"/>
                  </a:cubicBezTo>
                  <a:cubicBezTo>
                    <a:pt x="103069" y="66406"/>
                    <a:pt x="102697" y="67127"/>
                    <a:pt x="102325" y="66586"/>
                  </a:cubicBezTo>
                  <a:cubicBezTo>
                    <a:pt x="101767" y="66135"/>
                    <a:pt x="101953" y="65593"/>
                    <a:pt x="101767" y="65052"/>
                  </a:cubicBezTo>
                  <a:cubicBezTo>
                    <a:pt x="101767" y="64511"/>
                    <a:pt x="101581" y="63879"/>
                    <a:pt x="101395" y="63248"/>
                  </a:cubicBezTo>
                  <a:cubicBezTo>
                    <a:pt x="101395" y="63067"/>
                    <a:pt x="101395" y="62796"/>
                    <a:pt x="101209" y="62616"/>
                  </a:cubicBezTo>
                  <a:cubicBezTo>
                    <a:pt x="100837" y="61894"/>
                    <a:pt x="100093" y="61172"/>
                    <a:pt x="99720" y="60360"/>
                  </a:cubicBezTo>
                  <a:cubicBezTo>
                    <a:pt x="99348" y="59729"/>
                    <a:pt x="100093" y="59097"/>
                    <a:pt x="99534" y="58375"/>
                  </a:cubicBezTo>
                  <a:cubicBezTo>
                    <a:pt x="96558" y="54315"/>
                    <a:pt x="91720" y="50706"/>
                    <a:pt x="88930" y="46646"/>
                  </a:cubicBezTo>
                  <a:cubicBezTo>
                    <a:pt x="88186" y="45563"/>
                    <a:pt x="87627" y="44481"/>
                    <a:pt x="87255" y="43398"/>
                  </a:cubicBezTo>
                  <a:cubicBezTo>
                    <a:pt x="86697" y="42315"/>
                    <a:pt x="85953" y="41233"/>
                    <a:pt x="85209" y="40150"/>
                  </a:cubicBezTo>
                  <a:cubicBezTo>
                    <a:pt x="84465" y="39338"/>
                    <a:pt x="83720" y="38526"/>
                    <a:pt x="82976" y="37624"/>
                  </a:cubicBezTo>
                  <a:cubicBezTo>
                    <a:pt x="82976" y="37443"/>
                    <a:pt x="82976" y="37263"/>
                    <a:pt x="82976" y="37082"/>
                  </a:cubicBezTo>
                  <a:cubicBezTo>
                    <a:pt x="83162" y="36992"/>
                    <a:pt x="84651" y="31308"/>
                    <a:pt x="84279" y="31218"/>
                  </a:cubicBezTo>
                  <a:cubicBezTo>
                    <a:pt x="83906" y="31127"/>
                    <a:pt x="82046" y="37624"/>
                    <a:pt x="81860" y="37894"/>
                  </a:cubicBezTo>
                  <a:cubicBezTo>
                    <a:pt x="81860" y="37894"/>
                    <a:pt x="81860" y="37894"/>
                    <a:pt x="81860" y="37894"/>
                  </a:cubicBezTo>
                  <a:cubicBezTo>
                    <a:pt x="81116" y="39157"/>
                    <a:pt x="80186" y="40421"/>
                    <a:pt x="79255" y="41774"/>
                  </a:cubicBezTo>
                  <a:cubicBezTo>
                    <a:pt x="79255" y="41774"/>
                    <a:pt x="79255" y="41954"/>
                    <a:pt x="79069" y="41954"/>
                  </a:cubicBezTo>
                  <a:cubicBezTo>
                    <a:pt x="79069" y="42045"/>
                    <a:pt x="78883" y="42496"/>
                    <a:pt x="78883" y="42586"/>
                  </a:cubicBezTo>
                  <a:cubicBezTo>
                    <a:pt x="78883" y="43488"/>
                    <a:pt x="79069" y="44300"/>
                    <a:pt x="79069" y="45112"/>
                  </a:cubicBezTo>
                  <a:cubicBezTo>
                    <a:pt x="79069" y="46195"/>
                    <a:pt x="79069" y="47278"/>
                    <a:pt x="79069" y="48360"/>
                  </a:cubicBezTo>
                  <a:cubicBezTo>
                    <a:pt x="79069" y="48541"/>
                    <a:pt x="79069" y="48721"/>
                    <a:pt x="79069" y="48902"/>
                  </a:cubicBezTo>
                  <a:cubicBezTo>
                    <a:pt x="79069" y="49172"/>
                    <a:pt x="78883" y="49443"/>
                    <a:pt x="78883" y="49804"/>
                  </a:cubicBezTo>
                  <a:cubicBezTo>
                    <a:pt x="78697" y="50075"/>
                    <a:pt x="79069" y="50436"/>
                    <a:pt x="79255" y="50706"/>
                  </a:cubicBezTo>
                  <a:cubicBezTo>
                    <a:pt x="79441" y="51157"/>
                    <a:pt x="79627" y="51609"/>
                    <a:pt x="79813" y="52060"/>
                  </a:cubicBezTo>
                  <a:cubicBezTo>
                    <a:pt x="80372" y="53774"/>
                    <a:pt x="81116" y="55578"/>
                    <a:pt x="81302" y="57293"/>
                  </a:cubicBezTo>
                  <a:cubicBezTo>
                    <a:pt x="81488" y="59007"/>
                    <a:pt x="81302" y="60812"/>
                    <a:pt x="81116" y="62616"/>
                  </a:cubicBezTo>
                  <a:cubicBezTo>
                    <a:pt x="80930" y="64330"/>
                    <a:pt x="80744" y="66045"/>
                    <a:pt x="80558" y="67849"/>
                  </a:cubicBezTo>
                  <a:cubicBezTo>
                    <a:pt x="79813" y="71368"/>
                    <a:pt x="78697" y="74887"/>
                    <a:pt x="76837" y="78315"/>
                  </a:cubicBezTo>
                  <a:cubicBezTo>
                    <a:pt x="75906" y="80030"/>
                    <a:pt x="74790" y="81654"/>
                    <a:pt x="74418" y="83368"/>
                  </a:cubicBezTo>
                  <a:cubicBezTo>
                    <a:pt x="74232" y="84360"/>
                    <a:pt x="74418" y="85263"/>
                    <a:pt x="74604" y="86255"/>
                  </a:cubicBezTo>
                  <a:cubicBezTo>
                    <a:pt x="75162" y="87969"/>
                    <a:pt x="76465" y="89593"/>
                    <a:pt x="76837" y="91398"/>
                  </a:cubicBezTo>
                  <a:cubicBezTo>
                    <a:pt x="77209" y="93112"/>
                    <a:pt x="77023" y="94827"/>
                    <a:pt x="76279" y="96451"/>
                  </a:cubicBezTo>
                  <a:cubicBezTo>
                    <a:pt x="75348" y="98796"/>
                    <a:pt x="73674" y="101142"/>
                    <a:pt x="72186" y="103398"/>
                  </a:cubicBezTo>
                  <a:cubicBezTo>
                    <a:pt x="71255" y="105203"/>
                    <a:pt x="70139" y="106917"/>
                    <a:pt x="69023" y="108631"/>
                  </a:cubicBezTo>
                  <a:cubicBezTo>
                    <a:pt x="68651" y="109353"/>
                    <a:pt x="68279" y="110075"/>
                    <a:pt x="67906" y="110796"/>
                  </a:cubicBezTo>
                  <a:cubicBezTo>
                    <a:pt x="67720" y="111248"/>
                    <a:pt x="67534" y="111699"/>
                    <a:pt x="67720" y="112150"/>
                  </a:cubicBezTo>
                  <a:cubicBezTo>
                    <a:pt x="67906" y="112691"/>
                    <a:pt x="69767" y="115037"/>
                    <a:pt x="69953" y="115218"/>
                  </a:cubicBezTo>
                  <a:cubicBezTo>
                    <a:pt x="70325" y="115578"/>
                    <a:pt x="71069" y="115849"/>
                    <a:pt x="71627" y="116210"/>
                  </a:cubicBezTo>
                  <a:cubicBezTo>
                    <a:pt x="72000" y="116300"/>
                    <a:pt x="72186" y="116481"/>
                    <a:pt x="72558" y="116661"/>
                  </a:cubicBezTo>
                  <a:cubicBezTo>
                    <a:pt x="72744" y="116751"/>
                    <a:pt x="72930" y="116842"/>
                    <a:pt x="73116" y="116932"/>
                  </a:cubicBezTo>
                  <a:cubicBezTo>
                    <a:pt x="73302" y="117022"/>
                    <a:pt x="73488" y="117112"/>
                    <a:pt x="73488" y="117112"/>
                  </a:cubicBezTo>
                  <a:cubicBezTo>
                    <a:pt x="74046" y="117473"/>
                    <a:pt x="74604" y="118015"/>
                    <a:pt x="74232" y="118375"/>
                  </a:cubicBezTo>
                  <a:cubicBezTo>
                    <a:pt x="74046" y="118556"/>
                    <a:pt x="73674" y="118646"/>
                    <a:pt x="73302" y="118736"/>
                  </a:cubicBezTo>
                  <a:cubicBezTo>
                    <a:pt x="72744" y="118827"/>
                    <a:pt x="72186" y="118827"/>
                    <a:pt x="71627" y="118827"/>
                  </a:cubicBezTo>
                  <a:cubicBezTo>
                    <a:pt x="71069" y="118827"/>
                    <a:pt x="70511" y="118917"/>
                    <a:pt x="69767" y="118917"/>
                  </a:cubicBezTo>
                  <a:cubicBezTo>
                    <a:pt x="69209" y="119007"/>
                    <a:pt x="68651" y="119187"/>
                    <a:pt x="68093" y="119278"/>
                  </a:cubicBezTo>
                  <a:cubicBezTo>
                    <a:pt x="67162" y="119548"/>
                    <a:pt x="66046" y="119639"/>
                    <a:pt x="64930" y="119639"/>
                  </a:cubicBezTo>
                  <a:cubicBezTo>
                    <a:pt x="63813" y="119639"/>
                    <a:pt x="62697" y="119548"/>
                    <a:pt x="61767" y="119368"/>
                  </a:cubicBezTo>
                  <a:cubicBezTo>
                    <a:pt x="60651" y="119097"/>
                    <a:pt x="59720" y="117563"/>
                    <a:pt x="60465" y="115578"/>
                  </a:cubicBezTo>
                  <a:cubicBezTo>
                    <a:pt x="60465" y="115488"/>
                    <a:pt x="60279" y="114135"/>
                    <a:pt x="60279" y="114135"/>
                  </a:cubicBezTo>
                  <a:cubicBezTo>
                    <a:pt x="60279" y="113413"/>
                    <a:pt x="60279" y="112691"/>
                    <a:pt x="60279" y="111969"/>
                  </a:cubicBezTo>
                  <a:cubicBezTo>
                    <a:pt x="60465" y="109082"/>
                    <a:pt x="61395" y="106195"/>
                    <a:pt x="61767" y="103308"/>
                  </a:cubicBezTo>
                  <a:cubicBezTo>
                    <a:pt x="61767" y="101503"/>
                    <a:pt x="61395" y="99789"/>
                    <a:pt x="61395" y="98075"/>
                  </a:cubicBezTo>
                  <a:cubicBezTo>
                    <a:pt x="61209" y="96812"/>
                    <a:pt x="61395" y="95639"/>
                    <a:pt x="61395" y="94375"/>
                  </a:cubicBezTo>
                  <a:cubicBezTo>
                    <a:pt x="61581" y="92842"/>
                    <a:pt x="61581" y="91308"/>
                    <a:pt x="61953" y="89774"/>
                  </a:cubicBezTo>
                  <a:cubicBezTo>
                    <a:pt x="62139" y="88962"/>
                    <a:pt x="62325" y="88060"/>
                    <a:pt x="62325" y="87157"/>
                  </a:cubicBezTo>
                  <a:cubicBezTo>
                    <a:pt x="62325" y="86887"/>
                    <a:pt x="62325" y="86616"/>
                    <a:pt x="62139" y="86345"/>
                  </a:cubicBezTo>
                  <a:cubicBezTo>
                    <a:pt x="61953" y="85984"/>
                    <a:pt x="61581" y="85624"/>
                    <a:pt x="61395" y="85263"/>
                  </a:cubicBezTo>
                  <a:cubicBezTo>
                    <a:pt x="60837" y="84360"/>
                    <a:pt x="61023" y="83548"/>
                    <a:pt x="61395" y="82646"/>
                  </a:cubicBezTo>
                  <a:cubicBezTo>
                    <a:pt x="61581" y="81834"/>
                    <a:pt x="61395" y="80932"/>
                    <a:pt x="61209" y="80120"/>
                  </a:cubicBezTo>
                  <a:cubicBezTo>
                    <a:pt x="60837" y="78496"/>
                    <a:pt x="60465" y="76781"/>
                    <a:pt x="60465" y="75157"/>
                  </a:cubicBezTo>
                  <a:cubicBezTo>
                    <a:pt x="60279" y="72721"/>
                    <a:pt x="60465" y="70375"/>
                    <a:pt x="60465" y="68030"/>
                  </a:cubicBezTo>
                  <a:cubicBezTo>
                    <a:pt x="60279" y="67127"/>
                    <a:pt x="60279" y="66315"/>
                    <a:pt x="60279" y="65413"/>
                  </a:cubicBezTo>
                  <a:cubicBezTo>
                    <a:pt x="60279" y="64240"/>
                    <a:pt x="60279" y="64240"/>
                    <a:pt x="60279" y="64240"/>
                  </a:cubicBezTo>
                  <a:cubicBezTo>
                    <a:pt x="60279" y="64150"/>
                    <a:pt x="60093" y="63789"/>
                    <a:pt x="60279" y="63699"/>
                  </a:cubicBezTo>
                  <a:cubicBezTo>
                    <a:pt x="60465" y="63789"/>
                    <a:pt x="60651" y="63879"/>
                    <a:pt x="61023" y="63969"/>
                  </a:cubicBezTo>
                  <a:cubicBezTo>
                    <a:pt x="61395" y="64150"/>
                    <a:pt x="61767" y="64240"/>
                    <a:pt x="62139" y="64330"/>
                  </a:cubicBezTo>
                  <a:cubicBezTo>
                    <a:pt x="62511" y="64421"/>
                    <a:pt x="62697" y="64511"/>
                    <a:pt x="62883" y="64511"/>
                  </a:cubicBezTo>
                  <a:cubicBezTo>
                    <a:pt x="63255" y="64601"/>
                    <a:pt x="63441" y="64601"/>
                    <a:pt x="63627" y="64691"/>
                  </a:cubicBezTo>
                  <a:cubicBezTo>
                    <a:pt x="64000" y="64781"/>
                    <a:pt x="64372" y="64781"/>
                    <a:pt x="64558" y="64872"/>
                  </a:cubicBezTo>
                  <a:cubicBezTo>
                    <a:pt x="64930" y="64872"/>
                    <a:pt x="65116" y="64872"/>
                    <a:pt x="65488" y="64962"/>
                  </a:cubicBezTo>
                  <a:cubicBezTo>
                    <a:pt x="66046" y="64962"/>
                    <a:pt x="66790" y="65052"/>
                    <a:pt x="67348" y="65052"/>
                  </a:cubicBezTo>
                  <a:cubicBezTo>
                    <a:pt x="68093" y="65052"/>
                    <a:pt x="68651" y="65052"/>
                    <a:pt x="69395" y="65052"/>
                  </a:cubicBezTo>
                  <a:cubicBezTo>
                    <a:pt x="70139" y="65052"/>
                    <a:pt x="70697" y="65052"/>
                    <a:pt x="71441" y="64962"/>
                  </a:cubicBezTo>
                  <a:cubicBezTo>
                    <a:pt x="71813" y="64962"/>
                    <a:pt x="72000" y="64962"/>
                    <a:pt x="72372" y="64872"/>
                  </a:cubicBezTo>
                  <a:cubicBezTo>
                    <a:pt x="72744" y="64872"/>
                    <a:pt x="73116" y="64872"/>
                    <a:pt x="73302" y="64781"/>
                  </a:cubicBezTo>
                  <a:cubicBezTo>
                    <a:pt x="74604" y="64601"/>
                    <a:pt x="75534" y="64240"/>
                    <a:pt x="76279" y="63969"/>
                  </a:cubicBezTo>
                  <a:cubicBezTo>
                    <a:pt x="76651" y="63789"/>
                    <a:pt x="77023" y="63609"/>
                    <a:pt x="77209" y="63428"/>
                  </a:cubicBezTo>
                  <a:cubicBezTo>
                    <a:pt x="77581" y="63338"/>
                    <a:pt x="77767" y="63157"/>
                    <a:pt x="77767" y="63067"/>
                  </a:cubicBezTo>
                  <a:cubicBezTo>
                    <a:pt x="78139" y="62796"/>
                    <a:pt x="78139" y="62616"/>
                    <a:pt x="78139" y="62616"/>
                  </a:cubicBezTo>
                  <a:cubicBezTo>
                    <a:pt x="78139" y="62616"/>
                    <a:pt x="77953" y="62796"/>
                    <a:pt x="77581" y="62977"/>
                  </a:cubicBezTo>
                  <a:cubicBezTo>
                    <a:pt x="77395" y="63067"/>
                    <a:pt x="77209" y="63157"/>
                    <a:pt x="77023" y="63338"/>
                  </a:cubicBezTo>
                  <a:cubicBezTo>
                    <a:pt x="76651" y="63428"/>
                    <a:pt x="76279" y="63518"/>
                    <a:pt x="75906" y="63699"/>
                  </a:cubicBezTo>
                  <a:cubicBezTo>
                    <a:pt x="75162" y="63879"/>
                    <a:pt x="74046" y="64060"/>
                    <a:pt x="72930" y="64240"/>
                  </a:cubicBezTo>
                  <a:cubicBezTo>
                    <a:pt x="72744" y="64240"/>
                    <a:pt x="72372" y="64240"/>
                    <a:pt x="72186" y="64240"/>
                  </a:cubicBezTo>
                  <a:cubicBezTo>
                    <a:pt x="71813" y="64330"/>
                    <a:pt x="71627" y="64330"/>
                    <a:pt x="71255" y="64330"/>
                  </a:cubicBezTo>
                  <a:cubicBezTo>
                    <a:pt x="70697" y="64330"/>
                    <a:pt x="69953" y="64330"/>
                    <a:pt x="69395" y="64330"/>
                  </a:cubicBezTo>
                  <a:cubicBezTo>
                    <a:pt x="68837" y="64330"/>
                    <a:pt x="68093" y="64330"/>
                    <a:pt x="67534" y="64330"/>
                  </a:cubicBezTo>
                  <a:cubicBezTo>
                    <a:pt x="66976" y="64330"/>
                    <a:pt x="66418" y="64240"/>
                    <a:pt x="65860" y="64240"/>
                  </a:cubicBezTo>
                  <a:cubicBezTo>
                    <a:pt x="65488" y="64150"/>
                    <a:pt x="65302" y="64150"/>
                    <a:pt x="64930" y="64150"/>
                  </a:cubicBezTo>
                  <a:cubicBezTo>
                    <a:pt x="64744" y="64060"/>
                    <a:pt x="64372" y="64060"/>
                    <a:pt x="64186" y="64060"/>
                  </a:cubicBezTo>
                  <a:cubicBezTo>
                    <a:pt x="63627" y="63969"/>
                    <a:pt x="63255" y="63879"/>
                    <a:pt x="62697" y="63789"/>
                  </a:cubicBezTo>
                  <a:cubicBezTo>
                    <a:pt x="62325" y="63699"/>
                    <a:pt x="61953" y="63609"/>
                    <a:pt x="61581" y="63518"/>
                  </a:cubicBezTo>
                  <a:cubicBezTo>
                    <a:pt x="61395" y="63428"/>
                    <a:pt x="61023" y="63338"/>
                    <a:pt x="60837" y="63248"/>
                  </a:cubicBezTo>
                  <a:cubicBezTo>
                    <a:pt x="60837" y="63248"/>
                    <a:pt x="60651" y="63248"/>
                    <a:pt x="60651" y="63157"/>
                  </a:cubicBezTo>
                  <a:cubicBezTo>
                    <a:pt x="60651" y="63157"/>
                    <a:pt x="60465" y="62165"/>
                    <a:pt x="60465" y="61714"/>
                  </a:cubicBezTo>
                  <a:cubicBezTo>
                    <a:pt x="60465" y="61353"/>
                    <a:pt x="60279" y="60812"/>
                    <a:pt x="60279" y="60360"/>
                  </a:cubicBezTo>
                  <a:cubicBezTo>
                    <a:pt x="60279" y="59458"/>
                    <a:pt x="60279" y="58466"/>
                    <a:pt x="60093" y="57744"/>
                  </a:cubicBezTo>
                  <a:cubicBezTo>
                    <a:pt x="60093" y="57022"/>
                    <a:pt x="59906" y="56571"/>
                    <a:pt x="59906" y="56571"/>
                  </a:cubicBezTo>
                  <a:cubicBezTo>
                    <a:pt x="59906" y="56571"/>
                    <a:pt x="59906" y="56571"/>
                    <a:pt x="59906" y="56571"/>
                  </a:cubicBezTo>
                  <a:cubicBezTo>
                    <a:pt x="59906" y="56571"/>
                    <a:pt x="59906" y="57022"/>
                    <a:pt x="59720" y="57744"/>
                  </a:cubicBezTo>
                  <a:cubicBezTo>
                    <a:pt x="59720" y="58466"/>
                    <a:pt x="59534" y="59458"/>
                    <a:pt x="59534" y="60360"/>
                  </a:cubicBezTo>
                  <a:cubicBezTo>
                    <a:pt x="59534" y="60812"/>
                    <a:pt x="59348" y="61353"/>
                    <a:pt x="59348" y="61714"/>
                  </a:cubicBezTo>
                  <a:cubicBezTo>
                    <a:pt x="59348" y="62165"/>
                    <a:pt x="59162" y="63248"/>
                    <a:pt x="58976" y="63248"/>
                  </a:cubicBezTo>
                  <a:cubicBezTo>
                    <a:pt x="58790" y="63338"/>
                    <a:pt x="58604" y="63428"/>
                    <a:pt x="58232" y="63518"/>
                  </a:cubicBezTo>
                  <a:cubicBezTo>
                    <a:pt x="57860" y="63609"/>
                    <a:pt x="57488" y="63699"/>
                    <a:pt x="57116" y="63789"/>
                  </a:cubicBezTo>
                  <a:cubicBezTo>
                    <a:pt x="56744" y="63879"/>
                    <a:pt x="56186" y="63969"/>
                    <a:pt x="55813" y="64060"/>
                  </a:cubicBezTo>
                  <a:cubicBezTo>
                    <a:pt x="55441" y="64060"/>
                    <a:pt x="55255" y="64060"/>
                    <a:pt x="54883" y="64150"/>
                  </a:cubicBezTo>
                  <a:cubicBezTo>
                    <a:pt x="54697" y="64150"/>
                    <a:pt x="54325" y="64150"/>
                    <a:pt x="54139" y="64240"/>
                  </a:cubicBezTo>
                  <a:cubicBezTo>
                    <a:pt x="53581" y="64240"/>
                    <a:pt x="53023" y="64330"/>
                    <a:pt x="52279" y="64330"/>
                  </a:cubicBezTo>
                  <a:cubicBezTo>
                    <a:pt x="51720" y="64330"/>
                    <a:pt x="50976" y="64330"/>
                    <a:pt x="50418" y="64330"/>
                  </a:cubicBezTo>
                  <a:cubicBezTo>
                    <a:pt x="49860" y="64330"/>
                    <a:pt x="49302" y="64330"/>
                    <a:pt x="48558" y="64330"/>
                  </a:cubicBezTo>
                  <a:cubicBezTo>
                    <a:pt x="48372" y="64330"/>
                    <a:pt x="48000" y="64330"/>
                    <a:pt x="47813" y="64240"/>
                  </a:cubicBezTo>
                  <a:cubicBezTo>
                    <a:pt x="47441" y="64240"/>
                    <a:pt x="47255" y="64240"/>
                    <a:pt x="46883" y="64240"/>
                  </a:cubicBezTo>
                  <a:cubicBezTo>
                    <a:pt x="45767" y="64060"/>
                    <a:pt x="44837" y="63879"/>
                    <a:pt x="43906" y="63699"/>
                  </a:cubicBezTo>
                  <a:cubicBezTo>
                    <a:pt x="43534" y="63518"/>
                    <a:pt x="43162" y="63428"/>
                    <a:pt x="42976" y="63338"/>
                  </a:cubicBezTo>
                  <a:cubicBezTo>
                    <a:pt x="42604" y="63157"/>
                    <a:pt x="42418" y="63067"/>
                    <a:pt x="42232" y="62977"/>
                  </a:cubicBezTo>
                  <a:cubicBezTo>
                    <a:pt x="41860" y="62796"/>
                    <a:pt x="41674" y="62616"/>
                    <a:pt x="41674" y="62616"/>
                  </a:cubicBezTo>
                  <a:cubicBezTo>
                    <a:pt x="41674" y="62616"/>
                    <a:pt x="41860" y="62796"/>
                    <a:pt x="42046" y="63067"/>
                  </a:cubicBezTo>
                  <a:cubicBezTo>
                    <a:pt x="42232" y="63157"/>
                    <a:pt x="42418" y="63338"/>
                    <a:pt x="42604" y="63428"/>
                  </a:cubicBezTo>
                  <a:cubicBezTo>
                    <a:pt x="42790" y="63609"/>
                    <a:pt x="43162" y="63789"/>
                    <a:pt x="43534" y="63969"/>
                  </a:cubicBezTo>
                  <a:cubicBezTo>
                    <a:pt x="44279" y="64240"/>
                    <a:pt x="45395" y="64601"/>
                    <a:pt x="46511" y="64781"/>
                  </a:cubicBezTo>
                  <a:cubicBezTo>
                    <a:pt x="46883" y="64872"/>
                    <a:pt x="47255" y="64872"/>
                    <a:pt x="47441" y="64872"/>
                  </a:cubicBezTo>
                  <a:cubicBezTo>
                    <a:pt x="47813" y="64962"/>
                    <a:pt x="48186" y="64962"/>
                    <a:pt x="48558" y="64962"/>
                  </a:cubicBezTo>
                  <a:cubicBezTo>
                    <a:pt x="49116" y="65052"/>
                    <a:pt x="49860" y="65052"/>
                    <a:pt x="50418" y="65052"/>
                  </a:cubicBezTo>
                  <a:cubicBezTo>
                    <a:pt x="51162" y="65052"/>
                    <a:pt x="51720" y="65052"/>
                    <a:pt x="52465" y="65052"/>
                  </a:cubicBezTo>
                  <a:cubicBezTo>
                    <a:pt x="53209" y="65052"/>
                    <a:pt x="53767" y="64962"/>
                    <a:pt x="54325" y="64962"/>
                  </a:cubicBezTo>
                  <a:cubicBezTo>
                    <a:pt x="54697" y="64872"/>
                    <a:pt x="55069" y="64872"/>
                    <a:pt x="55255" y="64872"/>
                  </a:cubicBezTo>
                  <a:cubicBezTo>
                    <a:pt x="55627" y="64781"/>
                    <a:pt x="55813" y="64781"/>
                    <a:pt x="56186" y="64691"/>
                  </a:cubicBezTo>
                  <a:cubicBezTo>
                    <a:pt x="56372" y="64601"/>
                    <a:pt x="56744" y="64601"/>
                    <a:pt x="56930" y="64511"/>
                  </a:cubicBezTo>
                  <a:cubicBezTo>
                    <a:pt x="57302" y="64511"/>
                    <a:pt x="57488" y="64421"/>
                    <a:pt x="57674" y="64330"/>
                  </a:cubicBezTo>
                  <a:cubicBezTo>
                    <a:pt x="58046" y="64240"/>
                    <a:pt x="58604" y="64150"/>
                    <a:pt x="58790" y="63969"/>
                  </a:cubicBezTo>
                  <a:cubicBezTo>
                    <a:pt x="59162" y="63879"/>
                    <a:pt x="59534" y="63789"/>
                    <a:pt x="59720" y="63609"/>
                  </a:cubicBezTo>
                  <a:cubicBezTo>
                    <a:pt x="59720" y="63699"/>
                    <a:pt x="59720" y="63879"/>
                    <a:pt x="59534" y="63879"/>
                  </a:cubicBezTo>
                  <a:cubicBezTo>
                    <a:pt x="59534" y="64150"/>
                    <a:pt x="59534" y="64421"/>
                    <a:pt x="59534" y="64691"/>
                  </a:cubicBezTo>
                  <a:cubicBezTo>
                    <a:pt x="59534" y="65954"/>
                    <a:pt x="59534" y="67308"/>
                    <a:pt x="59534" y="68661"/>
                  </a:cubicBezTo>
                  <a:cubicBezTo>
                    <a:pt x="59534" y="70736"/>
                    <a:pt x="59534" y="72902"/>
                    <a:pt x="59534" y="75067"/>
                  </a:cubicBezTo>
                  <a:cubicBezTo>
                    <a:pt x="59348" y="76421"/>
                    <a:pt x="59162" y="77774"/>
                    <a:pt x="58976" y="79127"/>
                  </a:cubicBezTo>
                  <a:cubicBezTo>
                    <a:pt x="58790" y="79849"/>
                    <a:pt x="58604" y="80571"/>
                    <a:pt x="58604" y="81293"/>
                  </a:cubicBezTo>
                  <a:cubicBezTo>
                    <a:pt x="58418" y="81924"/>
                    <a:pt x="58604" y="82646"/>
                    <a:pt x="58604" y="83368"/>
                  </a:cubicBezTo>
                  <a:cubicBezTo>
                    <a:pt x="58790" y="84000"/>
                    <a:pt x="58790" y="84721"/>
                    <a:pt x="58418" y="85443"/>
                  </a:cubicBezTo>
                  <a:cubicBezTo>
                    <a:pt x="58046" y="85894"/>
                    <a:pt x="57674" y="86345"/>
                    <a:pt x="57488" y="86887"/>
                  </a:cubicBezTo>
                  <a:cubicBezTo>
                    <a:pt x="57302" y="88330"/>
                    <a:pt x="58046" y="89864"/>
                    <a:pt x="58232" y="91218"/>
                  </a:cubicBezTo>
                  <a:cubicBezTo>
                    <a:pt x="58418" y="92390"/>
                    <a:pt x="58418" y="93473"/>
                    <a:pt x="58418" y="94556"/>
                  </a:cubicBezTo>
                  <a:cubicBezTo>
                    <a:pt x="58604" y="95548"/>
                    <a:pt x="58604" y="96541"/>
                    <a:pt x="58604" y="97533"/>
                  </a:cubicBezTo>
                  <a:cubicBezTo>
                    <a:pt x="58604" y="98977"/>
                    <a:pt x="58232" y="100421"/>
                    <a:pt x="58046" y="101864"/>
                  </a:cubicBezTo>
                  <a:cubicBezTo>
                    <a:pt x="58046" y="103308"/>
                    <a:pt x="58232" y="104751"/>
                    <a:pt x="58604" y="106195"/>
                  </a:cubicBezTo>
                  <a:cubicBezTo>
                    <a:pt x="58976" y="107639"/>
                    <a:pt x="59348" y="109082"/>
                    <a:pt x="59534" y="110526"/>
                  </a:cubicBezTo>
                  <a:cubicBezTo>
                    <a:pt x="59720" y="111157"/>
                    <a:pt x="59534" y="111789"/>
                    <a:pt x="59534" y="112421"/>
                  </a:cubicBezTo>
                  <a:cubicBezTo>
                    <a:pt x="59534" y="112962"/>
                    <a:pt x="59534" y="113593"/>
                    <a:pt x="59534" y="114135"/>
                  </a:cubicBezTo>
                  <a:cubicBezTo>
                    <a:pt x="59534" y="114135"/>
                    <a:pt x="59348" y="115218"/>
                    <a:pt x="59348" y="115578"/>
                  </a:cubicBezTo>
                  <a:cubicBezTo>
                    <a:pt x="59348" y="115578"/>
                    <a:pt x="60651" y="118646"/>
                    <a:pt x="58232" y="119368"/>
                  </a:cubicBezTo>
                  <a:cubicBezTo>
                    <a:pt x="57302" y="119639"/>
                    <a:pt x="56186" y="119639"/>
                    <a:pt x="55069" y="119639"/>
                  </a:cubicBezTo>
                  <a:cubicBezTo>
                    <a:pt x="53953" y="119639"/>
                    <a:pt x="52651" y="119548"/>
                    <a:pt x="51720" y="119278"/>
                  </a:cubicBezTo>
                  <a:cubicBezTo>
                    <a:pt x="51162" y="119187"/>
                    <a:pt x="50790" y="119007"/>
                    <a:pt x="50046" y="118917"/>
                  </a:cubicBezTo>
                  <a:cubicBezTo>
                    <a:pt x="49488" y="118917"/>
                    <a:pt x="48744" y="118827"/>
                    <a:pt x="48186" y="118827"/>
                  </a:cubicBezTo>
                  <a:cubicBezTo>
                    <a:pt x="47627" y="118827"/>
                    <a:pt x="47069" y="118827"/>
                    <a:pt x="46697" y="118736"/>
                  </a:cubicBezTo>
                  <a:cubicBezTo>
                    <a:pt x="46139" y="118646"/>
                    <a:pt x="45767" y="118556"/>
                    <a:pt x="45581" y="118375"/>
                  </a:cubicBezTo>
                  <a:cubicBezTo>
                    <a:pt x="45209" y="118015"/>
                    <a:pt x="45767" y="117473"/>
                    <a:pt x="46325" y="117112"/>
                  </a:cubicBezTo>
                  <a:cubicBezTo>
                    <a:pt x="46511" y="117112"/>
                    <a:pt x="46697" y="117022"/>
                    <a:pt x="46697" y="116932"/>
                  </a:cubicBezTo>
                  <a:cubicBezTo>
                    <a:pt x="46883" y="116842"/>
                    <a:pt x="47069" y="116751"/>
                    <a:pt x="47255" y="116661"/>
                  </a:cubicBezTo>
                  <a:cubicBezTo>
                    <a:pt x="47627" y="116481"/>
                    <a:pt x="48000" y="116300"/>
                    <a:pt x="48186" y="116210"/>
                  </a:cubicBezTo>
                  <a:cubicBezTo>
                    <a:pt x="48930" y="115849"/>
                    <a:pt x="49488" y="115578"/>
                    <a:pt x="49860" y="115218"/>
                  </a:cubicBezTo>
                  <a:cubicBezTo>
                    <a:pt x="50232" y="115037"/>
                    <a:pt x="51906" y="112691"/>
                    <a:pt x="52279" y="112240"/>
                  </a:cubicBezTo>
                  <a:cubicBezTo>
                    <a:pt x="52465" y="111879"/>
                    <a:pt x="52279" y="111518"/>
                    <a:pt x="52093" y="111157"/>
                  </a:cubicBezTo>
                  <a:cubicBezTo>
                    <a:pt x="51348" y="109263"/>
                    <a:pt x="50046" y="107458"/>
                    <a:pt x="48930" y="105654"/>
                  </a:cubicBezTo>
                  <a:cubicBezTo>
                    <a:pt x="48186" y="104481"/>
                    <a:pt x="47627" y="103308"/>
                    <a:pt x="46883" y="102135"/>
                  </a:cubicBezTo>
                  <a:cubicBezTo>
                    <a:pt x="45209" y="99338"/>
                    <a:pt x="42976" y="96451"/>
                    <a:pt x="42790" y="93563"/>
                  </a:cubicBezTo>
                  <a:cubicBezTo>
                    <a:pt x="42790" y="92030"/>
                    <a:pt x="43162" y="90496"/>
                    <a:pt x="44093" y="89052"/>
                  </a:cubicBezTo>
                  <a:cubicBezTo>
                    <a:pt x="44651" y="87699"/>
                    <a:pt x="45395" y="86255"/>
                    <a:pt x="45581" y="84812"/>
                  </a:cubicBezTo>
                  <a:cubicBezTo>
                    <a:pt x="45581" y="82466"/>
                    <a:pt x="44093" y="80210"/>
                    <a:pt x="42976" y="77954"/>
                  </a:cubicBezTo>
                  <a:cubicBezTo>
                    <a:pt x="41302" y="74977"/>
                    <a:pt x="40186" y="71909"/>
                    <a:pt x="39627" y="68842"/>
                  </a:cubicBezTo>
                  <a:cubicBezTo>
                    <a:pt x="39069" y="65864"/>
                    <a:pt x="38697" y="62796"/>
                    <a:pt x="38697" y="59729"/>
                  </a:cubicBezTo>
                  <a:cubicBezTo>
                    <a:pt x="38511" y="58195"/>
                    <a:pt x="38697" y="56751"/>
                    <a:pt x="39069" y="55218"/>
                  </a:cubicBezTo>
                  <a:cubicBezTo>
                    <a:pt x="39441" y="53684"/>
                    <a:pt x="39813" y="52150"/>
                    <a:pt x="40558" y="50616"/>
                  </a:cubicBezTo>
                  <a:cubicBezTo>
                    <a:pt x="40558" y="50345"/>
                    <a:pt x="40744" y="50075"/>
                    <a:pt x="40744" y="49804"/>
                  </a:cubicBezTo>
                  <a:cubicBezTo>
                    <a:pt x="40744" y="49533"/>
                    <a:pt x="40372" y="49172"/>
                    <a:pt x="40186" y="48902"/>
                  </a:cubicBezTo>
                  <a:cubicBezTo>
                    <a:pt x="40186" y="48902"/>
                    <a:pt x="40186" y="48992"/>
                    <a:pt x="40186" y="48992"/>
                  </a:cubicBezTo>
                  <a:cubicBezTo>
                    <a:pt x="40186" y="47187"/>
                    <a:pt x="40186" y="45383"/>
                    <a:pt x="40186" y="43578"/>
                  </a:cubicBezTo>
                  <a:cubicBezTo>
                    <a:pt x="40186" y="43218"/>
                    <a:pt x="40186" y="42857"/>
                    <a:pt x="40186" y="42406"/>
                  </a:cubicBezTo>
                  <a:cubicBezTo>
                    <a:pt x="40186" y="42315"/>
                    <a:pt x="40186" y="42135"/>
                    <a:pt x="40000" y="42045"/>
                  </a:cubicBezTo>
                  <a:cubicBezTo>
                    <a:pt x="39813" y="41774"/>
                    <a:pt x="39627" y="41413"/>
                    <a:pt x="39441" y="41052"/>
                  </a:cubicBezTo>
                  <a:cubicBezTo>
                    <a:pt x="39255" y="40511"/>
                    <a:pt x="38883" y="39969"/>
                    <a:pt x="38511" y="39428"/>
                  </a:cubicBezTo>
                  <a:cubicBezTo>
                    <a:pt x="38139" y="38977"/>
                    <a:pt x="37953" y="38436"/>
                    <a:pt x="37581" y="37984"/>
                  </a:cubicBezTo>
                  <a:cubicBezTo>
                    <a:pt x="37581" y="37624"/>
                    <a:pt x="36093" y="31218"/>
                    <a:pt x="35534" y="31218"/>
                  </a:cubicBezTo>
                  <a:cubicBezTo>
                    <a:pt x="35162" y="31218"/>
                    <a:pt x="36651" y="37172"/>
                    <a:pt x="36651" y="37443"/>
                  </a:cubicBezTo>
                  <a:cubicBezTo>
                    <a:pt x="36651" y="37804"/>
                    <a:pt x="36651" y="37894"/>
                    <a:pt x="36279" y="38165"/>
                  </a:cubicBezTo>
                  <a:cubicBezTo>
                    <a:pt x="35906" y="38616"/>
                    <a:pt x="35720" y="38977"/>
                    <a:pt x="35348" y="39338"/>
                  </a:cubicBezTo>
                  <a:cubicBezTo>
                    <a:pt x="34418" y="40421"/>
                    <a:pt x="33674" y="41413"/>
                    <a:pt x="33116" y="42496"/>
                  </a:cubicBezTo>
                  <a:cubicBezTo>
                    <a:pt x="32558" y="43578"/>
                    <a:pt x="32186" y="44661"/>
                    <a:pt x="31627" y="45744"/>
                  </a:cubicBezTo>
                  <a:cubicBezTo>
                    <a:pt x="30325" y="48000"/>
                    <a:pt x="28279" y="50075"/>
                    <a:pt x="26046" y="52150"/>
                  </a:cubicBezTo>
                  <a:cubicBezTo>
                    <a:pt x="24000" y="54135"/>
                    <a:pt x="21953" y="56210"/>
                    <a:pt x="20279" y="58375"/>
                  </a:cubicBezTo>
                  <a:cubicBezTo>
                    <a:pt x="19906" y="59007"/>
                    <a:pt x="20465" y="59187"/>
                    <a:pt x="20465" y="59639"/>
                  </a:cubicBezTo>
                  <a:cubicBezTo>
                    <a:pt x="20279" y="60541"/>
                    <a:pt x="19534" y="61533"/>
                    <a:pt x="18790" y="62436"/>
                  </a:cubicBezTo>
                  <a:cubicBezTo>
                    <a:pt x="18604" y="62616"/>
                    <a:pt x="18604" y="62796"/>
                    <a:pt x="18418" y="63067"/>
                  </a:cubicBezTo>
                  <a:cubicBezTo>
                    <a:pt x="18418" y="63699"/>
                    <a:pt x="18232" y="64421"/>
                    <a:pt x="18046" y="65052"/>
                  </a:cubicBezTo>
                  <a:cubicBezTo>
                    <a:pt x="18046" y="65323"/>
                    <a:pt x="18046" y="65684"/>
                    <a:pt x="18046" y="65954"/>
                  </a:cubicBezTo>
                  <a:cubicBezTo>
                    <a:pt x="17860" y="66135"/>
                    <a:pt x="17860" y="66586"/>
                    <a:pt x="17488" y="66766"/>
                  </a:cubicBezTo>
                  <a:cubicBezTo>
                    <a:pt x="16744" y="66947"/>
                    <a:pt x="16744" y="65954"/>
                    <a:pt x="16744" y="65774"/>
                  </a:cubicBezTo>
                  <a:cubicBezTo>
                    <a:pt x="16744" y="65142"/>
                    <a:pt x="17116" y="64601"/>
                    <a:pt x="16930" y="64060"/>
                  </a:cubicBezTo>
                  <a:cubicBezTo>
                    <a:pt x="16744" y="63609"/>
                    <a:pt x="16000" y="63338"/>
                    <a:pt x="15441" y="63699"/>
                  </a:cubicBezTo>
                  <a:cubicBezTo>
                    <a:pt x="14883" y="64060"/>
                    <a:pt x="14883" y="64691"/>
                    <a:pt x="14697" y="65142"/>
                  </a:cubicBezTo>
                  <a:cubicBezTo>
                    <a:pt x="14697" y="65593"/>
                    <a:pt x="14511" y="66045"/>
                    <a:pt x="14511" y="66406"/>
                  </a:cubicBezTo>
                  <a:cubicBezTo>
                    <a:pt x="14511" y="66586"/>
                    <a:pt x="14139" y="68120"/>
                    <a:pt x="13395" y="67488"/>
                  </a:cubicBezTo>
                  <a:cubicBezTo>
                    <a:pt x="13209" y="67308"/>
                    <a:pt x="13209" y="67037"/>
                    <a:pt x="13209" y="66857"/>
                  </a:cubicBezTo>
                  <a:cubicBezTo>
                    <a:pt x="13209" y="66496"/>
                    <a:pt x="13209" y="66135"/>
                    <a:pt x="13395" y="65774"/>
                  </a:cubicBezTo>
                  <a:cubicBezTo>
                    <a:pt x="13395" y="65233"/>
                    <a:pt x="13581" y="64691"/>
                    <a:pt x="13581" y="64150"/>
                  </a:cubicBezTo>
                  <a:cubicBezTo>
                    <a:pt x="13395" y="63969"/>
                    <a:pt x="13395" y="63699"/>
                    <a:pt x="13023" y="63609"/>
                  </a:cubicBezTo>
                  <a:cubicBezTo>
                    <a:pt x="12279" y="63428"/>
                    <a:pt x="11720" y="64511"/>
                    <a:pt x="11534" y="64691"/>
                  </a:cubicBezTo>
                  <a:cubicBezTo>
                    <a:pt x="11162" y="65323"/>
                    <a:pt x="10604" y="65954"/>
                    <a:pt x="10232" y="66496"/>
                  </a:cubicBezTo>
                  <a:cubicBezTo>
                    <a:pt x="9860" y="66766"/>
                    <a:pt x="9302" y="67759"/>
                    <a:pt x="8558" y="67759"/>
                  </a:cubicBezTo>
                  <a:cubicBezTo>
                    <a:pt x="7069" y="67669"/>
                    <a:pt x="9488" y="65052"/>
                    <a:pt x="9674" y="64781"/>
                  </a:cubicBezTo>
                  <a:cubicBezTo>
                    <a:pt x="10046" y="64421"/>
                    <a:pt x="11162" y="63248"/>
                    <a:pt x="10046" y="63067"/>
                  </a:cubicBezTo>
                  <a:cubicBezTo>
                    <a:pt x="9674" y="62887"/>
                    <a:pt x="9116" y="63157"/>
                    <a:pt x="8930" y="63338"/>
                  </a:cubicBezTo>
                  <a:cubicBezTo>
                    <a:pt x="8000" y="63789"/>
                    <a:pt x="7255" y="64330"/>
                    <a:pt x="6511" y="64781"/>
                  </a:cubicBezTo>
                  <a:cubicBezTo>
                    <a:pt x="6325" y="65052"/>
                    <a:pt x="5953" y="65233"/>
                    <a:pt x="5581" y="65503"/>
                  </a:cubicBezTo>
                  <a:cubicBezTo>
                    <a:pt x="5395" y="65684"/>
                    <a:pt x="4837" y="66045"/>
                    <a:pt x="4279" y="66045"/>
                  </a:cubicBezTo>
                  <a:cubicBezTo>
                    <a:pt x="2976" y="66135"/>
                    <a:pt x="4465" y="65052"/>
                    <a:pt x="4651" y="64962"/>
                  </a:cubicBezTo>
                  <a:cubicBezTo>
                    <a:pt x="5209" y="64421"/>
                    <a:pt x="5767" y="63969"/>
                    <a:pt x="6325" y="63428"/>
                  </a:cubicBezTo>
                  <a:cubicBezTo>
                    <a:pt x="7069" y="62796"/>
                    <a:pt x="8000" y="62075"/>
                    <a:pt x="8372" y="61353"/>
                  </a:cubicBezTo>
                  <a:cubicBezTo>
                    <a:pt x="8558" y="60992"/>
                    <a:pt x="8558" y="60721"/>
                    <a:pt x="7627" y="60721"/>
                  </a:cubicBezTo>
                  <a:cubicBezTo>
                    <a:pt x="6511" y="60902"/>
                    <a:pt x="5767" y="61624"/>
                    <a:pt x="4651" y="61894"/>
                  </a:cubicBezTo>
                  <a:cubicBezTo>
                    <a:pt x="3906" y="62075"/>
                    <a:pt x="2790" y="62345"/>
                    <a:pt x="1860" y="62255"/>
                  </a:cubicBezTo>
                  <a:cubicBezTo>
                    <a:pt x="0" y="62165"/>
                    <a:pt x="2418" y="61443"/>
                    <a:pt x="2790" y="61263"/>
                  </a:cubicBezTo>
                  <a:cubicBezTo>
                    <a:pt x="5209" y="60270"/>
                    <a:pt x="6697" y="58917"/>
                    <a:pt x="9116" y="57924"/>
                  </a:cubicBezTo>
                  <a:cubicBezTo>
                    <a:pt x="10232" y="57473"/>
                    <a:pt x="11348" y="57383"/>
                    <a:pt x="12837" y="57383"/>
                  </a:cubicBezTo>
                  <a:cubicBezTo>
                    <a:pt x="12837" y="57383"/>
                    <a:pt x="13209" y="57203"/>
                    <a:pt x="13209" y="57022"/>
                  </a:cubicBezTo>
                  <a:cubicBezTo>
                    <a:pt x="15069" y="55398"/>
                    <a:pt x="16000" y="53593"/>
                    <a:pt x="16558" y="51879"/>
                  </a:cubicBezTo>
                  <a:cubicBezTo>
                    <a:pt x="16930" y="50616"/>
                    <a:pt x="16930" y="49443"/>
                    <a:pt x="17488" y="48270"/>
                  </a:cubicBezTo>
                  <a:cubicBezTo>
                    <a:pt x="18232" y="46466"/>
                    <a:pt x="19534" y="44751"/>
                    <a:pt x="21209" y="43127"/>
                  </a:cubicBezTo>
                  <a:cubicBezTo>
                    <a:pt x="21395" y="42766"/>
                    <a:pt x="21767" y="42496"/>
                    <a:pt x="22139" y="42225"/>
                  </a:cubicBezTo>
                  <a:cubicBezTo>
                    <a:pt x="22697" y="41864"/>
                    <a:pt x="23255" y="41503"/>
                    <a:pt x="23441" y="41052"/>
                  </a:cubicBezTo>
                  <a:cubicBezTo>
                    <a:pt x="23627" y="40781"/>
                    <a:pt x="23813" y="40511"/>
                    <a:pt x="23813" y="40150"/>
                  </a:cubicBezTo>
                  <a:cubicBezTo>
                    <a:pt x="23813" y="39699"/>
                    <a:pt x="24000" y="39248"/>
                    <a:pt x="24000" y="38796"/>
                  </a:cubicBezTo>
                  <a:cubicBezTo>
                    <a:pt x="24186" y="36902"/>
                    <a:pt x="24744" y="35097"/>
                    <a:pt x="25302" y="33203"/>
                  </a:cubicBezTo>
                  <a:cubicBezTo>
                    <a:pt x="25488" y="32751"/>
                    <a:pt x="25674" y="32300"/>
                    <a:pt x="25860" y="31849"/>
                  </a:cubicBezTo>
                  <a:cubicBezTo>
                    <a:pt x="26046" y="31488"/>
                    <a:pt x="26232" y="31308"/>
                    <a:pt x="26046" y="30947"/>
                  </a:cubicBezTo>
                  <a:cubicBezTo>
                    <a:pt x="25860" y="30045"/>
                    <a:pt x="25860" y="29142"/>
                    <a:pt x="25860" y="28240"/>
                  </a:cubicBezTo>
                  <a:cubicBezTo>
                    <a:pt x="25860" y="27338"/>
                    <a:pt x="26046" y="26526"/>
                    <a:pt x="26790" y="25714"/>
                  </a:cubicBezTo>
                  <a:cubicBezTo>
                    <a:pt x="27534" y="24902"/>
                    <a:pt x="28465" y="24090"/>
                    <a:pt x="29395" y="23368"/>
                  </a:cubicBezTo>
                  <a:cubicBezTo>
                    <a:pt x="30325" y="22646"/>
                    <a:pt x="31255" y="22105"/>
                    <a:pt x="32930" y="21744"/>
                  </a:cubicBezTo>
                  <a:cubicBezTo>
                    <a:pt x="34604" y="21383"/>
                    <a:pt x="36279" y="21203"/>
                    <a:pt x="38139" y="21112"/>
                  </a:cubicBezTo>
                  <a:cubicBezTo>
                    <a:pt x="42232" y="20842"/>
                    <a:pt x="44279" y="21022"/>
                    <a:pt x="45209" y="20571"/>
                  </a:cubicBezTo>
                  <a:cubicBezTo>
                    <a:pt x="46325" y="20210"/>
                    <a:pt x="47255" y="19939"/>
                    <a:pt x="48372" y="19578"/>
                  </a:cubicBezTo>
                  <a:cubicBezTo>
                    <a:pt x="48930" y="19398"/>
                    <a:pt x="49674" y="19127"/>
                    <a:pt x="50232" y="18947"/>
                  </a:cubicBezTo>
                  <a:cubicBezTo>
                    <a:pt x="50790" y="18857"/>
                    <a:pt x="51534" y="18676"/>
                    <a:pt x="51906" y="18496"/>
                  </a:cubicBezTo>
                  <a:cubicBezTo>
                    <a:pt x="52093" y="18406"/>
                    <a:pt x="52093" y="18315"/>
                    <a:pt x="52279" y="18135"/>
                  </a:cubicBezTo>
                  <a:cubicBezTo>
                    <a:pt x="52465" y="17142"/>
                    <a:pt x="52651" y="16060"/>
                    <a:pt x="52837" y="15067"/>
                  </a:cubicBezTo>
                  <a:cubicBezTo>
                    <a:pt x="53209" y="14526"/>
                    <a:pt x="51906" y="14526"/>
                    <a:pt x="51348" y="13804"/>
                  </a:cubicBezTo>
                  <a:cubicBezTo>
                    <a:pt x="51348" y="13804"/>
                    <a:pt x="51534" y="13984"/>
                    <a:pt x="51348" y="13804"/>
                  </a:cubicBezTo>
                  <a:cubicBezTo>
                    <a:pt x="51162" y="13714"/>
                    <a:pt x="51162" y="13714"/>
                    <a:pt x="51348" y="13804"/>
                  </a:cubicBezTo>
                  <a:cubicBezTo>
                    <a:pt x="50790" y="13353"/>
                    <a:pt x="50604" y="12902"/>
                    <a:pt x="50232" y="12451"/>
                  </a:cubicBezTo>
                  <a:cubicBezTo>
                    <a:pt x="49860" y="11639"/>
                    <a:pt x="49302" y="10827"/>
                    <a:pt x="48930" y="10015"/>
                  </a:cubicBezTo>
                  <a:cubicBezTo>
                    <a:pt x="48372" y="8390"/>
                    <a:pt x="48186" y="6857"/>
                    <a:pt x="48744" y="5233"/>
                  </a:cubicBezTo>
                  <a:cubicBezTo>
                    <a:pt x="49116" y="3969"/>
                    <a:pt x="50232" y="2616"/>
                    <a:pt x="52651" y="1714"/>
                  </a:cubicBezTo>
                  <a:cubicBezTo>
                    <a:pt x="54697" y="902"/>
                    <a:pt x="57302" y="631"/>
                    <a:pt x="59906" y="631"/>
                  </a:cubicBezTo>
                  <a:cubicBezTo>
                    <a:pt x="62325" y="631"/>
                    <a:pt x="64930" y="902"/>
                    <a:pt x="66976" y="1624"/>
                  </a:cubicBezTo>
                  <a:cubicBezTo>
                    <a:pt x="69395" y="2436"/>
                    <a:pt x="70697" y="3789"/>
                    <a:pt x="71069" y="5142"/>
                  </a:cubicBezTo>
                  <a:cubicBezTo>
                    <a:pt x="71813" y="6676"/>
                    <a:pt x="71627" y="8300"/>
                    <a:pt x="71069" y="9834"/>
                  </a:cubicBezTo>
                  <a:cubicBezTo>
                    <a:pt x="70511" y="11097"/>
                    <a:pt x="69767" y="12451"/>
                    <a:pt x="68651" y="13714"/>
                  </a:cubicBezTo>
                  <a:cubicBezTo>
                    <a:pt x="68093" y="14436"/>
                    <a:pt x="66790" y="14526"/>
                    <a:pt x="67162" y="15067"/>
                  </a:cubicBezTo>
                  <a:cubicBezTo>
                    <a:pt x="67348" y="16060"/>
                    <a:pt x="67534" y="17052"/>
                    <a:pt x="67720" y="18135"/>
                  </a:cubicBezTo>
                  <a:cubicBezTo>
                    <a:pt x="67720" y="18315"/>
                    <a:pt x="67720" y="18406"/>
                    <a:pt x="67906" y="18496"/>
                  </a:cubicBezTo>
                  <a:cubicBezTo>
                    <a:pt x="68279" y="18676"/>
                    <a:pt x="69023" y="18857"/>
                    <a:pt x="69581" y="18947"/>
                  </a:cubicBezTo>
                  <a:cubicBezTo>
                    <a:pt x="70139" y="19127"/>
                    <a:pt x="70697" y="19308"/>
                    <a:pt x="71255" y="19488"/>
                  </a:cubicBezTo>
                  <a:cubicBezTo>
                    <a:pt x="72372" y="19849"/>
                    <a:pt x="73488" y="20210"/>
                    <a:pt x="74604" y="20571"/>
                  </a:cubicBezTo>
                  <a:cubicBezTo>
                    <a:pt x="74976" y="20842"/>
                    <a:pt x="75720" y="20932"/>
                    <a:pt x="79069" y="20932"/>
                  </a:cubicBezTo>
                  <a:cubicBezTo>
                    <a:pt x="82418" y="21022"/>
                    <a:pt x="86511" y="21293"/>
                    <a:pt x="89116" y="22375"/>
                  </a:cubicBezTo>
                  <a:cubicBezTo>
                    <a:pt x="90418" y="23007"/>
                    <a:pt x="91162" y="23819"/>
                    <a:pt x="92093" y="24541"/>
                  </a:cubicBezTo>
                  <a:cubicBezTo>
                    <a:pt x="92837" y="25263"/>
                    <a:pt x="93581" y="26075"/>
                    <a:pt x="93767" y="26887"/>
                  </a:cubicBezTo>
                  <a:cubicBezTo>
                    <a:pt x="93953" y="27789"/>
                    <a:pt x="94139" y="28691"/>
                    <a:pt x="93953" y="29593"/>
                  </a:cubicBezTo>
                  <a:cubicBezTo>
                    <a:pt x="93953" y="30045"/>
                    <a:pt x="93953" y="30496"/>
                    <a:pt x="93767" y="30947"/>
                  </a:cubicBezTo>
                  <a:cubicBezTo>
                    <a:pt x="93767" y="31308"/>
                    <a:pt x="93767" y="31488"/>
                    <a:pt x="93953" y="31849"/>
                  </a:cubicBezTo>
                  <a:cubicBezTo>
                    <a:pt x="94697" y="33654"/>
                    <a:pt x="95441" y="35548"/>
                    <a:pt x="95813" y="37443"/>
                  </a:cubicBezTo>
                  <a:cubicBezTo>
                    <a:pt x="96000" y="38345"/>
                    <a:pt x="96000" y="39248"/>
                    <a:pt x="96000" y="40150"/>
                  </a:cubicBezTo>
                  <a:cubicBezTo>
                    <a:pt x="96000" y="40872"/>
                    <a:pt x="96744" y="41684"/>
                    <a:pt x="97674" y="42225"/>
                  </a:cubicBezTo>
                  <a:cubicBezTo>
                    <a:pt x="98790" y="42766"/>
                    <a:pt x="99348" y="43669"/>
                    <a:pt x="99906" y="44390"/>
                  </a:cubicBezTo>
                  <a:cubicBezTo>
                    <a:pt x="100651" y="45203"/>
                    <a:pt x="101209" y="46105"/>
                    <a:pt x="101767" y="47007"/>
                  </a:cubicBezTo>
                  <a:cubicBezTo>
                    <a:pt x="102511" y="48360"/>
                    <a:pt x="102883" y="49714"/>
                    <a:pt x="103255" y="51157"/>
                  </a:cubicBezTo>
                  <a:cubicBezTo>
                    <a:pt x="103627" y="53142"/>
                    <a:pt x="104744" y="55218"/>
                    <a:pt x="106604" y="57022"/>
                  </a:cubicBezTo>
                  <a:cubicBezTo>
                    <a:pt x="106976" y="57563"/>
                    <a:pt x="109209" y="57293"/>
                    <a:pt x="110511" y="57834"/>
                  </a:cubicBezTo>
                  <a:cubicBezTo>
                    <a:pt x="112372" y="58556"/>
                    <a:pt x="113674" y="59548"/>
                    <a:pt x="115162" y="60360"/>
                  </a:cubicBezTo>
                  <a:cubicBezTo>
                    <a:pt x="115906" y="60812"/>
                    <a:pt x="116651" y="61172"/>
                    <a:pt x="117581" y="61533"/>
                  </a:cubicBezTo>
                  <a:cubicBezTo>
                    <a:pt x="117953" y="61624"/>
                    <a:pt x="119627" y="62165"/>
                    <a:pt x="118325" y="62255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4" name="Google Shape;164;p19"/>
          <p:cNvSpPr txBox="1">
            <a:spLocks noGrp="1"/>
          </p:cNvSpPr>
          <p:nvPr>
            <p:ph type="body" idx="1"/>
          </p:nvPr>
        </p:nvSpPr>
        <p:spPr>
          <a:xfrm>
            <a:off x="3764947" y="1073945"/>
            <a:ext cx="3012127" cy="370515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01600" indent="0">
              <a:buNone/>
            </a:pPr>
            <a:r>
              <a:rPr lang="en-US" sz="3200" b="1" dirty="0" smtClean="0">
                <a:solidFill>
                  <a:srgbClr val="7030A0"/>
                </a:solidFill>
              </a:rPr>
              <a:t>Drug-Induced</a:t>
            </a:r>
          </a:p>
          <a:p>
            <a:pPr marL="101600" indent="0">
              <a:buNone/>
            </a:pPr>
            <a:r>
              <a:rPr lang="en-US" dirty="0" smtClean="0"/>
              <a:t>Several </a:t>
            </a:r>
            <a:r>
              <a:rPr lang="en-US" dirty="0"/>
              <a:t>pharmacologic agents provoke </a:t>
            </a:r>
            <a:r>
              <a:rPr lang="en-US" dirty="0" smtClean="0"/>
              <a:t>asthma. Aspirin is the </a:t>
            </a:r>
            <a:r>
              <a:rPr lang="en-US" dirty="0"/>
              <a:t>most striking </a:t>
            </a:r>
            <a:r>
              <a:rPr lang="en-US" dirty="0" smtClean="0"/>
              <a:t>e.g.</a:t>
            </a:r>
          </a:p>
          <a:p>
            <a:pPr marL="101600" indent="0">
              <a:buNone/>
            </a:pPr>
            <a:r>
              <a:rPr lang="en-US" sz="3200" b="1" dirty="0" smtClean="0">
                <a:solidFill>
                  <a:srgbClr val="7030A0"/>
                </a:solidFill>
              </a:rPr>
              <a:t>Occupational</a:t>
            </a:r>
            <a:r>
              <a:rPr lang="en-US" i="1" dirty="0" smtClean="0"/>
              <a:t> </a:t>
            </a:r>
          </a:p>
          <a:p>
            <a:pPr marL="101600" indent="0">
              <a:buNone/>
            </a:pPr>
            <a:r>
              <a:rPr lang="en-US" dirty="0" smtClean="0"/>
              <a:t>Triggered </a:t>
            </a:r>
            <a:r>
              <a:rPr lang="en-US" dirty="0"/>
              <a:t>by </a:t>
            </a:r>
            <a:r>
              <a:rPr lang="en-US" dirty="0" smtClean="0"/>
              <a:t>fumes, organic &amp; chemical </a:t>
            </a:r>
            <a:r>
              <a:rPr lang="en-US" dirty="0"/>
              <a:t>dusts (wood, </a:t>
            </a:r>
            <a:r>
              <a:rPr lang="en-US" dirty="0" smtClean="0"/>
              <a:t>cotton, platinum</a:t>
            </a:r>
            <a:r>
              <a:rPr lang="en-US" dirty="0"/>
              <a:t>), </a:t>
            </a:r>
            <a:r>
              <a:rPr lang="en-US" dirty="0" smtClean="0"/>
              <a:t>gases, &amp;  </a:t>
            </a:r>
            <a:r>
              <a:rPr lang="en-US" dirty="0"/>
              <a:t>other chemicals</a:t>
            </a:r>
            <a:endParaRPr dirty="0"/>
          </a:p>
        </p:txBody>
      </p:sp>
      <p:sp>
        <p:nvSpPr>
          <p:cNvPr id="165" name="Google Shape;165;p19"/>
          <p:cNvSpPr txBox="1">
            <a:spLocks noGrp="1"/>
          </p:cNvSpPr>
          <p:nvPr>
            <p:ph type="title"/>
          </p:nvPr>
        </p:nvSpPr>
        <p:spPr>
          <a:xfrm>
            <a:off x="823877" y="176541"/>
            <a:ext cx="4857732" cy="89088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 smtClean="0"/>
              <a:t>Asthma main categories:</a:t>
            </a:r>
            <a:endParaRPr sz="3600" b="1" dirty="0"/>
          </a:p>
        </p:txBody>
      </p:sp>
      <p:sp>
        <p:nvSpPr>
          <p:cNvPr id="166" name="Google Shape;166;p19"/>
          <p:cNvSpPr txBox="1">
            <a:spLocks noGrp="1"/>
          </p:cNvSpPr>
          <p:nvPr>
            <p:ph type="body" idx="2"/>
          </p:nvPr>
        </p:nvSpPr>
        <p:spPr>
          <a:xfrm>
            <a:off x="920810" y="1104767"/>
            <a:ext cx="2804700" cy="367432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en-US" sz="3200" b="1" dirty="0">
                <a:solidFill>
                  <a:srgbClr val="7030A0"/>
                </a:solidFill>
              </a:rPr>
              <a:t>Non-Atopic </a:t>
            </a:r>
          </a:p>
          <a:p>
            <a:pPr marL="342900" indent="-342900"/>
            <a:r>
              <a:rPr lang="en-US" dirty="0"/>
              <a:t>N</a:t>
            </a:r>
            <a:r>
              <a:rPr lang="en-US" dirty="0" smtClean="0"/>
              <a:t>o </a:t>
            </a:r>
            <a:r>
              <a:rPr lang="en-US" dirty="0"/>
              <a:t>evidence of allergen </a:t>
            </a:r>
            <a:r>
              <a:rPr lang="en-US" dirty="0" smtClean="0"/>
              <a:t>sensitization.</a:t>
            </a:r>
          </a:p>
          <a:p>
            <a:pPr marL="342900" indent="-342900"/>
            <a:r>
              <a:rPr lang="en-US" dirty="0" smtClean="0"/>
              <a:t>Triggers: Viral Respiratory </a:t>
            </a:r>
            <a:r>
              <a:rPr lang="en-US" dirty="0"/>
              <a:t>infections </a:t>
            </a:r>
            <a:r>
              <a:rPr lang="en-US" dirty="0" smtClean="0"/>
              <a:t>&amp; inhaled </a:t>
            </a:r>
            <a:r>
              <a:rPr lang="en-US" dirty="0"/>
              <a:t>air </a:t>
            </a:r>
            <a:r>
              <a:rPr lang="en-US" dirty="0" smtClean="0"/>
              <a:t>pollutants</a:t>
            </a:r>
          </a:p>
          <a:p>
            <a:pPr marL="342900" indent="-342900"/>
            <a:r>
              <a:rPr lang="en-US" dirty="0" smtClean="0"/>
              <a:t>Less common family </a:t>
            </a:r>
            <a:r>
              <a:rPr lang="en-US" dirty="0" err="1" smtClean="0"/>
              <a:t>Hx</a:t>
            </a:r>
            <a:r>
              <a:rPr lang="en-US" dirty="0" smtClean="0"/>
              <a:t>.</a:t>
            </a:r>
          </a:p>
          <a:p>
            <a:pPr marL="0" lvl="0" indent="0">
              <a:buNone/>
            </a:pPr>
            <a:endParaRPr lang="en-US" dirty="0" smtClean="0"/>
          </a:p>
        </p:txBody>
      </p:sp>
      <p:sp>
        <p:nvSpPr>
          <p:cNvPr id="167" name="Google Shape;167;p19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grpSp>
        <p:nvGrpSpPr>
          <p:cNvPr id="168" name="Google Shape;168;p19"/>
          <p:cNvGrpSpPr/>
          <p:nvPr/>
        </p:nvGrpSpPr>
        <p:grpSpPr>
          <a:xfrm>
            <a:off x="7420346" y="301100"/>
            <a:ext cx="433800" cy="433800"/>
            <a:chOff x="5444475" y="717525"/>
            <a:chExt cx="433800" cy="433800"/>
          </a:xfrm>
        </p:grpSpPr>
        <p:sp>
          <p:nvSpPr>
            <p:cNvPr id="169" name="Google Shape;169;p19"/>
            <p:cNvSpPr/>
            <p:nvPr/>
          </p:nvSpPr>
          <p:spPr>
            <a:xfrm>
              <a:off x="5444475" y="717525"/>
              <a:ext cx="433800" cy="433800"/>
            </a:xfrm>
            <a:prstGeom prst="ellipse">
              <a:avLst/>
            </a:prstGeom>
            <a:solidFill>
              <a:srgbClr val="0DB7C4">
                <a:alpha val="36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19"/>
            <p:cNvSpPr/>
            <p:nvPr/>
          </p:nvSpPr>
          <p:spPr>
            <a:xfrm>
              <a:off x="5557157" y="830208"/>
              <a:ext cx="208200" cy="208200"/>
            </a:xfrm>
            <a:prstGeom prst="ellipse">
              <a:avLst/>
            </a:prstGeom>
            <a:solidFill>
              <a:srgbClr val="0DB7C4">
                <a:alpha val="36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19"/>
            <p:cNvSpPr/>
            <p:nvPr/>
          </p:nvSpPr>
          <p:spPr>
            <a:xfrm>
              <a:off x="5606248" y="879298"/>
              <a:ext cx="110100" cy="110100"/>
            </a:xfrm>
            <a:prstGeom prst="ellipse">
              <a:avLst/>
            </a:prstGeom>
            <a:solidFill>
              <a:srgbClr val="0DB7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2" name="Google Shape;172;p19"/>
          <p:cNvGrpSpPr/>
          <p:nvPr/>
        </p:nvGrpSpPr>
        <p:grpSpPr>
          <a:xfrm>
            <a:off x="7854139" y="1321325"/>
            <a:ext cx="433800" cy="433800"/>
            <a:chOff x="5382800" y="412975"/>
            <a:chExt cx="433800" cy="433800"/>
          </a:xfrm>
        </p:grpSpPr>
        <p:sp>
          <p:nvSpPr>
            <p:cNvPr id="173" name="Google Shape;173;p19"/>
            <p:cNvSpPr/>
            <p:nvPr/>
          </p:nvSpPr>
          <p:spPr>
            <a:xfrm>
              <a:off x="5382800" y="412975"/>
              <a:ext cx="433800" cy="433800"/>
            </a:xfrm>
            <a:prstGeom prst="ellipse">
              <a:avLst/>
            </a:prstGeom>
            <a:solidFill>
              <a:srgbClr val="F24745">
                <a:alpha val="3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19"/>
            <p:cNvSpPr/>
            <p:nvPr/>
          </p:nvSpPr>
          <p:spPr>
            <a:xfrm>
              <a:off x="5495482" y="525658"/>
              <a:ext cx="208200" cy="208200"/>
            </a:xfrm>
            <a:prstGeom prst="ellipse">
              <a:avLst/>
            </a:prstGeom>
            <a:solidFill>
              <a:srgbClr val="F24745">
                <a:alpha val="3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19"/>
            <p:cNvSpPr/>
            <p:nvPr/>
          </p:nvSpPr>
          <p:spPr>
            <a:xfrm>
              <a:off x="5544573" y="574748"/>
              <a:ext cx="110100" cy="110100"/>
            </a:xfrm>
            <a:prstGeom prst="ellipse">
              <a:avLst/>
            </a:prstGeom>
            <a:solidFill>
              <a:srgbClr val="F247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624961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/>
          <p:cNvSpPr txBox="1">
            <a:spLocks noGrp="1"/>
          </p:cNvSpPr>
          <p:nvPr>
            <p:ph type="title"/>
          </p:nvPr>
        </p:nvSpPr>
        <p:spPr>
          <a:xfrm>
            <a:off x="844424" y="5598"/>
            <a:ext cx="6240157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sz="4000" b="1" dirty="0" smtClean="0"/>
              <a:t>Asthma – </a:t>
            </a:r>
            <a:r>
              <a:rPr lang="en-US" sz="4000" b="1" dirty="0" smtClean="0">
                <a:solidFill>
                  <a:srgbClr val="7030A0"/>
                </a:solidFill>
              </a:rPr>
              <a:t>Pathogenesis </a:t>
            </a:r>
            <a:endParaRPr sz="4000" b="1" dirty="0"/>
          </a:p>
        </p:txBody>
      </p:sp>
      <p:sp>
        <p:nvSpPr>
          <p:cNvPr id="112" name="Google Shape;112;p17"/>
          <p:cNvSpPr txBox="1">
            <a:spLocks noGrp="1"/>
          </p:cNvSpPr>
          <p:nvPr>
            <p:ph type="body" idx="1"/>
          </p:nvPr>
        </p:nvSpPr>
        <p:spPr>
          <a:xfrm>
            <a:off x="659490" y="1014093"/>
            <a:ext cx="8063269" cy="338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6200" indent="0">
              <a:buNone/>
            </a:pPr>
            <a:r>
              <a:rPr lang="en-US" sz="2800" i="1" u="sng" dirty="0" smtClean="0">
                <a:solidFill>
                  <a:srgbClr val="7030A0"/>
                </a:solidFill>
              </a:rPr>
              <a:t>T</a:t>
            </a:r>
            <a:r>
              <a:rPr lang="en-US" sz="1800" i="1" u="sng" dirty="0" smtClean="0">
                <a:solidFill>
                  <a:srgbClr val="7030A0"/>
                </a:solidFill>
              </a:rPr>
              <a:t>H</a:t>
            </a:r>
            <a:r>
              <a:rPr lang="en-US" sz="2800" i="1" u="sng" dirty="0" smtClean="0">
                <a:solidFill>
                  <a:srgbClr val="7030A0"/>
                </a:solidFill>
              </a:rPr>
              <a:t>2 </a:t>
            </a:r>
            <a:r>
              <a:rPr lang="en-US" sz="2800" i="1" u="sng" dirty="0">
                <a:solidFill>
                  <a:srgbClr val="7030A0"/>
                </a:solidFill>
              </a:rPr>
              <a:t>Responses, </a:t>
            </a:r>
            <a:r>
              <a:rPr lang="en-US" sz="2800" i="1" u="sng" dirty="0" err="1">
                <a:solidFill>
                  <a:srgbClr val="7030A0"/>
                </a:solidFill>
              </a:rPr>
              <a:t>IgE</a:t>
            </a:r>
            <a:r>
              <a:rPr lang="en-US" sz="2800" i="1" u="sng" dirty="0">
                <a:solidFill>
                  <a:srgbClr val="7030A0"/>
                </a:solidFill>
              </a:rPr>
              <a:t> </a:t>
            </a:r>
            <a:r>
              <a:rPr lang="en-US" sz="2800" i="1" u="sng" dirty="0" smtClean="0">
                <a:solidFill>
                  <a:srgbClr val="7030A0"/>
                </a:solidFill>
              </a:rPr>
              <a:t>&amp; Inflammation</a:t>
            </a:r>
            <a:r>
              <a:rPr lang="en-US" sz="2800" i="1" dirty="0"/>
              <a:t>:</a:t>
            </a:r>
            <a:r>
              <a:rPr lang="en-US" sz="2800" i="1" dirty="0" smtClean="0"/>
              <a:t> 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fundamental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abnormality in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asthma is an </a:t>
            </a:r>
            <a:r>
              <a:rPr 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exaggerated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US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response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normally harmless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environmental antigens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genetically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predisposed individuals.).</a:t>
            </a:r>
          </a:p>
          <a:p>
            <a:r>
              <a:rPr lang="en-US" dirty="0" smtClean="0"/>
              <a:t> </a:t>
            </a:r>
            <a:r>
              <a:rPr lang="en-US" i="1" dirty="0"/>
              <a:t>T</a:t>
            </a:r>
            <a:r>
              <a:rPr lang="en-US" sz="1600" i="1" dirty="0"/>
              <a:t>H</a:t>
            </a:r>
            <a:r>
              <a:rPr lang="en-US" i="1" dirty="0"/>
              <a:t>2</a:t>
            </a:r>
            <a:r>
              <a:rPr lang="en-US" dirty="0" smtClean="0"/>
              <a:t> cells </a:t>
            </a:r>
            <a:r>
              <a:rPr lang="en-US" dirty="0"/>
              <a:t>secrete </a:t>
            </a:r>
            <a:r>
              <a:rPr lang="en-US" b="1" dirty="0">
                <a:solidFill>
                  <a:srgbClr val="7030A0"/>
                </a:solidFill>
              </a:rPr>
              <a:t>cytokines</a:t>
            </a:r>
            <a:r>
              <a:rPr lang="en-US" dirty="0"/>
              <a:t>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promote </a:t>
            </a:r>
            <a:r>
              <a:rPr lang="en-US" dirty="0"/>
              <a:t>inflammation </a:t>
            </a:r>
            <a:r>
              <a:rPr lang="en-US" dirty="0" smtClean="0"/>
              <a:t>&amp; stimulate </a:t>
            </a:r>
            <a:r>
              <a:rPr lang="en-US" dirty="0"/>
              <a:t>B cells to produce </a:t>
            </a:r>
            <a:r>
              <a:rPr lang="en-US" dirty="0" err="1"/>
              <a:t>IgE</a:t>
            </a:r>
            <a:r>
              <a:rPr lang="en-US" dirty="0"/>
              <a:t> </a:t>
            </a:r>
            <a:r>
              <a:rPr lang="en-US" dirty="0" smtClean="0"/>
              <a:t>&amp; other antibodies:</a:t>
            </a:r>
            <a:br>
              <a:rPr lang="en-US" dirty="0" smtClean="0"/>
            </a:br>
            <a:r>
              <a:rPr lang="en-US" sz="2200" dirty="0" smtClean="0">
                <a:solidFill>
                  <a:srgbClr val="7030A0"/>
                </a:solidFill>
              </a:rPr>
              <a:t>IL-4:</a:t>
            </a:r>
            <a:r>
              <a:rPr lang="en-US" sz="2200" dirty="0" smtClean="0"/>
              <a:t> stimulates </a:t>
            </a:r>
            <a:r>
              <a:rPr lang="en-US" sz="2200" dirty="0" err="1" smtClean="0"/>
              <a:t>IgE</a:t>
            </a:r>
            <a:r>
              <a:rPr lang="en-US" sz="2200" dirty="0" smtClean="0"/>
              <a:t> production  </a:t>
            </a:r>
            <a:br>
              <a:rPr lang="en-US" sz="2200" dirty="0" smtClean="0"/>
            </a:br>
            <a:r>
              <a:rPr lang="en-US" sz="2200" dirty="0" smtClean="0">
                <a:solidFill>
                  <a:srgbClr val="7030A0"/>
                </a:solidFill>
              </a:rPr>
              <a:t>IL-13: </a:t>
            </a:r>
            <a:r>
              <a:rPr lang="en-US" sz="2200" dirty="0" smtClean="0"/>
              <a:t>stimulates mucus secretion &amp; promotes </a:t>
            </a:r>
            <a:r>
              <a:rPr lang="en-US" sz="2200" dirty="0" err="1" smtClean="0"/>
              <a:t>IgE</a:t>
            </a:r>
            <a:r>
              <a:rPr lang="en-US" sz="2200" dirty="0" smtClean="0"/>
              <a:t> production by B cells.</a:t>
            </a:r>
            <a:br>
              <a:rPr lang="en-US" sz="2200" dirty="0" smtClean="0"/>
            </a:br>
            <a:r>
              <a:rPr lang="en-US" sz="2200" dirty="0" smtClean="0">
                <a:solidFill>
                  <a:srgbClr val="7030A0"/>
                </a:solidFill>
              </a:rPr>
              <a:t>IL-5:</a:t>
            </a:r>
            <a:r>
              <a:rPr lang="en-US" sz="2200" dirty="0" smtClean="0"/>
              <a:t> activates </a:t>
            </a:r>
            <a:r>
              <a:rPr lang="en-US" sz="2200" dirty="0" err="1" smtClean="0"/>
              <a:t>eosinophils</a:t>
            </a:r>
            <a:r>
              <a:rPr lang="en-US" sz="2200" dirty="0" smtClean="0"/>
              <a:t>.</a:t>
            </a:r>
            <a:endParaRPr lang="en-US" sz="2200" dirty="0"/>
          </a:p>
        </p:txBody>
      </p:sp>
      <p:sp>
        <p:nvSpPr>
          <p:cNvPr id="113" name="Google Shape;113;p17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667207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/>
          <p:cNvSpPr txBox="1">
            <a:spLocks noGrp="1"/>
          </p:cNvSpPr>
          <p:nvPr>
            <p:ph type="title"/>
          </p:nvPr>
        </p:nvSpPr>
        <p:spPr>
          <a:xfrm>
            <a:off x="844424" y="5598"/>
            <a:ext cx="6240157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sz="4000" b="1" dirty="0" smtClean="0"/>
              <a:t>Asthma – </a:t>
            </a:r>
            <a:r>
              <a:rPr lang="en-US" sz="4000" b="1" dirty="0" smtClean="0">
                <a:solidFill>
                  <a:srgbClr val="7030A0"/>
                </a:solidFill>
              </a:rPr>
              <a:t>Pathogenesis </a:t>
            </a:r>
            <a:endParaRPr sz="4000" b="1" dirty="0"/>
          </a:p>
        </p:txBody>
      </p:sp>
      <p:sp>
        <p:nvSpPr>
          <p:cNvPr id="112" name="Google Shape;112;p17"/>
          <p:cNvSpPr txBox="1">
            <a:spLocks noGrp="1"/>
          </p:cNvSpPr>
          <p:nvPr>
            <p:ph type="body" idx="1"/>
          </p:nvPr>
        </p:nvSpPr>
        <p:spPr>
          <a:xfrm>
            <a:off x="575353" y="1075738"/>
            <a:ext cx="8342615" cy="338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6200" indent="0">
              <a:buNone/>
            </a:pPr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IgE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coats </a:t>
            </a:r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submucosal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mast cells 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 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exposure to allergen release their granule contents (cytokines &amp; mediators) 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 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two 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reaction:</a:t>
            </a:r>
          </a:p>
          <a:p>
            <a:r>
              <a:rPr lang="en-US" sz="2200" dirty="0" smtClean="0">
                <a:solidFill>
                  <a:srgbClr val="00B0F0"/>
                </a:solidFill>
              </a:rPr>
              <a:t>Early </a:t>
            </a:r>
            <a:r>
              <a:rPr lang="en-US" sz="2200" dirty="0">
                <a:solidFill>
                  <a:srgbClr val="00B0F0"/>
                </a:solidFill>
              </a:rPr>
              <a:t>(immediate) </a:t>
            </a:r>
            <a:r>
              <a:rPr lang="en-US" sz="2200" dirty="0" smtClean="0">
                <a:solidFill>
                  <a:srgbClr val="00B0F0"/>
                </a:solidFill>
              </a:rPr>
              <a:t>phase reaction:  </a:t>
            </a:r>
            <a:r>
              <a:rPr lang="en-US" sz="2200" dirty="0"/>
              <a:t>dominated by </a:t>
            </a:r>
            <a:r>
              <a:rPr lang="en-US" sz="2200" dirty="0" smtClean="0"/>
              <a:t>(bronchoconstriction, ↑mucus </a:t>
            </a:r>
            <a:r>
              <a:rPr lang="en-US" sz="2200" dirty="0"/>
              <a:t>production, </a:t>
            </a:r>
            <a:r>
              <a:rPr lang="en-US" sz="2200" dirty="0" smtClean="0"/>
              <a:t>&amp; vasodilation)</a:t>
            </a:r>
            <a:br>
              <a:rPr lang="en-US" sz="2200" dirty="0" smtClean="0"/>
            </a:br>
            <a:r>
              <a:rPr lang="en-US" sz="2200" dirty="0" smtClean="0"/>
              <a:t>Bronchoconstriction </a:t>
            </a:r>
            <a:r>
              <a:rPr lang="en-US" sz="2200" dirty="0"/>
              <a:t>is triggered by </a:t>
            </a:r>
            <a:r>
              <a:rPr lang="en-US" sz="2200" dirty="0" smtClean="0"/>
              <a:t>mediators &amp; also</a:t>
            </a:r>
            <a:r>
              <a:rPr lang="en-US" sz="2200" dirty="0"/>
              <a:t> </a:t>
            </a:r>
            <a:r>
              <a:rPr lang="en-US" sz="2200" dirty="0" smtClean="0"/>
              <a:t>by reflex neural pathways.</a:t>
            </a:r>
          </a:p>
          <a:p>
            <a:r>
              <a:rPr lang="en-US" sz="2200" dirty="0" smtClean="0">
                <a:solidFill>
                  <a:srgbClr val="00B0F0"/>
                </a:solidFill>
              </a:rPr>
              <a:t>Late-phase reaction: </a:t>
            </a:r>
            <a:r>
              <a:rPr lang="en-US" sz="2200" dirty="0"/>
              <a:t>Inflam</a:t>
            </a:r>
            <a:r>
              <a:rPr lang="en-US" sz="2200" dirty="0" smtClean="0"/>
              <a:t>matory </a:t>
            </a:r>
            <a:r>
              <a:rPr lang="en-US" sz="2200" dirty="0"/>
              <a:t>in </a:t>
            </a:r>
            <a:r>
              <a:rPr lang="en-US" sz="2200" dirty="0" smtClean="0"/>
              <a:t>nature;</a:t>
            </a:r>
            <a:r>
              <a:rPr lang="en-US" sz="2200" dirty="0" smtClean="0">
                <a:sym typeface="Wingdings" pitchFamily="2" charset="2"/>
              </a:rPr>
              <a:t> </a:t>
            </a:r>
            <a:r>
              <a:rPr lang="en-US" sz="2200" dirty="0" smtClean="0"/>
              <a:t>mediators </a:t>
            </a:r>
            <a:r>
              <a:rPr lang="en-US" sz="2200" dirty="0"/>
              <a:t>stimulate epithelial </a:t>
            </a:r>
            <a:r>
              <a:rPr lang="en-US" sz="2200" dirty="0" smtClean="0"/>
              <a:t>to produce </a:t>
            </a:r>
            <a:r>
              <a:rPr lang="en-US" sz="2200" dirty="0" err="1" smtClean="0"/>
              <a:t>chemokines</a:t>
            </a:r>
            <a:r>
              <a:rPr lang="en-US" sz="2200" dirty="0" smtClean="0"/>
              <a:t> </a:t>
            </a:r>
            <a:r>
              <a:rPr lang="en-US" sz="2200" dirty="0" smtClean="0">
                <a:sym typeface="Wingdings" pitchFamily="2" charset="2"/>
              </a:rPr>
              <a:t> </a:t>
            </a:r>
            <a:r>
              <a:rPr lang="en-US" sz="2200" dirty="0" smtClean="0"/>
              <a:t>recruitment </a:t>
            </a:r>
            <a:r>
              <a:rPr lang="en-US" sz="2200" dirty="0"/>
              <a:t>of TH2 cells, </a:t>
            </a:r>
            <a:r>
              <a:rPr lang="en-US" sz="2200" dirty="0" err="1" smtClean="0"/>
              <a:t>eosinophils</a:t>
            </a:r>
            <a:r>
              <a:rPr lang="en-US" sz="2200" dirty="0" smtClean="0"/>
              <a:t> &amp; other leukocytes </a:t>
            </a:r>
            <a:r>
              <a:rPr lang="en-US" sz="2200" dirty="0" smtClean="0">
                <a:sym typeface="Wingdings" pitchFamily="2" charset="2"/>
              </a:rPr>
              <a:t> </a:t>
            </a:r>
            <a:r>
              <a:rPr lang="en-US" sz="2200" dirty="0" smtClean="0"/>
              <a:t>amplifying the inflammatory reaction.</a:t>
            </a:r>
            <a:endParaRPr lang="en-US" sz="2200" dirty="0"/>
          </a:p>
        </p:txBody>
      </p:sp>
      <p:sp>
        <p:nvSpPr>
          <p:cNvPr id="113" name="Google Shape;113;p17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299577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664" y="0"/>
            <a:ext cx="692564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296633"/>
      </p:ext>
    </p:extLst>
  </p:cSld>
  <p:clrMapOvr>
    <a:masterClrMapping/>
  </p:clrMapOvr>
</p:sld>
</file>

<file path=ppt/theme/theme1.xml><?xml version="1.0" encoding="utf-8"?>
<a:theme xmlns:a="http://schemas.openxmlformats.org/drawingml/2006/main" name="Cerimon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4CE2C4C7B96C94992FCDCD516328081" ma:contentTypeVersion="2" ma:contentTypeDescription="Create a new document." ma:contentTypeScope="" ma:versionID="5eea047ca148aa844cb93a8c99a2675b">
  <xsd:schema xmlns:xsd="http://www.w3.org/2001/XMLSchema" xmlns:xs="http://www.w3.org/2001/XMLSchema" xmlns:p="http://schemas.microsoft.com/office/2006/metadata/properties" xmlns:ns2="e0585ad6-e60d-4dbf-9f0f-7ca5398387e1" targetNamespace="http://schemas.microsoft.com/office/2006/metadata/properties" ma:root="true" ma:fieldsID="9e91d4b2b676e2469954a00a9ec9651c" ns2:_="">
    <xsd:import namespace="e0585ad6-e60d-4dbf-9f0f-7ca5398387e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585ad6-e60d-4dbf-9f0f-7ca5398387e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50D58C0-C925-4BE6-85EE-B69B6855EE9D}"/>
</file>

<file path=customXml/itemProps2.xml><?xml version="1.0" encoding="utf-8"?>
<ds:datastoreItem xmlns:ds="http://schemas.openxmlformats.org/officeDocument/2006/customXml" ds:itemID="{710BB30F-3209-4524-A8AE-444F50DBBC25}"/>
</file>

<file path=customXml/itemProps3.xml><?xml version="1.0" encoding="utf-8"?>
<ds:datastoreItem xmlns:ds="http://schemas.openxmlformats.org/officeDocument/2006/customXml" ds:itemID="{B3950153-1613-40E5-AB07-12AE82BE70A0}"/>
</file>

<file path=docProps/app.xml><?xml version="1.0" encoding="utf-8"?>
<Properties xmlns="http://schemas.openxmlformats.org/officeDocument/2006/extended-properties" xmlns:vt="http://schemas.openxmlformats.org/officeDocument/2006/docPropsVTypes">
  <TotalTime>1086</TotalTime>
  <Words>1014</Words>
  <Application>Microsoft Office PowerPoint</Application>
  <PresentationFormat>On-screen Show (16:9)</PresentationFormat>
  <Paragraphs>124</Paragraphs>
  <Slides>26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Lucida Calligraphy</vt:lpstr>
      <vt:lpstr>Calibri</vt:lpstr>
      <vt:lpstr>Dosis</vt:lpstr>
      <vt:lpstr>Source Sans Pro</vt:lpstr>
      <vt:lpstr>Wingdings</vt:lpstr>
      <vt:lpstr>Cerimon template</vt:lpstr>
      <vt:lpstr>Respiratory System Pathology: Obstructive Lung Disease II</vt:lpstr>
      <vt:lpstr>3. Asthma</vt:lpstr>
      <vt:lpstr>The hallmarks of asthma</vt:lpstr>
      <vt:lpstr>Asthma - PFT</vt:lpstr>
      <vt:lpstr>Asthma main categories:</vt:lpstr>
      <vt:lpstr>Asthma main categories:</vt:lpstr>
      <vt:lpstr>Asthma – Pathogenesis </vt:lpstr>
      <vt:lpstr>Asthma – Pathogenesis </vt:lpstr>
      <vt:lpstr>PowerPoint Presentation</vt:lpstr>
      <vt:lpstr>PowerPoint Presentation</vt:lpstr>
      <vt:lpstr>Asthma – Pathogenesis </vt:lpstr>
      <vt:lpstr>PowerPoint Presentation</vt:lpstr>
      <vt:lpstr>Asthma – Morphology</vt:lpstr>
      <vt:lpstr>Asthma – Morphology</vt:lpstr>
      <vt:lpstr>Asthma – Morphology</vt:lpstr>
      <vt:lpstr>Asthma – Morphology</vt:lpstr>
      <vt:lpstr>Asthma – Clinical features</vt:lpstr>
      <vt:lpstr>4. Bronchiectasis</vt:lpstr>
      <vt:lpstr>Bronchiectasis</vt:lpstr>
      <vt:lpstr>Conditions predispose to Bronchiectasis</vt:lpstr>
      <vt:lpstr>Conditions predispose to Bronchiectasis</vt:lpstr>
      <vt:lpstr>Bronchiectasis - Pathogenesis</vt:lpstr>
      <vt:lpstr>Bronchiectasis - Morphology</vt:lpstr>
      <vt:lpstr>Bronchiectasis - Morphology</vt:lpstr>
      <vt:lpstr>Bronchiectasis – Clinical features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Pathology of Respiratory System</dc:title>
  <dc:creator>mohammed hayel</dc:creator>
  <cp:lastModifiedBy>mohammed hayel</cp:lastModifiedBy>
  <cp:revision>84</cp:revision>
  <dcterms:modified xsi:type="dcterms:W3CDTF">2020-10-18T06:46:25Z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0x010100A4CE2C4C7B96C94992FCDCD516328081</vt:lpwstr>
  </property>
</Properties>
</file>