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2.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1" r:id="rId2"/>
    <p:sldMasterId id="2147483685" r:id="rId3"/>
  </p:sldMasterIdLst>
  <p:notesMasterIdLst>
    <p:notesMasterId r:id="rId44"/>
  </p:notesMasterIdLst>
  <p:handoutMasterIdLst>
    <p:handoutMasterId r:id="rId45"/>
  </p:handoutMasterIdLst>
  <p:sldIdLst>
    <p:sldId id="256" r:id="rId4"/>
    <p:sldId id="346" r:id="rId5"/>
    <p:sldId id="257" r:id="rId6"/>
    <p:sldId id="347" r:id="rId7"/>
    <p:sldId id="258" r:id="rId8"/>
    <p:sldId id="356" r:id="rId9"/>
    <p:sldId id="262" r:id="rId10"/>
    <p:sldId id="261" r:id="rId11"/>
    <p:sldId id="357" r:id="rId12"/>
    <p:sldId id="265" r:id="rId13"/>
    <p:sldId id="264" r:id="rId14"/>
    <p:sldId id="348" r:id="rId15"/>
    <p:sldId id="349" r:id="rId16"/>
    <p:sldId id="350" r:id="rId17"/>
    <p:sldId id="351" r:id="rId18"/>
    <p:sldId id="352" r:id="rId19"/>
    <p:sldId id="353" r:id="rId20"/>
    <p:sldId id="354" r:id="rId21"/>
    <p:sldId id="271" r:id="rId22"/>
    <p:sldId id="286" r:id="rId23"/>
    <p:sldId id="358" r:id="rId24"/>
    <p:sldId id="274" r:id="rId25"/>
    <p:sldId id="275" r:id="rId26"/>
    <p:sldId id="355" r:id="rId27"/>
    <p:sldId id="359" r:id="rId28"/>
    <p:sldId id="273" r:id="rId29"/>
    <p:sldId id="289" r:id="rId30"/>
    <p:sldId id="277" r:id="rId31"/>
    <p:sldId id="278" r:id="rId32"/>
    <p:sldId id="279" r:id="rId33"/>
    <p:sldId id="297" r:id="rId34"/>
    <p:sldId id="345" r:id="rId35"/>
    <p:sldId id="300" r:id="rId36"/>
    <p:sldId id="301" r:id="rId37"/>
    <p:sldId id="302" r:id="rId38"/>
    <p:sldId id="303" r:id="rId39"/>
    <p:sldId id="304" r:id="rId40"/>
    <p:sldId id="320" r:id="rId41"/>
    <p:sldId id="307" r:id="rId42"/>
    <p:sldId id="343" r:id="rId43"/>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66FF33"/>
    <a:srgbClr val="00FFFF"/>
    <a:srgbClr val="9933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0" d="100"/>
          <a:sy n="40" d="100"/>
        </p:scale>
        <p:origin x="138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Melad Paulis" userId="aa735d7ac165b432" providerId="LiveId" clId="{830C5F3B-3267-4BD8-A68B-075B436F15C6}"/>
    <pc:docChg chg="custSel addSld delSld modSld">
      <pc:chgData name="Dr Melad Paulis" userId="aa735d7ac165b432" providerId="LiveId" clId="{830C5F3B-3267-4BD8-A68B-075B436F15C6}" dt="2019-09-07T11:17:59.393" v="604" actId="12"/>
      <pc:docMkLst>
        <pc:docMk/>
      </pc:docMkLst>
      <pc:sldChg chg="del">
        <pc:chgData name="Dr Melad Paulis" userId="aa735d7ac165b432" providerId="LiveId" clId="{830C5F3B-3267-4BD8-A68B-075B436F15C6}" dt="2019-09-07T11:10:38.404" v="574" actId="2696"/>
        <pc:sldMkLst>
          <pc:docMk/>
          <pc:sldMk cId="0" sldId="282"/>
        </pc:sldMkLst>
      </pc:sldChg>
      <pc:sldChg chg="del">
        <pc:chgData name="Dr Melad Paulis" userId="aa735d7ac165b432" providerId="LiveId" clId="{830C5F3B-3267-4BD8-A68B-075B436F15C6}" dt="2019-09-07T11:10:40.336" v="575" actId="2696"/>
        <pc:sldMkLst>
          <pc:docMk/>
          <pc:sldMk cId="0" sldId="283"/>
        </pc:sldMkLst>
      </pc:sldChg>
      <pc:sldChg chg="modSp del modAnim">
        <pc:chgData name="Dr Melad Paulis" userId="aa735d7ac165b432" providerId="LiveId" clId="{830C5F3B-3267-4BD8-A68B-075B436F15C6}" dt="2019-09-07T11:11:04.864" v="577" actId="2696"/>
        <pc:sldMkLst>
          <pc:docMk/>
          <pc:sldMk cId="0" sldId="284"/>
        </pc:sldMkLst>
        <pc:spChg chg="mod">
          <ac:chgData name="Dr Melad Paulis" userId="aa735d7ac165b432" providerId="LiveId" clId="{830C5F3B-3267-4BD8-A68B-075B436F15C6}" dt="2019-09-07T11:11:00.751" v="576" actId="6549"/>
          <ac:spMkLst>
            <pc:docMk/>
            <pc:sldMk cId="0" sldId="284"/>
            <ac:spMk id="14341" creationId="{D4792DBF-00D6-4AEF-9CAB-80C493FFC1F1}"/>
          </ac:spMkLst>
        </pc:spChg>
      </pc:sldChg>
      <pc:sldChg chg="del">
        <pc:chgData name="Dr Melad Paulis" userId="aa735d7ac165b432" providerId="LiveId" clId="{830C5F3B-3267-4BD8-A68B-075B436F15C6}" dt="2019-09-07T11:11:07.936" v="578" actId="2696"/>
        <pc:sldMkLst>
          <pc:docMk/>
          <pc:sldMk cId="0" sldId="285"/>
        </pc:sldMkLst>
      </pc:sldChg>
      <pc:sldChg chg="addSp delSp modSp add">
        <pc:chgData name="Dr Melad Paulis" userId="aa735d7ac165b432" providerId="LiveId" clId="{830C5F3B-3267-4BD8-A68B-075B436F15C6}" dt="2019-09-07T10:45:21.228" v="8" actId="14100"/>
        <pc:sldMkLst>
          <pc:docMk/>
          <pc:sldMk cId="3736315026" sldId="348"/>
        </pc:sldMkLst>
        <pc:spChg chg="del">
          <ac:chgData name="Dr Melad Paulis" userId="aa735d7ac165b432" providerId="LiveId" clId="{830C5F3B-3267-4BD8-A68B-075B436F15C6}" dt="2019-09-07T10:44:53.984" v="1"/>
          <ac:spMkLst>
            <pc:docMk/>
            <pc:sldMk cId="3736315026" sldId="348"/>
            <ac:spMk id="3" creationId="{C5D3B102-983E-425E-A80E-F01BC34AFB9D}"/>
          </ac:spMkLst>
        </pc:spChg>
        <pc:picChg chg="add mod">
          <ac:chgData name="Dr Melad Paulis" userId="aa735d7ac165b432" providerId="LiveId" clId="{830C5F3B-3267-4BD8-A68B-075B436F15C6}" dt="2019-09-07T10:45:21.228" v="8" actId="14100"/>
          <ac:picMkLst>
            <pc:docMk/>
            <pc:sldMk cId="3736315026" sldId="348"/>
            <ac:picMk id="4" creationId="{1371B15D-AF70-4F2F-AF11-0036435AA5E2}"/>
          </ac:picMkLst>
        </pc:picChg>
      </pc:sldChg>
      <pc:sldChg chg="modSp add">
        <pc:chgData name="Dr Melad Paulis" userId="aa735d7ac165b432" providerId="LiveId" clId="{830C5F3B-3267-4BD8-A68B-075B436F15C6}" dt="2019-09-07T10:58:41.384" v="38"/>
        <pc:sldMkLst>
          <pc:docMk/>
          <pc:sldMk cId="1589879426" sldId="349"/>
        </pc:sldMkLst>
        <pc:spChg chg="mod">
          <ac:chgData name="Dr Melad Paulis" userId="aa735d7ac165b432" providerId="LiveId" clId="{830C5F3B-3267-4BD8-A68B-075B436F15C6}" dt="2019-09-07T10:58:41.384" v="38"/>
          <ac:spMkLst>
            <pc:docMk/>
            <pc:sldMk cId="1589879426" sldId="349"/>
            <ac:spMk id="3" creationId="{C2090D12-9A79-45C9-A493-72648EB9B209}"/>
          </ac:spMkLst>
        </pc:spChg>
      </pc:sldChg>
      <pc:sldChg chg="modSp add">
        <pc:chgData name="Dr Melad Paulis" userId="aa735d7ac165b432" providerId="LiveId" clId="{830C5F3B-3267-4BD8-A68B-075B436F15C6}" dt="2019-09-07T11:00:25.815" v="56" actId="20577"/>
        <pc:sldMkLst>
          <pc:docMk/>
          <pc:sldMk cId="2473417311" sldId="350"/>
        </pc:sldMkLst>
        <pc:spChg chg="mod">
          <ac:chgData name="Dr Melad Paulis" userId="aa735d7ac165b432" providerId="LiveId" clId="{830C5F3B-3267-4BD8-A68B-075B436F15C6}" dt="2019-09-07T11:00:25.815" v="56" actId="20577"/>
          <ac:spMkLst>
            <pc:docMk/>
            <pc:sldMk cId="2473417311" sldId="350"/>
            <ac:spMk id="3" creationId="{595E257B-29B3-4AFC-BF4A-B17612868599}"/>
          </ac:spMkLst>
        </pc:spChg>
      </pc:sldChg>
      <pc:sldChg chg="delSp modSp add">
        <pc:chgData name="Dr Melad Paulis" userId="aa735d7ac165b432" providerId="LiveId" clId="{830C5F3B-3267-4BD8-A68B-075B436F15C6}" dt="2019-09-07T11:12:16.638" v="587" actId="6549"/>
        <pc:sldMkLst>
          <pc:docMk/>
          <pc:sldMk cId="2405529481" sldId="351"/>
        </pc:sldMkLst>
        <pc:spChg chg="del">
          <ac:chgData name="Dr Melad Paulis" userId="aa735d7ac165b432" providerId="LiveId" clId="{830C5F3B-3267-4BD8-A68B-075B436F15C6}" dt="2019-09-07T11:01:37.323" v="63" actId="478"/>
          <ac:spMkLst>
            <pc:docMk/>
            <pc:sldMk cId="2405529481" sldId="351"/>
            <ac:spMk id="2" creationId="{DD81ACD6-689E-4DFD-A083-66CBCF13FEF0}"/>
          </ac:spMkLst>
        </pc:spChg>
        <pc:spChg chg="mod">
          <ac:chgData name="Dr Melad Paulis" userId="aa735d7ac165b432" providerId="LiveId" clId="{830C5F3B-3267-4BD8-A68B-075B436F15C6}" dt="2019-09-07T11:12:16.638" v="587" actId="6549"/>
          <ac:spMkLst>
            <pc:docMk/>
            <pc:sldMk cId="2405529481" sldId="351"/>
            <ac:spMk id="3" creationId="{1DF673EB-0CEF-4968-A085-0778B436AA4A}"/>
          </ac:spMkLst>
        </pc:spChg>
      </pc:sldChg>
      <pc:sldChg chg="modSp add">
        <pc:chgData name="Dr Melad Paulis" userId="aa735d7ac165b432" providerId="LiveId" clId="{830C5F3B-3267-4BD8-A68B-075B436F15C6}" dt="2019-09-07T11:05:36.780" v="412" actId="6549"/>
        <pc:sldMkLst>
          <pc:docMk/>
          <pc:sldMk cId="77385932" sldId="352"/>
        </pc:sldMkLst>
        <pc:spChg chg="mod">
          <ac:chgData name="Dr Melad Paulis" userId="aa735d7ac165b432" providerId="LiveId" clId="{830C5F3B-3267-4BD8-A68B-075B436F15C6}" dt="2019-09-07T11:05:36.780" v="412" actId="6549"/>
          <ac:spMkLst>
            <pc:docMk/>
            <pc:sldMk cId="77385932" sldId="352"/>
            <ac:spMk id="3" creationId="{DAE37241-BA46-4751-A505-165D4430E996}"/>
          </ac:spMkLst>
        </pc:spChg>
      </pc:sldChg>
      <pc:sldChg chg="delSp modSp add">
        <pc:chgData name="Dr Melad Paulis" userId="aa735d7ac165b432" providerId="LiveId" clId="{830C5F3B-3267-4BD8-A68B-075B436F15C6}" dt="2019-09-07T11:08:47.300" v="549" actId="20577"/>
        <pc:sldMkLst>
          <pc:docMk/>
          <pc:sldMk cId="3242007620" sldId="353"/>
        </pc:sldMkLst>
        <pc:spChg chg="del">
          <ac:chgData name="Dr Melad Paulis" userId="aa735d7ac165b432" providerId="LiveId" clId="{830C5F3B-3267-4BD8-A68B-075B436F15C6}" dt="2019-09-07T11:06:45.388" v="417" actId="478"/>
          <ac:spMkLst>
            <pc:docMk/>
            <pc:sldMk cId="3242007620" sldId="353"/>
            <ac:spMk id="2" creationId="{E3790A9B-C5C8-4C97-9F27-2D88C558F822}"/>
          </ac:spMkLst>
        </pc:spChg>
        <pc:spChg chg="mod">
          <ac:chgData name="Dr Melad Paulis" userId="aa735d7ac165b432" providerId="LiveId" clId="{830C5F3B-3267-4BD8-A68B-075B436F15C6}" dt="2019-09-07T11:08:47.300" v="549" actId="20577"/>
          <ac:spMkLst>
            <pc:docMk/>
            <pc:sldMk cId="3242007620" sldId="353"/>
            <ac:spMk id="3" creationId="{33AF74B5-3142-44D1-B269-16836F698A73}"/>
          </ac:spMkLst>
        </pc:spChg>
      </pc:sldChg>
      <pc:sldChg chg="modSp add">
        <pc:chgData name="Dr Melad Paulis" userId="aa735d7ac165b432" providerId="LiveId" clId="{830C5F3B-3267-4BD8-A68B-075B436F15C6}" dt="2019-09-07T11:10:19.657" v="573" actId="20577"/>
        <pc:sldMkLst>
          <pc:docMk/>
          <pc:sldMk cId="1440667581" sldId="354"/>
        </pc:sldMkLst>
        <pc:spChg chg="mod">
          <ac:chgData name="Dr Melad Paulis" userId="aa735d7ac165b432" providerId="LiveId" clId="{830C5F3B-3267-4BD8-A68B-075B436F15C6}" dt="2019-09-07T11:10:19.657" v="573" actId="20577"/>
          <ac:spMkLst>
            <pc:docMk/>
            <pc:sldMk cId="1440667581" sldId="354"/>
            <ac:spMk id="3" creationId="{05F7D2C7-5E2A-4C5E-BDF7-CA919FB12642}"/>
          </ac:spMkLst>
        </pc:spChg>
      </pc:sldChg>
      <pc:sldChg chg="delSp modSp add">
        <pc:chgData name="Dr Melad Paulis" userId="aa735d7ac165b432" providerId="LiveId" clId="{830C5F3B-3267-4BD8-A68B-075B436F15C6}" dt="2019-09-07T11:17:59.393" v="604" actId="12"/>
        <pc:sldMkLst>
          <pc:docMk/>
          <pc:sldMk cId="4199347372" sldId="355"/>
        </pc:sldMkLst>
        <pc:spChg chg="del">
          <ac:chgData name="Dr Melad Paulis" userId="aa735d7ac165b432" providerId="LiveId" clId="{830C5F3B-3267-4BD8-A68B-075B436F15C6}" dt="2019-09-07T11:15:47.103" v="594" actId="478"/>
          <ac:spMkLst>
            <pc:docMk/>
            <pc:sldMk cId="4199347372" sldId="355"/>
            <ac:spMk id="2" creationId="{B27B24A1-B37A-4EFC-BC63-F71BCC56B427}"/>
          </ac:spMkLst>
        </pc:spChg>
        <pc:spChg chg="mod">
          <ac:chgData name="Dr Melad Paulis" userId="aa735d7ac165b432" providerId="LiveId" clId="{830C5F3B-3267-4BD8-A68B-075B436F15C6}" dt="2019-09-07T11:17:59.393" v="604" actId="12"/>
          <ac:spMkLst>
            <pc:docMk/>
            <pc:sldMk cId="4199347372" sldId="355"/>
            <ac:spMk id="3" creationId="{91C2A828-ACCC-498E-83DC-99D0D5A27D3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DA6E8-592D-4D96-ABB3-F14932067E2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6A40BA-2DFB-4228-ACB4-E15770D3FA9D}">
      <dgm:prSet phldrT="[Text]" custT="1"/>
      <dgm:spPr/>
      <dgm:t>
        <a:bodyPr/>
        <a:lstStyle/>
        <a:p>
          <a:r>
            <a:rPr lang="en-US" sz="2800" dirty="0"/>
            <a:t>Metabolism &amp; excretion</a:t>
          </a:r>
        </a:p>
      </dgm:t>
    </dgm:pt>
    <dgm:pt modelId="{24A83261-3C87-4C43-A872-198585C114EB}" type="parTrans" cxnId="{52D5F2A8-5551-4FC2-81E1-0167951164D3}">
      <dgm:prSet/>
      <dgm:spPr/>
      <dgm:t>
        <a:bodyPr/>
        <a:lstStyle/>
        <a:p>
          <a:endParaRPr lang="en-US"/>
        </a:p>
      </dgm:t>
    </dgm:pt>
    <dgm:pt modelId="{B0F27AC8-81D7-4536-AD0A-579D0886FE56}" type="sibTrans" cxnId="{52D5F2A8-5551-4FC2-81E1-0167951164D3}">
      <dgm:prSet/>
      <dgm:spPr/>
      <dgm:t>
        <a:bodyPr/>
        <a:lstStyle/>
        <a:p>
          <a:endParaRPr lang="en-US"/>
        </a:p>
      </dgm:t>
    </dgm:pt>
    <dgm:pt modelId="{91D623C9-134F-4EAB-920E-EA9F1AC451D2}">
      <dgm:prSet phldrT="[Text]" custT="1"/>
      <dgm:spPr/>
      <dgm:t>
        <a:bodyPr/>
        <a:lstStyle/>
        <a:p>
          <a:r>
            <a:rPr lang="en-US" sz="6000" dirty="0"/>
            <a:t>90% Liver</a:t>
          </a:r>
        </a:p>
      </dgm:t>
    </dgm:pt>
    <dgm:pt modelId="{F0F89FEF-5BEF-4ED4-BD5E-2DFEA2A6B164}" type="parTrans" cxnId="{1376C29B-C2EB-4A75-B81E-B29CFCCD7A2E}">
      <dgm:prSet/>
      <dgm:spPr/>
      <dgm:t>
        <a:bodyPr/>
        <a:lstStyle/>
        <a:p>
          <a:endParaRPr lang="en-US"/>
        </a:p>
      </dgm:t>
    </dgm:pt>
    <dgm:pt modelId="{B216EBBE-38F9-41F2-B3E1-7B744D15A76E}" type="sibTrans" cxnId="{1376C29B-C2EB-4A75-B81E-B29CFCCD7A2E}">
      <dgm:prSet/>
      <dgm:spPr/>
      <dgm:t>
        <a:bodyPr/>
        <a:lstStyle/>
        <a:p>
          <a:endParaRPr lang="en-US"/>
        </a:p>
      </dgm:t>
    </dgm:pt>
    <dgm:pt modelId="{EFB7F1ED-CA97-4634-95CC-702AAE8D9875}">
      <dgm:prSet phldrT="[Text]"/>
      <dgm:spPr/>
      <dgm:t>
        <a:bodyPr/>
        <a:lstStyle/>
        <a:p>
          <a:r>
            <a:rPr lang="en-US" dirty="0"/>
            <a:t>10% unchanged in urine, breath, sweat</a:t>
          </a:r>
        </a:p>
      </dgm:t>
    </dgm:pt>
    <dgm:pt modelId="{820AD5C6-5B8E-4B4E-B427-AB932B537DFC}" type="parTrans" cxnId="{0D892E00-740B-47B4-A84B-5441AB3DBC0A}">
      <dgm:prSet/>
      <dgm:spPr/>
      <dgm:t>
        <a:bodyPr/>
        <a:lstStyle/>
        <a:p>
          <a:endParaRPr lang="en-US"/>
        </a:p>
      </dgm:t>
    </dgm:pt>
    <dgm:pt modelId="{CD1F1AAE-2F37-4EC7-9BDA-CBBF818E1325}" type="sibTrans" cxnId="{0D892E00-740B-47B4-A84B-5441AB3DBC0A}">
      <dgm:prSet/>
      <dgm:spPr/>
      <dgm:t>
        <a:bodyPr/>
        <a:lstStyle/>
        <a:p>
          <a:endParaRPr lang="en-US"/>
        </a:p>
      </dgm:t>
    </dgm:pt>
    <dgm:pt modelId="{65ED8E9B-64BA-4D94-BBD0-3867E45C74F4}" type="pres">
      <dgm:prSet presAssocID="{9F1DA6E8-592D-4D96-ABB3-F14932067E28}" presName="hierChild1" presStyleCnt="0">
        <dgm:presLayoutVars>
          <dgm:orgChart val="1"/>
          <dgm:chPref val="1"/>
          <dgm:dir/>
          <dgm:animOne val="branch"/>
          <dgm:animLvl val="lvl"/>
          <dgm:resizeHandles/>
        </dgm:presLayoutVars>
      </dgm:prSet>
      <dgm:spPr/>
    </dgm:pt>
    <dgm:pt modelId="{62FB4D21-C41F-4496-9050-646CF2A318D4}" type="pres">
      <dgm:prSet presAssocID="{A76A40BA-2DFB-4228-ACB4-E15770D3FA9D}" presName="hierRoot1" presStyleCnt="0">
        <dgm:presLayoutVars>
          <dgm:hierBranch val="init"/>
        </dgm:presLayoutVars>
      </dgm:prSet>
      <dgm:spPr/>
    </dgm:pt>
    <dgm:pt modelId="{5F9931DC-B7DE-4BF8-8ECD-62D7068BA8F2}" type="pres">
      <dgm:prSet presAssocID="{A76A40BA-2DFB-4228-ACB4-E15770D3FA9D}" presName="rootComposite1" presStyleCnt="0"/>
      <dgm:spPr/>
    </dgm:pt>
    <dgm:pt modelId="{F93DBE87-1D74-4583-839F-39B085F00B1E}" type="pres">
      <dgm:prSet presAssocID="{A76A40BA-2DFB-4228-ACB4-E15770D3FA9D}" presName="rootText1" presStyleLbl="node0" presStyleIdx="0" presStyleCnt="1">
        <dgm:presLayoutVars>
          <dgm:chPref val="3"/>
        </dgm:presLayoutVars>
      </dgm:prSet>
      <dgm:spPr/>
    </dgm:pt>
    <dgm:pt modelId="{97488DD0-613B-417F-A623-ABCF107F8EA8}" type="pres">
      <dgm:prSet presAssocID="{A76A40BA-2DFB-4228-ACB4-E15770D3FA9D}" presName="rootConnector1" presStyleLbl="node1" presStyleIdx="0" presStyleCnt="0"/>
      <dgm:spPr/>
    </dgm:pt>
    <dgm:pt modelId="{8BE6C074-0109-4BB6-A106-E2B51DA6E7DB}" type="pres">
      <dgm:prSet presAssocID="{A76A40BA-2DFB-4228-ACB4-E15770D3FA9D}" presName="hierChild2" presStyleCnt="0"/>
      <dgm:spPr/>
    </dgm:pt>
    <dgm:pt modelId="{384AA486-09E1-47DF-957B-C330A5487A07}" type="pres">
      <dgm:prSet presAssocID="{F0F89FEF-5BEF-4ED4-BD5E-2DFEA2A6B164}" presName="Name37" presStyleLbl="parChTrans1D2" presStyleIdx="0" presStyleCnt="2"/>
      <dgm:spPr/>
    </dgm:pt>
    <dgm:pt modelId="{B585B64B-8688-4572-A742-60DDF8EC526B}" type="pres">
      <dgm:prSet presAssocID="{91D623C9-134F-4EAB-920E-EA9F1AC451D2}" presName="hierRoot2" presStyleCnt="0">
        <dgm:presLayoutVars>
          <dgm:hierBranch val="init"/>
        </dgm:presLayoutVars>
      </dgm:prSet>
      <dgm:spPr/>
    </dgm:pt>
    <dgm:pt modelId="{A33A754E-86CD-4725-A331-668551AEE28F}" type="pres">
      <dgm:prSet presAssocID="{91D623C9-134F-4EAB-920E-EA9F1AC451D2}" presName="rootComposite" presStyleCnt="0"/>
      <dgm:spPr/>
    </dgm:pt>
    <dgm:pt modelId="{A8725CE3-7659-4568-A25F-5C3B618ECE82}" type="pres">
      <dgm:prSet presAssocID="{91D623C9-134F-4EAB-920E-EA9F1AC451D2}" presName="rootText" presStyleLbl="node2" presStyleIdx="0" presStyleCnt="2" custScaleX="198376">
        <dgm:presLayoutVars>
          <dgm:chPref val="3"/>
        </dgm:presLayoutVars>
      </dgm:prSet>
      <dgm:spPr/>
    </dgm:pt>
    <dgm:pt modelId="{0A062699-27AD-41B5-B7D5-76D08BBD04BD}" type="pres">
      <dgm:prSet presAssocID="{91D623C9-134F-4EAB-920E-EA9F1AC451D2}" presName="rootConnector" presStyleLbl="node2" presStyleIdx="0" presStyleCnt="2"/>
      <dgm:spPr/>
    </dgm:pt>
    <dgm:pt modelId="{86F492D3-ED7A-412A-A214-435F6EE66D70}" type="pres">
      <dgm:prSet presAssocID="{91D623C9-134F-4EAB-920E-EA9F1AC451D2}" presName="hierChild4" presStyleCnt="0"/>
      <dgm:spPr/>
    </dgm:pt>
    <dgm:pt modelId="{BB58E59B-770F-47F0-B443-D8221B80DF03}" type="pres">
      <dgm:prSet presAssocID="{91D623C9-134F-4EAB-920E-EA9F1AC451D2}" presName="hierChild5" presStyleCnt="0"/>
      <dgm:spPr/>
    </dgm:pt>
    <dgm:pt modelId="{D79FB28A-B5BB-41AF-ADE4-37B01693E494}" type="pres">
      <dgm:prSet presAssocID="{820AD5C6-5B8E-4B4E-B427-AB932B537DFC}" presName="Name37" presStyleLbl="parChTrans1D2" presStyleIdx="1" presStyleCnt="2"/>
      <dgm:spPr/>
    </dgm:pt>
    <dgm:pt modelId="{5D816259-E857-477B-B8CA-D57B3A9079DD}" type="pres">
      <dgm:prSet presAssocID="{EFB7F1ED-CA97-4634-95CC-702AAE8D9875}" presName="hierRoot2" presStyleCnt="0">
        <dgm:presLayoutVars>
          <dgm:hierBranch val="init"/>
        </dgm:presLayoutVars>
      </dgm:prSet>
      <dgm:spPr/>
    </dgm:pt>
    <dgm:pt modelId="{627EBAAC-1C01-40B4-B05E-1C324712D204}" type="pres">
      <dgm:prSet presAssocID="{EFB7F1ED-CA97-4634-95CC-702AAE8D9875}" presName="rootComposite" presStyleCnt="0"/>
      <dgm:spPr/>
    </dgm:pt>
    <dgm:pt modelId="{A3F1A174-B8EF-4A7B-8446-F605DC3944D1}" type="pres">
      <dgm:prSet presAssocID="{EFB7F1ED-CA97-4634-95CC-702AAE8D9875}" presName="rootText" presStyleLbl="node2" presStyleIdx="1" presStyleCnt="2" custScaleX="33424">
        <dgm:presLayoutVars>
          <dgm:chPref val="3"/>
        </dgm:presLayoutVars>
      </dgm:prSet>
      <dgm:spPr/>
    </dgm:pt>
    <dgm:pt modelId="{D6835C9E-5A8D-46B5-AD84-3522313ED4B3}" type="pres">
      <dgm:prSet presAssocID="{EFB7F1ED-CA97-4634-95CC-702AAE8D9875}" presName="rootConnector" presStyleLbl="node2" presStyleIdx="1" presStyleCnt="2"/>
      <dgm:spPr/>
    </dgm:pt>
    <dgm:pt modelId="{A7119661-6425-4E3F-B50F-D235F069F025}" type="pres">
      <dgm:prSet presAssocID="{EFB7F1ED-CA97-4634-95CC-702AAE8D9875}" presName="hierChild4" presStyleCnt="0"/>
      <dgm:spPr/>
    </dgm:pt>
    <dgm:pt modelId="{A40C6957-2595-4BC3-89C1-1B38C40ACDB7}" type="pres">
      <dgm:prSet presAssocID="{EFB7F1ED-CA97-4634-95CC-702AAE8D9875}" presName="hierChild5" presStyleCnt="0"/>
      <dgm:spPr/>
    </dgm:pt>
    <dgm:pt modelId="{1404A6AF-B6FB-47C3-AB77-8E9DAA27AC60}" type="pres">
      <dgm:prSet presAssocID="{A76A40BA-2DFB-4228-ACB4-E15770D3FA9D}" presName="hierChild3" presStyleCnt="0"/>
      <dgm:spPr/>
    </dgm:pt>
  </dgm:ptLst>
  <dgm:cxnLst>
    <dgm:cxn modelId="{0D892E00-740B-47B4-A84B-5441AB3DBC0A}" srcId="{A76A40BA-2DFB-4228-ACB4-E15770D3FA9D}" destId="{EFB7F1ED-CA97-4634-95CC-702AAE8D9875}" srcOrd="1" destOrd="0" parTransId="{820AD5C6-5B8E-4B4E-B427-AB932B537DFC}" sibTransId="{CD1F1AAE-2F37-4EC7-9BDA-CBBF818E1325}"/>
    <dgm:cxn modelId="{44053943-3DDA-4B43-A0B7-FBBD3CC2837F}" type="presOf" srcId="{EFB7F1ED-CA97-4634-95CC-702AAE8D9875}" destId="{A3F1A174-B8EF-4A7B-8446-F605DC3944D1}" srcOrd="0" destOrd="0" presId="urn:microsoft.com/office/officeart/2005/8/layout/orgChart1"/>
    <dgm:cxn modelId="{D64F7458-5F37-44F2-AD65-82F6547D7B98}" type="presOf" srcId="{91D623C9-134F-4EAB-920E-EA9F1AC451D2}" destId="{A8725CE3-7659-4568-A25F-5C3B618ECE82}" srcOrd="0" destOrd="0" presId="urn:microsoft.com/office/officeart/2005/8/layout/orgChart1"/>
    <dgm:cxn modelId="{41CA1679-4DED-46A3-94F0-7FE87D035318}" type="presOf" srcId="{A76A40BA-2DFB-4228-ACB4-E15770D3FA9D}" destId="{F93DBE87-1D74-4583-839F-39B085F00B1E}" srcOrd="0" destOrd="0" presId="urn:microsoft.com/office/officeart/2005/8/layout/orgChart1"/>
    <dgm:cxn modelId="{E48F5091-F4D2-4C8F-B10E-084533D409F2}" type="presOf" srcId="{F0F89FEF-5BEF-4ED4-BD5E-2DFEA2A6B164}" destId="{384AA486-09E1-47DF-957B-C330A5487A07}" srcOrd="0" destOrd="0" presId="urn:microsoft.com/office/officeart/2005/8/layout/orgChart1"/>
    <dgm:cxn modelId="{1376C29B-C2EB-4A75-B81E-B29CFCCD7A2E}" srcId="{A76A40BA-2DFB-4228-ACB4-E15770D3FA9D}" destId="{91D623C9-134F-4EAB-920E-EA9F1AC451D2}" srcOrd="0" destOrd="0" parTransId="{F0F89FEF-5BEF-4ED4-BD5E-2DFEA2A6B164}" sibTransId="{B216EBBE-38F9-41F2-B3E1-7B744D15A76E}"/>
    <dgm:cxn modelId="{1EF672A0-E2C3-4096-BA79-A43F5ADDA334}" type="presOf" srcId="{91D623C9-134F-4EAB-920E-EA9F1AC451D2}" destId="{0A062699-27AD-41B5-B7D5-76D08BBD04BD}" srcOrd="1" destOrd="0" presId="urn:microsoft.com/office/officeart/2005/8/layout/orgChart1"/>
    <dgm:cxn modelId="{7CAB7BA4-18BF-48B0-943D-9EC0E9D91C29}" type="presOf" srcId="{820AD5C6-5B8E-4B4E-B427-AB932B537DFC}" destId="{D79FB28A-B5BB-41AF-ADE4-37B01693E494}" srcOrd="0" destOrd="0" presId="urn:microsoft.com/office/officeart/2005/8/layout/orgChart1"/>
    <dgm:cxn modelId="{52D5F2A8-5551-4FC2-81E1-0167951164D3}" srcId="{9F1DA6E8-592D-4D96-ABB3-F14932067E28}" destId="{A76A40BA-2DFB-4228-ACB4-E15770D3FA9D}" srcOrd="0" destOrd="0" parTransId="{24A83261-3C87-4C43-A872-198585C114EB}" sibTransId="{B0F27AC8-81D7-4536-AD0A-579D0886FE56}"/>
    <dgm:cxn modelId="{3ACD15A9-60E7-4DFC-9967-0148EC914020}" type="presOf" srcId="{EFB7F1ED-CA97-4634-95CC-702AAE8D9875}" destId="{D6835C9E-5A8D-46B5-AD84-3522313ED4B3}" srcOrd="1" destOrd="0" presId="urn:microsoft.com/office/officeart/2005/8/layout/orgChart1"/>
    <dgm:cxn modelId="{B58812C6-2A8A-4251-ADF5-4ABA52FB2DE9}" type="presOf" srcId="{A76A40BA-2DFB-4228-ACB4-E15770D3FA9D}" destId="{97488DD0-613B-417F-A623-ABCF107F8EA8}" srcOrd="1" destOrd="0" presId="urn:microsoft.com/office/officeart/2005/8/layout/orgChart1"/>
    <dgm:cxn modelId="{216805E1-5ABF-40B4-A664-36C532DCED92}" type="presOf" srcId="{9F1DA6E8-592D-4D96-ABB3-F14932067E28}" destId="{65ED8E9B-64BA-4D94-BBD0-3867E45C74F4}" srcOrd="0" destOrd="0" presId="urn:microsoft.com/office/officeart/2005/8/layout/orgChart1"/>
    <dgm:cxn modelId="{27232E8A-95D5-4275-BADB-7C86CD294D6A}" type="presParOf" srcId="{65ED8E9B-64BA-4D94-BBD0-3867E45C74F4}" destId="{62FB4D21-C41F-4496-9050-646CF2A318D4}" srcOrd="0" destOrd="0" presId="urn:microsoft.com/office/officeart/2005/8/layout/orgChart1"/>
    <dgm:cxn modelId="{30219ADB-07C6-4641-BF67-7E4F3AA31153}" type="presParOf" srcId="{62FB4D21-C41F-4496-9050-646CF2A318D4}" destId="{5F9931DC-B7DE-4BF8-8ECD-62D7068BA8F2}" srcOrd="0" destOrd="0" presId="urn:microsoft.com/office/officeart/2005/8/layout/orgChart1"/>
    <dgm:cxn modelId="{41390E04-3B84-4D64-B2A0-44D1938EF21F}" type="presParOf" srcId="{5F9931DC-B7DE-4BF8-8ECD-62D7068BA8F2}" destId="{F93DBE87-1D74-4583-839F-39B085F00B1E}" srcOrd="0" destOrd="0" presId="urn:microsoft.com/office/officeart/2005/8/layout/orgChart1"/>
    <dgm:cxn modelId="{5619E353-C406-4C2B-9EA6-31B5E90D519C}" type="presParOf" srcId="{5F9931DC-B7DE-4BF8-8ECD-62D7068BA8F2}" destId="{97488DD0-613B-417F-A623-ABCF107F8EA8}" srcOrd="1" destOrd="0" presId="urn:microsoft.com/office/officeart/2005/8/layout/orgChart1"/>
    <dgm:cxn modelId="{0655F69A-9956-4151-BBDC-0819A91E33DB}" type="presParOf" srcId="{62FB4D21-C41F-4496-9050-646CF2A318D4}" destId="{8BE6C074-0109-4BB6-A106-E2B51DA6E7DB}" srcOrd="1" destOrd="0" presId="urn:microsoft.com/office/officeart/2005/8/layout/orgChart1"/>
    <dgm:cxn modelId="{F94FC72E-710F-4CA5-AFD3-317DBF822F57}" type="presParOf" srcId="{8BE6C074-0109-4BB6-A106-E2B51DA6E7DB}" destId="{384AA486-09E1-47DF-957B-C330A5487A07}" srcOrd="0" destOrd="0" presId="urn:microsoft.com/office/officeart/2005/8/layout/orgChart1"/>
    <dgm:cxn modelId="{39264858-2DC3-4777-86E7-25D198C05FB1}" type="presParOf" srcId="{8BE6C074-0109-4BB6-A106-E2B51DA6E7DB}" destId="{B585B64B-8688-4572-A742-60DDF8EC526B}" srcOrd="1" destOrd="0" presId="urn:microsoft.com/office/officeart/2005/8/layout/orgChart1"/>
    <dgm:cxn modelId="{24472217-3163-47FF-8BA7-86BE43F3C4B4}" type="presParOf" srcId="{B585B64B-8688-4572-A742-60DDF8EC526B}" destId="{A33A754E-86CD-4725-A331-668551AEE28F}" srcOrd="0" destOrd="0" presId="urn:microsoft.com/office/officeart/2005/8/layout/orgChart1"/>
    <dgm:cxn modelId="{5E5957EF-F02B-48DB-9DB5-EDFB9F039C3E}" type="presParOf" srcId="{A33A754E-86CD-4725-A331-668551AEE28F}" destId="{A8725CE3-7659-4568-A25F-5C3B618ECE82}" srcOrd="0" destOrd="0" presId="urn:microsoft.com/office/officeart/2005/8/layout/orgChart1"/>
    <dgm:cxn modelId="{837569E6-CBF1-46FA-8F2A-2C1A82379EB6}" type="presParOf" srcId="{A33A754E-86CD-4725-A331-668551AEE28F}" destId="{0A062699-27AD-41B5-B7D5-76D08BBD04BD}" srcOrd="1" destOrd="0" presId="urn:microsoft.com/office/officeart/2005/8/layout/orgChart1"/>
    <dgm:cxn modelId="{56D6B189-39C4-4080-8AEF-B40C9E7188AE}" type="presParOf" srcId="{B585B64B-8688-4572-A742-60DDF8EC526B}" destId="{86F492D3-ED7A-412A-A214-435F6EE66D70}" srcOrd="1" destOrd="0" presId="urn:microsoft.com/office/officeart/2005/8/layout/orgChart1"/>
    <dgm:cxn modelId="{E7965172-2001-4182-8D93-B39C077A54F3}" type="presParOf" srcId="{B585B64B-8688-4572-A742-60DDF8EC526B}" destId="{BB58E59B-770F-47F0-B443-D8221B80DF03}" srcOrd="2" destOrd="0" presId="urn:microsoft.com/office/officeart/2005/8/layout/orgChart1"/>
    <dgm:cxn modelId="{E6BCAB88-10F9-401F-94A2-40DCECEEE12D}" type="presParOf" srcId="{8BE6C074-0109-4BB6-A106-E2B51DA6E7DB}" destId="{D79FB28A-B5BB-41AF-ADE4-37B01693E494}" srcOrd="2" destOrd="0" presId="urn:microsoft.com/office/officeart/2005/8/layout/orgChart1"/>
    <dgm:cxn modelId="{8D218B36-0102-41ED-8AC2-CCC6102456BE}" type="presParOf" srcId="{8BE6C074-0109-4BB6-A106-E2B51DA6E7DB}" destId="{5D816259-E857-477B-B8CA-D57B3A9079DD}" srcOrd="3" destOrd="0" presId="urn:microsoft.com/office/officeart/2005/8/layout/orgChart1"/>
    <dgm:cxn modelId="{A647DED6-D15F-492A-938A-74BBAB8A9B36}" type="presParOf" srcId="{5D816259-E857-477B-B8CA-D57B3A9079DD}" destId="{627EBAAC-1C01-40B4-B05E-1C324712D204}" srcOrd="0" destOrd="0" presId="urn:microsoft.com/office/officeart/2005/8/layout/orgChart1"/>
    <dgm:cxn modelId="{B4F98172-C98E-4C86-B5BF-DF28B0074017}" type="presParOf" srcId="{627EBAAC-1C01-40B4-B05E-1C324712D204}" destId="{A3F1A174-B8EF-4A7B-8446-F605DC3944D1}" srcOrd="0" destOrd="0" presId="urn:microsoft.com/office/officeart/2005/8/layout/orgChart1"/>
    <dgm:cxn modelId="{C02CAD08-65DE-4E23-91DF-68FEF8F119E3}" type="presParOf" srcId="{627EBAAC-1C01-40B4-B05E-1C324712D204}" destId="{D6835C9E-5A8D-46B5-AD84-3522313ED4B3}" srcOrd="1" destOrd="0" presId="urn:microsoft.com/office/officeart/2005/8/layout/orgChart1"/>
    <dgm:cxn modelId="{16A027C3-30E9-4324-AAD3-17C48FBF684D}" type="presParOf" srcId="{5D816259-E857-477B-B8CA-D57B3A9079DD}" destId="{A7119661-6425-4E3F-B50F-D235F069F025}" srcOrd="1" destOrd="0" presId="urn:microsoft.com/office/officeart/2005/8/layout/orgChart1"/>
    <dgm:cxn modelId="{1EFF1CC6-AF70-49C2-BDC4-B86F39FAB734}" type="presParOf" srcId="{5D816259-E857-477B-B8CA-D57B3A9079DD}" destId="{A40C6957-2595-4BC3-89C1-1B38C40ACDB7}" srcOrd="2" destOrd="0" presId="urn:microsoft.com/office/officeart/2005/8/layout/orgChart1"/>
    <dgm:cxn modelId="{22508699-61AD-4B40-BEAC-8211F6A54B62}" type="presParOf" srcId="{62FB4D21-C41F-4496-9050-646CF2A318D4}" destId="{1404A6AF-B6FB-47C3-AB77-8E9DAA27AC6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C38843-C3A1-4680-A960-7E71C2FB1D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EB694A0-7779-4E03-B3E3-5C02E0D97A30}">
      <dgm:prSet phldrT="[Text]"/>
      <dgm:spPr/>
      <dgm:t>
        <a:bodyPr/>
        <a:lstStyle/>
        <a:p>
          <a:r>
            <a:rPr lang="en-US" dirty="0"/>
            <a:t>Tolerance:</a:t>
          </a:r>
        </a:p>
      </dgm:t>
    </dgm:pt>
    <dgm:pt modelId="{B9EE43CB-26CE-43B3-8A50-49B6C4230401}" type="parTrans" cxnId="{CFD79D0E-CF0A-4BF1-916F-B17E1E83D4F4}">
      <dgm:prSet/>
      <dgm:spPr/>
      <dgm:t>
        <a:bodyPr/>
        <a:lstStyle/>
        <a:p>
          <a:endParaRPr lang="en-US"/>
        </a:p>
      </dgm:t>
    </dgm:pt>
    <dgm:pt modelId="{87B6A896-774E-4E89-87E5-7CCC23865AF4}" type="sibTrans" cxnId="{CFD79D0E-CF0A-4BF1-916F-B17E1E83D4F4}">
      <dgm:prSet/>
      <dgm:spPr/>
      <dgm:t>
        <a:bodyPr/>
        <a:lstStyle/>
        <a:p>
          <a:endParaRPr lang="en-US"/>
        </a:p>
      </dgm:t>
    </dgm:pt>
    <dgm:pt modelId="{F1D92D3C-819D-423F-B3B3-A2A3C4811741}">
      <dgm:prSet phldrT="[Text]"/>
      <dgm:spPr/>
      <dgm:t>
        <a:bodyPr/>
        <a:lstStyle/>
        <a:p>
          <a:r>
            <a:rPr lang="en-US" dirty="0"/>
            <a:t>Stomach state</a:t>
          </a:r>
        </a:p>
      </dgm:t>
    </dgm:pt>
    <dgm:pt modelId="{075DA003-81CC-4AC9-BE23-B6F7B4B4E8A1}" type="parTrans" cxnId="{50193409-16A3-47D3-B28D-9FED48E1A207}">
      <dgm:prSet/>
      <dgm:spPr/>
      <dgm:t>
        <a:bodyPr/>
        <a:lstStyle/>
        <a:p>
          <a:endParaRPr lang="en-US"/>
        </a:p>
      </dgm:t>
    </dgm:pt>
    <dgm:pt modelId="{9164DDF1-2BED-4A56-AF01-4CBD71E79291}" type="sibTrans" cxnId="{50193409-16A3-47D3-B28D-9FED48E1A207}">
      <dgm:prSet/>
      <dgm:spPr/>
      <dgm:t>
        <a:bodyPr/>
        <a:lstStyle/>
        <a:p>
          <a:endParaRPr lang="en-US"/>
        </a:p>
      </dgm:t>
    </dgm:pt>
    <dgm:pt modelId="{51FE7A88-794B-4FD8-BC72-3E6D526F81CF}">
      <dgm:prSet phldrT="[Text]"/>
      <dgm:spPr/>
      <dgm:t>
        <a:bodyPr/>
        <a:lstStyle/>
        <a:p>
          <a:r>
            <a:rPr lang="en-US" dirty="0"/>
            <a:t>sex</a:t>
          </a:r>
        </a:p>
      </dgm:t>
    </dgm:pt>
    <dgm:pt modelId="{FC6D907A-8E3C-4DCF-B3CF-B81C8FF81CC9}" type="parTrans" cxnId="{E18B641F-6D5E-45B7-AB20-54029A76AA05}">
      <dgm:prSet/>
      <dgm:spPr/>
      <dgm:t>
        <a:bodyPr/>
        <a:lstStyle/>
        <a:p>
          <a:endParaRPr lang="en-US"/>
        </a:p>
      </dgm:t>
    </dgm:pt>
    <dgm:pt modelId="{DAE3079F-DDF4-4FF1-BC29-D77883B97D8D}" type="sibTrans" cxnId="{E18B641F-6D5E-45B7-AB20-54029A76AA05}">
      <dgm:prSet/>
      <dgm:spPr/>
      <dgm:t>
        <a:bodyPr/>
        <a:lstStyle/>
        <a:p>
          <a:endParaRPr lang="en-US"/>
        </a:p>
      </dgm:t>
    </dgm:pt>
    <dgm:pt modelId="{479C80FF-081E-4406-9427-87E565457E2F}">
      <dgm:prSet/>
      <dgm:spPr/>
      <dgm:t>
        <a:bodyPr/>
        <a:lstStyle/>
        <a:p>
          <a:r>
            <a:rPr lang="en-US" dirty="0"/>
            <a:t>race</a:t>
          </a:r>
        </a:p>
      </dgm:t>
    </dgm:pt>
    <dgm:pt modelId="{C3B6E100-63AE-4F61-99DF-809CB243DB77}" type="parTrans" cxnId="{22911005-8B01-4CAE-B9D0-7BA623BD54C8}">
      <dgm:prSet/>
      <dgm:spPr/>
      <dgm:t>
        <a:bodyPr/>
        <a:lstStyle/>
        <a:p>
          <a:endParaRPr lang="en-US"/>
        </a:p>
      </dgm:t>
    </dgm:pt>
    <dgm:pt modelId="{AB66BB40-D8B2-45D1-B441-B010D7AA87D4}" type="sibTrans" cxnId="{22911005-8B01-4CAE-B9D0-7BA623BD54C8}">
      <dgm:prSet/>
      <dgm:spPr/>
      <dgm:t>
        <a:bodyPr/>
        <a:lstStyle/>
        <a:p>
          <a:endParaRPr lang="en-US"/>
        </a:p>
      </dgm:t>
    </dgm:pt>
    <dgm:pt modelId="{182871AB-A4CB-4FF3-BB5F-651C53310E2D}">
      <dgm:prSet/>
      <dgm:spPr/>
      <dgm:t>
        <a:bodyPr/>
        <a:lstStyle/>
        <a:p>
          <a:r>
            <a:rPr lang="en-US" dirty="0"/>
            <a:t>Liver disease</a:t>
          </a:r>
        </a:p>
      </dgm:t>
    </dgm:pt>
    <dgm:pt modelId="{9926F4FB-E522-4C16-9921-31EA32318E12}" type="parTrans" cxnId="{2826BA73-D6EB-4DB5-88DA-69A75DB36AB4}">
      <dgm:prSet/>
      <dgm:spPr/>
      <dgm:t>
        <a:bodyPr/>
        <a:lstStyle/>
        <a:p>
          <a:endParaRPr lang="en-US"/>
        </a:p>
      </dgm:t>
    </dgm:pt>
    <dgm:pt modelId="{0F557615-D59E-477B-9577-5369275D04C3}" type="sibTrans" cxnId="{2826BA73-D6EB-4DB5-88DA-69A75DB36AB4}">
      <dgm:prSet/>
      <dgm:spPr/>
      <dgm:t>
        <a:bodyPr/>
        <a:lstStyle/>
        <a:p>
          <a:endParaRPr lang="en-US"/>
        </a:p>
      </dgm:t>
    </dgm:pt>
    <dgm:pt modelId="{2BD12D74-FF0F-46A8-9766-85DB79630D7D}">
      <dgm:prSet/>
      <dgm:spPr/>
      <dgm:t>
        <a:bodyPr/>
        <a:lstStyle/>
        <a:p>
          <a:r>
            <a:rPr lang="en-US" dirty="0"/>
            <a:t>Concentration of alcohol beverage</a:t>
          </a:r>
        </a:p>
      </dgm:t>
    </dgm:pt>
    <dgm:pt modelId="{624CE5BD-D3D8-4D90-B109-826EEB62411B}" type="parTrans" cxnId="{94D27E79-A7F0-4A86-8DF9-3DAF90D9EFB7}">
      <dgm:prSet/>
      <dgm:spPr/>
      <dgm:t>
        <a:bodyPr/>
        <a:lstStyle/>
        <a:p>
          <a:endParaRPr lang="en-US"/>
        </a:p>
      </dgm:t>
    </dgm:pt>
    <dgm:pt modelId="{A77D411B-FE58-4475-BBAD-9B40C2643720}" type="sibTrans" cxnId="{94D27E79-A7F0-4A86-8DF9-3DAF90D9EFB7}">
      <dgm:prSet/>
      <dgm:spPr/>
      <dgm:t>
        <a:bodyPr/>
        <a:lstStyle/>
        <a:p>
          <a:endParaRPr lang="en-US"/>
        </a:p>
      </dgm:t>
    </dgm:pt>
    <dgm:pt modelId="{F9763CE2-5E4B-4533-ADCB-C84571BAC93F}">
      <dgm:prSet/>
      <dgm:spPr/>
      <dgm:t>
        <a:bodyPr/>
        <a:lstStyle/>
        <a:p>
          <a:r>
            <a:rPr lang="en-US" dirty="0"/>
            <a:t>10 – 20% are absorbed rapidly than low or high alcohol.</a:t>
          </a:r>
        </a:p>
      </dgm:t>
    </dgm:pt>
    <dgm:pt modelId="{A46BDEF4-F765-49D8-9B2C-6FFF3A83F8BE}" type="parTrans" cxnId="{404FC5E7-C02D-4D14-861E-92CD39055897}">
      <dgm:prSet/>
      <dgm:spPr/>
      <dgm:t>
        <a:bodyPr/>
        <a:lstStyle/>
        <a:p>
          <a:endParaRPr lang="en-US"/>
        </a:p>
      </dgm:t>
    </dgm:pt>
    <dgm:pt modelId="{21770A38-BD88-47C7-892A-D635C67689AB}" type="sibTrans" cxnId="{404FC5E7-C02D-4D14-861E-92CD39055897}">
      <dgm:prSet/>
      <dgm:spPr/>
      <dgm:t>
        <a:bodyPr/>
        <a:lstStyle/>
        <a:p>
          <a:endParaRPr lang="en-US"/>
        </a:p>
      </dgm:t>
    </dgm:pt>
    <dgm:pt modelId="{587A4C09-4090-4016-8DB0-0E452D72B42D}">
      <dgm:prSet/>
      <dgm:spPr/>
      <dgm:t>
        <a:bodyPr/>
        <a:lstStyle/>
        <a:p>
          <a:r>
            <a:rPr lang="en-US" dirty="0"/>
            <a:t>in Japanese or Chinese, there is increased incidence of flushing, vasodilatation, tachycardia (acetaldehyde syndrome)</a:t>
          </a:r>
        </a:p>
      </dgm:t>
    </dgm:pt>
    <dgm:pt modelId="{EAFB4888-F35B-41DA-8EFB-65E161AF2B7A}" type="parTrans" cxnId="{B95154BA-A126-4B93-A0B8-7C5E4E8ED636}">
      <dgm:prSet/>
      <dgm:spPr/>
      <dgm:t>
        <a:bodyPr/>
        <a:lstStyle/>
        <a:p>
          <a:endParaRPr lang="en-US"/>
        </a:p>
      </dgm:t>
    </dgm:pt>
    <dgm:pt modelId="{AD1F7578-312B-4129-854C-573CDE329ACF}" type="sibTrans" cxnId="{B95154BA-A126-4B93-A0B8-7C5E4E8ED636}">
      <dgm:prSet/>
      <dgm:spPr/>
      <dgm:t>
        <a:bodyPr/>
        <a:lstStyle/>
        <a:p>
          <a:endParaRPr lang="en-US"/>
        </a:p>
      </dgm:t>
    </dgm:pt>
    <dgm:pt modelId="{3726A418-349F-49AF-B378-102667E1AE4C}">
      <dgm:prSet/>
      <dgm:spPr/>
      <dgm:t>
        <a:bodyPr/>
        <a:lstStyle/>
        <a:p>
          <a:r>
            <a:rPr lang="en-US" dirty="0"/>
            <a:t>The higher content of alcohol dehydrogenase (ADH) in the male gastric mucosa.</a:t>
          </a:r>
        </a:p>
      </dgm:t>
    </dgm:pt>
    <dgm:pt modelId="{4FC904EB-2131-44ED-9766-614318574181}" type="parTrans" cxnId="{9C860473-D5F6-4FA7-A905-39D6634268D9}">
      <dgm:prSet/>
      <dgm:spPr/>
      <dgm:t>
        <a:bodyPr/>
        <a:lstStyle/>
        <a:p>
          <a:endParaRPr lang="en-US"/>
        </a:p>
      </dgm:t>
    </dgm:pt>
    <dgm:pt modelId="{9D93E939-7A5B-483C-83CA-6A734DEDC8C0}" type="sibTrans" cxnId="{9C860473-D5F6-4FA7-A905-39D6634268D9}">
      <dgm:prSet/>
      <dgm:spPr/>
      <dgm:t>
        <a:bodyPr/>
        <a:lstStyle/>
        <a:p>
          <a:endParaRPr lang="en-US"/>
        </a:p>
      </dgm:t>
    </dgm:pt>
    <dgm:pt modelId="{87523E65-BCD0-4376-BE19-9AF3CA3BDEE5}" type="pres">
      <dgm:prSet presAssocID="{75C38843-C3A1-4680-A960-7E71C2FB1D5C}" presName="linear" presStyleCnt="0">
        <dgm:presLayoutVars>
          <dgm:dir/>
          <dgm:animLvl val="lvl"/>
          <dgm:resizeHandles val="exact"/>
        </dgm:presLayoutVars>
      </dgm:prSet>
      <dgm:spPr/>
    </dgm:pt>
    <dgm:pt modelId="{33E2CDF7-A6FB-4BEF-B70C-07BF51EB336C}" type="pres">
      <dgm:prSet presAssocID="{7EB694A0-7779-4E03-B3E3-5C02E0D97A30}" presName="parentLin" presStyleCnt="0"/>
      <dgm:spPr/>
    </dgm:pt>
    <dgm:pt modelId="{88BE8363-27D8-4FCD-B17A-091F5277B5AA}" type="pres">
      <dgm:prSet presAssocID="{7EB694A0-7779-4E03-B3E3-5C02E0D97A30}" presName="parentLeftMargin" presStyleLbl="node1" presStyleIdx="0" presStyleCnt="6"/>
      <dgm:spPr/>
    </dgm:pt>
    <dgm:pt modelId="{926E2B50-79B3-466E-AEC2-A40255500A14}" type="pres">
      <dgm:prSet presAssocID="{7EB694A0-7779-4E03-B3E3-5C02E0D97A30}" presName="parentText" presStyleLbl="node1" presStyleIdx="0" presStyleCnt="6" custLinFactNeighborX="7527" custLinFactNeighborY="-17395">
        <dgm:presLayoutVars>
          <dgm:chMax val="0"/>
          <dgm:bulletEnabled val="1"/>
        </dgm:presLayoutVars>
      </dgm:prSet>
      <dgm:spPr/>
    </dgm:pt>
    <dgm:pt modelId="{42579475-FF45-462C-A5AE-8B0A242FAE57}" type="pres">
      <dgm:prSet presAssocID="{7EB694A0-7779-4E03-B3E3-5C02E0D97A30}" presName="negativeSpace" presStyleCnt="0"/>
      <dgm:spPr/>
    </dgm:pt>
    <dgm:pt modelId="{0BDB4417-0046-4CA7-B720-1FC25CB48701}" type="pres">
      <dgm:prSet presAssocID="{7EB694A0-7779-4E03-B3E3-5C02E0D97A30}" presName="childText" presStyleLbl="conFgAcc1" presStyleIdx="0" presStyleCnt="6" custLinFactNeighborX="152" custLinFactNeighborY="-65581">
        <dgm:presLayoutVars>
          <dgm:bulletEnabled val="1"/>
        </dgm:presLayoutVars>
      </dgm:prSet>
      <dgm:spPr/>
    </dgm:pt>
    <dgm:pt modelId="{DEA819D5-F42B-441B-9B85-62B89E0C3D43}" type="pres">
      <dgm:prSet presAssocID="{87B6A896-774E-4E89-87E5-7CCC23865AF4}" presName="spaceBetweenRectangles" presStyleCnt="0"/>
      <dgm:spPr/>
    </dgm:pt>
    <dgm:pt modelId="{4CEF6C63-2D0D-4044-A268-CC0038C28BCD}" type="pres">
      <dgm:prSet presAssocID="{F1D92D3C-819D-423F-B3B3-A2A3C4811741}" presName="parentLin" presStyleCnt="0"/>
      <dgm:spPr/>
    </dgm:pt>
    <dgm:pt modelId="{F7D46171-F64D-4ACD-9999-8EA8F4A28B2B}" type="pres">
      <dgm:prSet presAssocID="{F1D92D3C-819D-423F-B3B3-A2A3C4811741}" presName="parentLeftMargin" presStyleLbl="node1" presStyleIdx="0" presStyleCnt="6"/>
      <dgm:spPr/>
    </dgm:pt>
    <dgm:pt modelId="{40AB38A5-5E0F-4C82-B43A-934E6F073B7F}" type="pres">
      <dgm:prSet presAssocID="{F1D92D3C-819D-423F-B3B3-A2A3C4811741}" presName="parentText" presStyleLbl="node1" presStyleIdx="1" presStyleCnt="6">
        <dgm:presLayoutVars>
          <dgm:chMax val="0"/>
          <dgm:bulletEnabled val="1"/>
        </dgm:presLayoutVars>
      </dgm:prSet>
      <dgm:spPr/>
    </dgm:pt>
    <dgm:pt modelId="{21A684A1-7419-4539-B16D-74C181AF5BD9}" type="pres">
      <dgm:prSet presAssocID="{F1D92D3C-819D-423F-B3B3-A2A3C4811741}" presName="negativeSpace" presStyleCnt="0"/>
      <dgm:spPr/>
    </dgm:pt>
    <dgm:pt modelId="{F51E7B1D-BDAB-4063-8E17-7234B4DEC6AE}" type="pres">
      <dgm:prSet presAssocID="{F1D92D3C-819D-423F-B3B3-A2A3C4811741}" presName="childText" presStyleLbl="conFgAcc1" presStyleIdx="1" presStyleCnt="6">
        <dgm:presLayoutVars>
          <dgm:bulletEnabled val="1"/>
        </dgm:presLayoutVars>
      </dgm:prSet>
      <dgm:spPr/>
    </dgm:pt>
    <dgm:pt modelId="{93498883-AB36-4ED8-849B-036478AC37DE}" type="pres">
      <dgm:prSet presAssocID="{9164DDF1-2BED-4A56-AF01-4CBD71E79291}" presName="spaceBetweenRectangles" presStyleCnt="0"/>
      <dgm:spPr/>
    </dgm:pt>
    <dgm:pt modelId="{F6EAC48C-EFBA-4B1A-954D-67E543389F85}" type="pres">
      <dgm:prSet presAssocID="{51FE7A88-794B-4FD8-BC72-3E6D526F81CF}" presName="parentLin" presStyleCnt="0"/>
      <dgm:spPr/>
    </dgm:pt>
    <dgm:pt modelId="{3F1E2267-C484-4140-8CDA-4128EE7B4780}" type="pres">
      <dgm:prSet presAssocID="{51FE7A88-794B-4FD8-BC72-3E6D526F81CF}" presName="parentLeftMargin" presStyleLbl="node1" presStyleIdx="1" presStyleCnt="6"/>
      <dgm:spPr/>
    </dgm:pt>
    <dgm:pt modelId="{0D6E5A8B-3170-44FE-A5FC-C331CF187B7D}" type="pres">
      <dgm:prSet presAssocID="{51FE7A88-794B-4FD8-BC72-3E6D526F81CF}" presName="parentText" presStyleLbl="node1" presStyleIdx="2" presStyleCnt="6">
        <dgm:presLayoutVars>
          <dgm:chMax val="0"/>
          <dgm:bulletEnabled val="1"/>
        </dgm:presLayoutVars>
      </dgm:prSet>
      <dgm:spPr/>
    </dgm:pt>
    <dgm:pt modelId="{4CA19B6D-FCFE-4470-8029-935AE3E341EC}" type="pres">
      <dgm:prSet presAssocID="{51FE7A88-794B-4FD8-BC72-3E6D526F81CF}" presName="negativeSpace" presStyleCnt="0"/>
      <dgm:spPr/>
    </dgm:pt>
    <dgm:pt modelId="{66090285-694F-4F6A-8613-2DD68BEDAAAD}" type="pres">
      <dgm:prSet presAssocID="{51FE7A88-794B-4FD8-BC72-3E6D526F81CF}" presName="childText" presStyleLbl="conFgAcc1" presStyleIdx="2" presStyleCnt="6" custLinFactY="49730" custLinFactNeighborX="-6989" custLinFactNeighborY="100000">
        <dgm:presLayoutVars>
          <dgm:bulletEnabled val="1"/>
        </dgm:presLayoutVars>
      </dgm:prSet>
      <dgm:spPr/>
    </dgm:pt>
    <dgm:pt modelId="{C78CC165-AFE8-4692-9E5D-5760855F2F6F}" type="pres">
      <dgm:prSet presAssocID="{DAE3079F-DDF4-4FF1-BC29-D77883B97D8D}" presName="spaceBetweenRectangles" presStyleCnt="0"/>
      <dgm:spPr/>
    </dgm:pt>
    <dgm:pt modelId="{9A1D1392-096C-4A25-BCF6-3F0D9AD99792}" type="pres">
      <dgm:prSet presAssocID="{479C80FF-081E-4406-9427-87E565457E2F}" presName="parentLin" presStyleCnt="0"/>
      <dgm:spPr/>
    </dgm:pt>
    <dgm:pt modelId="{4B069834-C216-4D70-8DDE-4D4B0259E0FB}" type="pres">
      <dgm:prSet presAssocID="{479C80FF-081E-4406-9427-87E565457E2F}" presName="parentLeftMargin" presStyleLbl="node1" presStyleIdx="2" presStyleCnt="6"/>
      <dgm:spPr/>
    </dgm:pt>
    <dgm:pt modelId="{9DBC697B-0A02-4443-90A6-398E9576683D}" type="pres">
      <dgm:prSet presAssocID="{479C80FF-081E-4406-9427-87E565457E2F}" presName="parentText" presStyleLbl="node1" presStyleIdx="3" presStyleCnt="6">
        <dgm:presLayoutVars>
          <dgm:chMax val="0"/>
          <dgm:bulletEnabled val="1"/>
        </dgm:presLayoutVars>
      </dgm:prSet>
      <dgm:spPr/>
    </dgm:pt>
    <dgm:pt modelId="{A16300C7-CD4D-4859-BAD7-8985D6D35E96}" type="pres">
      <dgm:prSet presAssocID="{479C80FF-081E-4406-9427-87E565457E2F}" presName="negativeSpace" presStyleCnt="0"/>
      <dgm:spPr/>
    </dgm:pt>
    <dgm:pt modelId="{68A71698-53CA-4E05-8831-D424D63B217F}" type="pres">
      <dgm:prSet presAssocID="{479C80FF-081E-4406-9427-87E565457E2F}" presName="childText" presStyleLbl="conFgAcc1" presStyleIdx="3" presStyleCnt="6">
        <dgm:presLayoutVars>
          <dgm:bulletEnabled val="1"/>
        </dgm:presLayoutVars>
      </dgm:prSet>
      <dgm:spPr/>
    </dgm:pt>
    <dgm:pt modelId="{32C758D4-D9B0-46E4-8929-475465CB0B9F}" type="pres">
      <dgm:prSet presAssocID="{AB66BB40-D8B2-45D1-B441-B010D7AA87D4}" presName="spaceBetweenRectangles" presStyleCnt="0"/>
      <dgm:spPr/>
    </dgm:pt>
    <dgm:pt modelId="{B33E0E51-BB09-4519-84F9-767D3AB59E44}" type="pres">
      <dgm:prSet presAssocID="{182871AB-A4CB-4FF3-BB5F-651C53310E2D}" presName="parentLin" presStyleCnt="0"/>
      <dgm:spPr/>
    </dgm:pt>
    <dgm:pt modelId="{4F4BAF8F-F6B3-4C76-852B-DD5EB5830F27}" type="pres">
      <dgm:prSet presAssocID="{182871AB-A4CB-4FF3-BB5F-651C53310E2D}" presName="parentLeftMargin" presStyleLbl="node1" presStyleIdx="3" presStyleCnt="6"/>
      <dgm:spPr/>
    </dgm:pt>
    <dgm:pt modelId="{51A55987-8B1A-4670-9629-635953E45E95}" type="pres">
      <dgm:prSet presAssocID="{182871AB-A4CB-4FF3-BB5F-651C53310E2D}" presName="parentText" presStyleLbl="node1" presStyleIdx="4" presStyleCnt="6">
        <dgm:presLayoutVars>
          <dgm:chMax val="0"/>
          <dgm:bulletEnabled val="1"/>
        </dgm:presLayoutVars>
      </dgm:prSet>
      <dgm:spPr/>
    </dgm:pt>
    <dgm:pt modelId="{44367364-7A42-493C-AC54-2FB002BBD01B}" type="pres">
      <dgm:prSet presAssocID="{182871AB-A4CB-4FF3-BB5F-651C53310E2D}" presName="negativeSpace" presStyleCnt="0"/>
      <dgm:spPr/>
    </dgm:pt>
    <dgm:pt modelId="{BBC7CD4E-C7A8-477A-BD68-AFDBF12DC528}" type="pres">
      <dgm:prSet presAssocID="{182871AB-A4CB-4FF3-BB5F-651C53310E2D}" presName="childText" presStyleLbl="conFgAcc1" presStyleIdx="4" presStyleCnt="6">
        <dgm:presLayoutVars>
          <dgm:bulletEnabled val="1"/>
        </dgm:presLayoutVars>
      </dgm:prSet>
      <dgm:spPr/>
    </dgm:pt>
    <dgm:pt modelId="{AE78C7E7-92E2-4BAB-80C6-B23F75C56034}" type="pres">
      <dgm:prSet presAssocID="{0F557615-D59E-477B-9577-5369275D04C3}" presName="spaceBetweenRectangles" presStyleCnt="0"/>
      <dgm:spPr/>
    </dgm:pt>
    <dgm:pt modelId="{5ED53D80-CEC6-4874-8931-9C83479B872D}" type="pres">
      <dgm:prSet presAssocID="{2BD12D74-FF0F-46A8-9766-85DB79630D7D}" presName="parentLin" presStyleCnt="0"/>
      <dgm:spPr/>
    </dgm:pt>
    <dgm:pt modelId="{D9B889DE-96AC-4335-9F27-CBE03905212B}" type="pres">
      <dgm:prSet presAssocID="{2BD12D74-FF0F-46A8-9766-85DB79630D7D}" presName="parentLeftMargin" presStyleLbl="node1" presStyleIdx="4" presStyleCnt="6"/>
      <dgm:spPr/>
    </dgm:pt>
    <dgm:pt modelId="{CA5CCFD9-22E0-43BE-B97A-7F6D42A44681}" type="pres">
      <dgm:prSet presAssocID="{2BD12D74-FF0F-46A8-9766-85DB79630D7D}" presName="parentText" presStyleLbl="node1" presStyleIdx="5" presStyleCnt="6">
        <dgm:presLayoutVars>
          <dgm:chMax val="0"/>
          <dgm:bulletEnabled val="1"/>
        </dgm:presLayoutVars>
      </dgm:prSet>
      <dgm:spPr/>
    </dgm:pt>
    <dgm:pt modelId="{33D8CC73-ADD8-4804-B0C8-1BDEF2EF3044}" type="pres">
      <dgm:prSet presAssocID="{2BD12D74-FF0F-46A8-9766-85DB79630D7D}" presName="negativeSpace" presStyleCnt="0"/>
      <dgm:spPr/>
    </dgm:pt>
    <dgm:pt modelId="{710E8C58-8068-4DE2-89F1-7C32E5A88D68}" type="pres">
      <dgm:prSet presAssocID="{2BD12D74-FF0F-46A8-9766-85DB79630D7D}" presName="childText" presStyleLbl="conFgAcc1" presStyleIdx="5" presStyleCnt="6">
        <dgm:presLayoutVars>
          <dgm:bulletEnabled val="1"/>
        </dgm:presLayoutVars>
      </dgm:prSet>
      <dgm:spPr/>
    </dgm:pt>
  </dgm:ptLst>
  <dgm:cxnLst>
    <dgm:cxn modelId="{22911005-8B01-4CAE-B9D0-7BA623BD54C8}" srcId="{75C38843-C3A1-4680-A960-7E71C2FB1D5C}" destId="{479C80FF-081E-4406-9427-87E565457E2F}" srcOrd="3" destOrd="0" parTransId="{C3B6E100-63AE-4F61-99DF-809CB243DB77}" sibTransId="{AB66BB40-D8B2-45D1-B441-B010D7AA87D4}"/>
    <dgm:cxn modelId="{50193409-16A3-47D3-B28D-9FED48E1A207}" srcId="{75C38843-C3A1-4680-A960-7E71C2FB1D5C}" destId="{F1D92D3C-819D-423F-B3B3-A2A3C4811741}" srcOrd="1" destOrd="0" parTransId="{075DA003-81CC-4AC9-BE23-B6F7B4B4E8A1}" sibTransId="{9164DDF1-2BED-4A56-AF01-4CBD71E79291}"/>
    <dgm:cxn modelId="{59BFD10B-4DD3-41A6-A49C-F926D82D4AF9}" type="presOf" srcId="{182871AB-A4CB-4FF3-BB5F-651C53310E2D}" destId="{4F4BAF8F-F6B3-4C76-852B-DD5EB5830F27}" srcOrd="0" destOrd="0" presId="urn:microsoft.com/office/officeart/2005/8/layout/list1"/>
    <dgm:cxn modelId="{CFD79D0E-CF0A-4BF1-916F-B17E1E83D4F4}" srcId="{75C38843-C3A1-4680-A960-7E71C2FB1D5C}" destId="{7EB694A0-7779-4E03-B3E3-5C02E0D97A30}" srcOrd="0" destOrd="0" parTransId="{B9EE43CB-26CE-43B3-8A50-49B6C4230401}" sibTransId="{87B6A896-774E-4E89-87E5-7CCC23865AF4}"/>
    <dgm:cxn modelId="{9319A210-4E61-4414-A9F9-D85C24DFEED0}" type="presOf" srcId="{F9763CE2-5E4B-4533-ADCB-C84571BAC93F}" destId="{710E8C58-8068-4DE2-89F1-7C32E5A88D68}" srcOrd="0" destOrd="0" presId="urn:microsoft.com/office/officeart/2005/8/layout/list1"/>
    <dgm:cxn modelId="{FBCC0A14-3149-4B59-8B79-BC2003331081}" type="presOf" srcId="{F1D92D3C-819D-423F-B3B3-A2A3C4811741}" destId="{F7D46171-F64D-4ACD-9999-8EA8F4A28B2B}" srcOrd="0" destOrd="0" presId="urn:microsoft.com/office/officeart/2005/8/layout/list1"/>
    <dgm:cxn modelId="{E18B641F-6D5E-45B7-AB20-54029A76AA05}" srcId="{75C38843-C3A1-4680-A960-7E71C2FB1D5C}" destId="{51FE7A88-794B-4FD8-BC72-3E6D526F81CF}" srcOrd="2" destOrd="0" parTransId="{FC6D907A-8E3C-4DCF-B3CF-B81C8FF81CC9}" sibTransId="{DAE3079F-DDF4-4FF1-BC29-D77883B97D8D}"/>
    <dgm:cxn modelId="{9C860473-D5F6-4FA7-A905-39D6634268D9}" srcId="{51FE7A88-794B-4FD8-BC72-3E6D526F81CF}" destId="{3726A418-349F-49AF-B378-102667E1AE4C}" srcOrd="0" destOrd="0" parTransId="{4FC904EB-2131-44ED-9766-614318574181}" sibTransId="{9D93E939-7A5B-483C-83CA-6A734DEDC8C0}"/>
    <dgm:cxn modelId="{2826BA73-D6EB-4DB5-88DA-69A75DB36AB4}" srcId="{75C38843-C3A1-4680-A960-7E71C2FB1D5C}" destId="{182871AB-A4CB-4FF3-BB5F-651C53310E2D}" srcOrd="4" destOrd="0" parTransId="{9926F4FB-E522-4C16-9921-31EA32318E12}" sibTransId="{0F557615-D59E-477B-9577-5369275D04C3}"/>
    <dgm:cxn modelId="{D0E94654-0B1A-4FD9-86D4-3DD017561D34}" type="presOf" srcId="{7EB694A0-7779-4E03-B3E3-5C02E0D97A30}" destId="{926E2B50-79B3-466E-AEC2-A40255500A14}" srcOrd="1" destOrd="0" presId="urn:microsoft.com/office/officeart/2005/8/layout/list1"/>
    <dgm:cxn modelId="{A556DF55-1C7F-47DC-BE78-16773A529EC0}" type="presOf" srcId="{2BD12D74-FF0F-46A8-9766-85DB79630D7D}" destId="{CA5CCFD9-22E0-43BE-B97A-7F6D42A44681}" srcOrd="1" destOrd="0" presId="urn:microsoft.com/office/officeart/2005/8/layout/list1"/>
    <dgm:cxn modelId="{94D27E79-A7F0-4A86-8DF9-3DAF90D9EFB7}" srcId="{75C38843-C3A1-4680-A960-7E71C2FB1D5C}" destId="{2BD12D74-FF0F-46A8-9766-85DB79630D7D}" srcOrd="5" destOrd="0" parTransId="{624CE5BD-D3D8-4D90-B109-826EEB62411B}" sibTransId="{A77D411B-FE58-4475-BBAD-9B40C2643720}"/>
    <dgm:cxn modelId="{09055B7F-2077-4489-9725-0BA0B1BF12EC}" type="presOf" srcId="{51FE7A88-794B-4FD8-BC72-3E6D526F81CF}" destId="{3F1E2267-C484-4140-8CDA-4128EE7B4780}" srcOrd="0" destOrd="0" presId="urn:microsoft.com/office/officeart/2005/8/layout/list1"/>
    <dgm:cxn modelId="{F9529084-A667-4C29-B289-140B6486EE58}" type="presOf" srcId="{75C38843-C3A1-4680-A960-7E71C2FB1D5C}" destId="{87523E65-BCD0-4376-BE19-9AF3CA3BDEE5}" srcOrd="0" destOrd="0" presId="urn:microsoft.com/office/officeart/2005/8/layout/list1"/>
    <dgm:cxn modelId="{A55B0285-199A-4544-877A-06E8E81CC36D}" type="presOf" srcId="{2BD12D74-FF0F-46A8-9766-85DB79630D7D}" destId="{D9B889DE-96AC-4335-9F27-CBE03905212B}" srcOrd="0" destOrd="0" presId="urn:microsoft.com/office/officeart/2005/8/layout/list1"/>
    <dgm:cxn modelId="{88F904B7-F15D-401F-B4BD-7956D6A9FE7C}" type="presOf" srcId="{F1D92D3C-819D-423F-B3B3-A2A3C4811741}" destId="{40AB38A5-5E0F-4C82-B43A-934E6F073B7F}" srcOrd="1" destOrd="0" presId="urn:microsoft.com/office/officeart/2005/8/layout/list1"/>
    <dgm:cxn modelId="{3374A0B8-DC93-47F3-997E-F8AE8E8CB8AF}" type="presOf" srcId="{51FE7A88-794B-4FD8-BC72-3E6D526F81CF}" destId="{0D6E5A8B-3170-44FE-A5FC-C331CF187B7D}" srcOrd="1" destOrd="0" presId="urn:microsoft.com/office/officeart/2005/8/layout/list1"/>
    <dgm:cxn modelId="{B95154BA-A126-4B93-A0B8-7C5E4E8ED636}" srcId="{479C80FF-081E-4406-9427-87E565457E2F}" destId="{587A4C09-4090-4016-8DB0-0E452D72B42D}" srcOrd="0" destOrd="0" parTransId="{EAFB4888-F35B-41DA-8EFB-65E161AF2B7A}" sibTransId="{AD1F7578-312B-4129-854C-573CDE329ACF}"/>
    <dgm:cxn modelId="{AFABD0C1-9F72-4FE0-B085-91BCB14F6AF0}" type="presOf" srcId="{479C80FF-081E-4406-9427-87E565457E2F}" destId="{9DBC697B-0A02-4443-90A6-398E9576683D}" srcOrd="1" destOrd="0" presId="urn:microsoft.com/office/officeart/2005/8/layout/list1"/>
    <dgm:cxn modelId="{23E184C3-8CCE-45B6-8590-CCE85C076B2F}" type="presOf" srcId="{479C80FF-081E-4406-9427-87E565457E2F}" destId="{4B069834-C216-4D70-8DDE-4D4B0259E0FB}" srcOrd="0" destOrd="0" presId="urn:microsoft.com/office/officeart/2005/8/layout/list1"/>
    <dgm:cxn modelId="{7B2301E0-9711-416E-B5DF-59F8C2E04526}" type="presOf" srcId="{587A4C09-4090-4016-8DB0-0E452D72B42D}" destId="{68A71698-53CA-4E05-8831-D424D63B217F}" srcOrd="0" destOrd="0" presId="urn:microsoft.com/office/officeart/2005/8/layout/list1"/>
    <dgm:cxn modelId="{404FC5E7-C02D-4D14-861E-92CD39055897}" srcId="{2BD12D74-FF0F-46A8-9766-85DB79630D7D}" destId="{F9763CE2-5E4B-4533-ADCB-C84571BAC93F}" srcOrd="0" destOrd="0" parTransId="{A46BDEF4-F765-49D8-9B2C-6FFF3A83F8BE}" sibTransId="{21770A38-BD88-47C7-892A-D635C67689AB}"/>
    <dgm:cxn modelId="{9E1B9CE8-AAAB-492C-A538-027D9F30BF4A}" type="presOf" srcId="{182871AB-A4CB-4FF3-BB5F-651C53310E2D}" destId="{51A55987-8B1A-4670-9629-635953E45E95}" srcOrd="1" destOrd="0" presId="urn:microsoft.com/office/officeart/2005/8/layout/list1"/>
    <dgm:cxn modelId="{2A8489EA-58FB-4B0F-8D55-F62DDC1D0087}" type="presOf" srcId="{3726A418-349F-49AF-B378-102667E1AE4C}" destId="{66090285-694F-4F6A-8613-2DD68BEDAAAD}" srcOrd="0" destOrd="0" presId="urn:microsoft.com/office/officeart/2005/8/layout/list1"/>
    <dgm:cxn modelId="{22818EFE-626A-4BF6-B81F-4029DB6CCA5A}" type="presOf" srcId="{7EB694A0-7779-4E03-B3E3-5C02E0D97A30}" destId="{88BE8363-27D8-4FCD-B17A-091F5277B5AA}" srcOrd="0" destOrd="0" presId="urn:microsoft.com/office/officeart/2005/8/layout/list1"/>
    <dgm:cxn modelId="{7F35D225-F07C-4782-89A0-2DA68FD7335E}" type="presParOf" srcId="{87523E65-BCD0-4376-BE19-9AF3CA3BDEE5}" destId="{33E2CDF7-A6FB-4BEF-B70C-07BF51EB336C}" srcOrd="0" destOrd="0" presId="urn:microsoft.com/office/officeart/2005/8/layout/list1"/>
    <dgm:cxn modelId="{B8204520-2F86-4D31-96AF-A6E42CEB5B9E}" type="presParOf" srcId="{33E2CDF7-A6FB-4BEF-B70C-07BF51EB336C}" destId="{88BE8363-27D8-4FCD-B17A-091F5277B5AA}" srcOrd="0" destOrd="0" presId="urn:microsoft.com/office/officeart/2005/8/layout/list1"/>
    <dgm:cxn modelId="{8361048D-4407-4438-A3B7-6C233C984EB7}" type="presParOf" srcId="{33E2CDF7-A6FB-4BEF-B70C-07BF51EB336C}" destId="{926E2B50-79B3-466E-AEC2-A40255500A14}" srcOrd="1" destOrd="0" presId="urn:microsoft.com/office/officeart/2005/8/layout/list1"/>
    <dgm:cxn modelId="{50594CEC-188F-4811-A632-3BEFE0F9BC5C}" type="presParOf" srcId="{87523E65-BCD0-4376-BE19-9AF3CA3BDEE5}" destId="{42579475-FF45-462C-A5AE-8B0A242FAE57}" srcOrd="1" destOrd="0" presId="urn:microsoft.com/office/officeart/2005/8/layout/list1"/>
    <dgm:cxn modelId="{8D6DDBE9-C4AD-4D2D-B5D9-D45B8B95FE68}" type="presParOf" srcId="{87523E65-BCD0-4376-BE19-9AF3CA3BDEE5}" destId="{0BDB4417-0046-4CA7-B720-1FC25CB48701}" srcOrd="2" destOrd="0" presId="urn:microsoft.com/office/officeart/2005/8/layout/list1"/>
    <dgm:cxn modelId="{6B378DA6-083A-4D20-9E9C-57D0F801FDE6}" type="presParOf" srcId="{87523E65-BCD0-4376-BE19-9AF3CA3BDEE5}" destId="{DEA819D5-F42B-441B-9B85-62B89E0C3D43}" srcOrd="3" destOrd="0" presId="urn:microsoft.com/office/officeart/2005/8/layout/list1"/>
    <dgm:cxn modelId="{2C6D2DA3-3304-447B-BC5F-29EF6265591F}" type="presParOf" srcId="{87523E65-BCD0-4376-BE19-9AF3CA3BDEE5}" destId="{4CEF6C63-2D0D-4044-A268-CC0038C28BCD}" srcOrd="4" destOrd="0" presId="urn:microsoft.com/office/officeart/2005/8/layout/list1"/>
    <dgm:cxn modelId="{CE31EC66-567B-4999-8B66-70C0C4138363}" type="presParOf" srcId="{4CEF6C63-2D0D-4044-A268-CC0038C28BCD}" destId="{F7D46171-F64D-4ACD-9999-8EA8F4A28B2B}" srcOrd="0" destOrd="0" presId="urn:microsoft.com/office/officeart/2005/8/layout/list1"/>
    <dgm:cxn modelId="{552FE52D-98E0-4413-AEB0-C95751A3F6CF}" type="presParOf" srcId="{4CEF6C63-2D0D-4044-A268-CC0038C28BCD}" destId="{40AB38A5-5E0F-4C82-B43A-934E6F073B7F}" srcOrd="1" destOrd="0" presId="urn:microsoft.com/office/officeart/2005/8/layout/list1"/>
    <dgm:cxn modelId="{B3C61668-84FC-4DB3-8581-EA5AA976719C}" type="presParOf" srcId="{87523E65-BCD0-4376-BE19-9AF3CA3BDEE5}" destId="{21A684A1-7419-4539-B16D-74C181AF5BD9}" srcOrd="5" destOrd="0" presId="urn:microsoft.com/office/officeart/2005/8/layout/list1"/>
    <dgm:cxn modelId="{1C563542-EA85-46FB-8EEF-7FD447039A6C}" type="presParOf" srcId="{87523E65-BCD0-4376-BE19-9AF3CA3BDEE5}" destId="{F51E7B1D-BDAB-4063-8E17-7234B4DEC6AE}" srcOrd="6" destOrd="0" presId="urn:microsoft.com/office/officeart/2005/8/layout/list1"/>
    <dgm:cxn modelId="{6F6255DE-8E1E-41F6-9360-86171A11218A}" type="presParOf" srcId="{87523E65-BCD0-4376-BE19-9AF3CA3BDEE5}" destId="{93498883-AB36-4ED8-849B-036478AC37DE}" srcOrd="7" destOrd="0" presId="urn:microsoft.com/office/officeart/2005/8/layout/list1"/>
    <dgm:cxn modelId="{D7BF333D-C6E8-4478-804D-E0A433C1F57C}" type="presParOf" srcId="{87523E65-BCD0-4376-BE19-9AF3CA3BDEE5}" destId="{F6EAC48C-EFBA-4B1A-954D-67E543389F85}" srcOrd="8" destOrd="0" presId="urn:microsoft.com/office/officeart/2005/8/layout/list1"/>
    <dgm:cxn modelId="{A6A8E2D3-6B16-4A71-AAFF-978F347F9B2C}" type="presParOf" srcId="{F6EAC48C-EFBA-4B1A-954D-67E543389F85}" destId="{3F1E2267-C484-4140-8CDA-4128EE7B4780}" srcOrd="0" destOrd="0" presId="urn:microsoft.com/office/officeart/2005/8/layout/list1"/>
    <dgm:cxn modelId="{E1BADA45-EEE5-4B47-8BC5-C254A8603F1E}" type="presParOf" srcId="{F6EAC48C-EFBA-4B1A-954D-67E543389F85}" destId="{0D6E5A8B-3170-44FE-A5FC-C331CF187B7D}" srcOrd="1" destOrd="0" presId="urn:microsoft.com/office/officeart/2005/8/layout/list1"/>
    <dgm:cxn modelId="{EA73501A-459F-4AFF-A015-F5E164E59158}" type="presParOf" srcId="{87523E65-BCD0-4376-BE19-9AF3CA3BDEE5}" destId="{4CA19B6D-FCFE-4470-8029-935AE3E341EC}" srcOrd="9" destOrd="0" presId="urn:microsoft.com/office/officeart/2005/8/layout/list1"/>
    <dgm:cxn modelId="{0E774D8F-1A8E-4737-98DE-0C6F7CFA8443}" type="presParOf" srcId="{87523E65-BCD0-4376-BE19-9AF3CA3BDEE5}" destId="{66090285-694F-4F6A-8613-2DD68BEDAAAD}" srcOrd="10" destOrd="0" presId="urn:microsoft.com/office/officeart/2005/8/layout/list1"/>
    <dgm:cxn modelId="{E05DF779-D156-43A0-B3AE-72EF333935D7}" type="presParOf" srcId="{87523E65-BCD0-4376-BE19-9AF3CA3BDEE5}" destId="{C78CC165-AFE8-4692-9E5D-5760855F2F6F}" srcOrd="11" destOrd="0" presId="urn:microsoft.com/office/officeart/2005/8/layout/list1"/>
    <dgm:cxn modelId="{FED005E2-DD7B-42E1-8F0F-6C0614C46A16}" type="presParOf" srcId="{87523E65-BCD0-4376-BE19-9AF3CA3BDEE5}" destId="{9A1D1392-096C-4A25-BCF6-3F0D9AD99792}" srcOrd="12" destOrd="0" presId="urn:microsoft.com/office/officeart/2005/8/layout/list1"/>
    <dgm:cxn modelId="{7C8E71A0-61B1-460A-85FE-DC283178C075}" type="presParOf" srcId="{9A1D1392-096C-4A25-BCF6-3F0D9AD99792}" destId="{4B069834-C216-4D70-8DDE-4D4B0259E0FB}" srcOrd="0" destOrd="0" presId="urn:microsoft.com/office/officeart/2005/8/layout/list1"/>
    <dgm:cxn modelId="{17C31615-EA58-4A59-B696-CF64D95FC86A}" type="presParOf" srcId="{9A1D1392-096C-4A25-BCF6-3F0D9AD99792}" destId="{9DBC697B-0A02-4443-90A6-398E9576683D}" srcOrd="1" destOrd="0" presId="urn:microsoft.com/office/officeart/2005/8/layout/list1"/>
    <dgm:cxn modelId="{E1C922ED-CA54-402D-95AE-2AC0E15CBD28}" type="presParOf" srcId="{87523E65-BCD0-4376-BE19-9AF3CA3BDEE5}" destId="{A16300C7-CD4D-4859-BAD7-8985D6D35E96}" srcOrd="13" destOrd="0" presId="urn:microsoft.com/office/officeart/2005/8/layout/list1"/>
    <dgm:cxn modelId="{4003623A-34AB-4619-90CF-BA8AEE615858}" type="presParOf" srcId="{87523E65-BCD0-4376-BE19-9AF3CA3BDEE5}" destId="{68A71698-53CA-4E05-8831-D424D63B217F}" srcOrd="14" destOrd="0" presId="urn:microsoft.com/office/officeart/2005/8/layout/list1"/>
    <dgm:cxn modelId="{8A7635E4-4AAC-4CFA-8C7C-DDFADF8AFD4D}" type="presParOf" srcId="{87523E65-BCD0-4376-BE19-9AF3CA3BDEE5}" destId="{32C758D4-D9B0-46E4-8929-475465CB0B9F}" srcOrd="15" destOrd="0" presId="urn:microsoft.com/office/officeart/2005/8/layout/list1"/>
    <dgm:cxn modelId="{D0055A5B-E78E-4BCE-AA43-831A01FA4A07}" type="presParOf" srcId="{87523E65-BCD0-4376-BE19-9AF3CA3BDEE5}" destId="{B33E0E51-BB09-4519-84F9-767D3AB59E44}" srcOrd="16" destOrd="0" presId="urn:microsoft.com/office/officeart/2005/8/layout/list1"/>
    <dgm:cxn modelId="{B08C8048-ECD3-4D2B-8A26-6AEED37858E0}" type="presParOf" srcId="{B33E0E51-BB09-4519-84F9-767D3AB59E44}" destId="{4F4BAF8F-F6B3-4C76-852B-DD5EB5830F27}" srcOrd="0" destOrd="0" presId="urn:microsoft.com/office/officeart/2005/8/layout/list1"/>
    <dgm:cxn modelId="{704B4025-E4C0-40D2-B082-485FDC875B7D}" type="presParOf" srcId="{B33E0E51-BB09-4519-84F9-767D3AB59E44}" destId="{51A55987-8B1A-4670-9629-635953E45E95}" srcOrd="1" destOrd="0" presId="urn:microsoft.com/office/officeart/2005/8/layout/list1"/>
    <dgm:cxn modelId="{0061878F-7CC1-452C-8474-A94036DFCCF0}" type="presParOf" srcId="{87523E65-BCD0-4376-BE19-9AF3CA3BDEE5}" destId="{44367364-7A42-493C-AC54-2FB002BBD01B}" srcOrd="17" destOrd="0" presId="urn:microsoft.com/office/officeart/2005/8/layout/list1"/>
    <dgm:cxn modelId="{1EFEBFFA-E34F-43F0-BE95-E1927A3A95EF}" type="presParOf" srcId="{87523E65-BCD0-4376-BE19-9AF3CA3BDEE5}" destId="{BBC7CD4E-C7A8-477A-BD68-AFDBF12DC528}" srcOrd="18" destOrd="0" presId="urn:microsoft.com/office/officeart/2005/8/layout/list1"/>
    <dgm:cxn modelId="{38FBAA41-D1A9-45CD-B481-7D241EE755AE}" type="presParOf" srcId="{87523E65-BCD0-4376-BE19-9AF3CA3BDEE5}" destId="{AE78C7E7-92E2-4BAB-80C6-B23F75C56034}" srcOrd="19" destOrd="0" presId="urn:microsoft.com/office/officeart/2005/8/layout/list1"/>
    <dgm:cxn modelId="{685459DF-B4DF-40C8-AC8C-825C59650A21}" type="presParOf" srcId="{87523E65-BCD0-4376-BE19-9AF3CA3BDEE5}" destId="{5ED53D80-CEC6-4874-8931-9C83479B872D}" srcOrd="20" destOrd="0" presId="urn:microsoft.com/office/officeart/2005/8/layout/list1"/>
    <dgm:cxn modelId="{A17AE2C7-8B7D-4474-9BB6-C4159A6F611B}" type="presParOf" srcId="{5ED53D80-CEC6-4874-8931-9C83479B872D}" destId="{D9B889DE-96AC-4335-9F27-CBE03905212B}" srcOrd="0" destOrd="0" presId="urn:microsoft.com/office/officeart/2005/8/layout/list1"/>
    <dgm:cxn modelId="{9266AEFD-1F05-411D-BEDC-F4B91D6719B5}" type="presParOf" srcId="{5ED53D80-CEC6-4874-8931-9C83479B872D}" destId="{CA5CCFD9-22E0-43BE-B97A-7F6D42A44681}" srcOrd="1" destOrd="0" presId="urn:microsoft.com/office/officeart/2005/8/layout/list1"/>
    <dgm:cxn modelId="{19451136-295F-400A-9D33-5DC86E608810}" type="presParOf" srcId="{87523E65-BCD0-4376-BE19-9AF3CA3BDEE5}" destId="{33D8CC73-ADD8-4804-B0C8-1BDEF2EF3044}" srcOrd="21" destOrd="0" presId="urn:microsoft.com/office/officeart/2005/8/layout/list1"/>
    <dgm:cxn modelId="{53886022-744A-48E2-B1BC-B6F83EFC79F5}" type="presParOf" srcId="{87523E65-BCD0-4376-BE19-9AF3CA3BDEE5}" destId="{710E8C58-8068-4DE2-89F1-7C32E5A88D68}"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D23A1A-2C7F-4BF6-8656-971A1B095F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F5EDBF9-9920-4349-A9D5-06A9C7F803C8}">
      <dgm:prSet phldrT="[Text]"/>
      <dgm:spPr/>
      <dgm:t>
        <a:bodyPr/>
        <a:lstStyle/>
        <a:p>
          <a:r>
            <a:rPr lang="en-US" dirty="0"/>
            <a:t>general</a:t>
          </a:r>
        </a:p>
      </dgm:t>
    </dgm:pt>
    <dgm:pt modelId="{E7C3E767-8DB9-4F88-BD95-20ED09250997}" type="parTrans" cxnId="{EA7CF434-F3C6-4F1B-BEE1-40E48D798BA2}">
      <dgm:prSet/>
      <dgm:spPr/>
      <dgm:t>
        <a:bodyPr/>
        <a:lstStyle/>
        <a:p>
          <a:endParaRPr lang="en-US"/>
        </a:p>
      </dgm:t>
    </dgm:pt>
    <dgm:pt modelId="{FDFA7091-FAA7-4A45-9F07-4E0A9FFF8A95}" type="sibTrans" cxnId="{EA7CF434-F3C6-4F1B-BEE1-40E48D798BA2}">
      <dgm:prSet/>
      <dgm:spPr/>
      <dgm:t>
        <a:bodyPr/>
        <a:lstStyle/>
        <a:p>
          <a:endParaRPr lang="en-US"/>
        </a:p>
      </dgm:t>
    </dgm:pt>
    <dgm:pt modelId="{8945D563-778E-48D8-AF44-AF1C6A67EBD5}">
      <dgm:prSet phldrT="[Text]"/>
      <dgm:spPr/>
      <dgm:t>
        <a:bodyPr/>
        <a:lstStyle/>
        <a:p>
          <a:r>
            <a:rPr lang="en-US" dirty="0"/>
            <a:t>Specific </a:t>
          </a:r>
        </a:p>
      </dgm:t>
    </dgm:pt>
    <dgm:pt modelId="{4316D808-0659-41EF-8078-1E13EBAFD1D1}" type="parTrans" cxnId="{81DAF789-B59E-40B0-842A-B3834917667D}">
      <dgm:prSet/>
      <dgm:spPr/>
      <dgm:t>
        <a:bodyPr/>
        <a:lstStyle/>
        <a:p>
          <a:endParaRPr lang="en-US"/>
        </a:p>
      </dgm:t>
    </dgm:pt>
    <dgm:pt modelId="{E1243FA9-F731-4C05-A024-9F042A6C023C}" type="sibTrans" cxnId="{81DAF789-B59E-40B0-842A-B3834917667D}">
      <dgm:prSet/>
      <dgm:spPr/>
      <dgm:t>
        <a:bodyPr/>
        <a:lstStyle/>
        <a:p>
          <a:endParaRPr lang="en-US"/>
        </a:p>
      </dgm:t>
    </dgm:pt>
    <dgm:pt modelId="{8ACFDF06-B643-4990-8097-BDD698B193FB}">
      <dgm:prSet/>
      <dgm:spPr/>
      <dgm:t>
        <a:bodyPr/>
        <a:lstStyle/>
        <a:p>
          <a:r>
            <a:rPr lang="en-US" dirty="0"/>
            <a:t>supportive</a:t>
          </a:r>
        </a:p>
      </dgm:t>
    </dgm:pt>
    <dgm:pt modelId="{F3ADA8B7-5C97-4BE6-8479-2766D91435B9}" type="parTrans" cxnId="{2157CD1F-5C94-4D45-B7C7-7C9A2FB0AF56}">
      <dgm:prSet/>
      <dgm:spPr/>
      <dgm:t>
        <a:bodyPr/>
        <a:lstStyle/>
        <a:p>
          <a:endParaRPr lang="en-US"/>
        </a:p>
      </dgm:t>
    </dgm:pt>
    <dgm:pt modelId="{9F0B7C66-2B3C-4158-8497-1CBF5AA2F1B9}" type="sibTrans" cxnId="{2157CD1F-5C94-4D45-B7C7-7C9A2FB0AF56}">
      <dgm:prSet/>
      <dgm:spPr/>
      <dgm:t>
        <a:bodyPr/>
        <a:lstStyle/>
        <a:p>
          <a:endParaRPr lang="en-US"/>
        </a:p>
      </dgm:t>
    </dgm:pt>
    <dgm:pt modelId="{EBA26DAC-4592-4CE5-A467-1E3909866CA4}">
      <dgm:prSet/>
      <dgm:spPr/>
      <dgm:t>
        <a:bodyPr/>
        <a:lstStyle/>
        <a:p>
          <a:r>
            <a:rPr lang="en-US" dirty="0"/>
            <a:t>Is the main line</a:t>
          </a:r>
        </a:p>
      </dgm:t>
    </dgm:pt>
    <dgm:pt modelId="{08B80978-2662-454E-AAFD-BC17C8D6F8D0}" type="parTrans" cxnId="{938DD330-B408-4820-A58B-1A5A0093C74A}">
      <dgm:prSet/>
      <dgm:spPr/>
      <dgm:t>
        <a:bodyPr/>
        <a:lstStyle/>
        <a:p>
          <a:endParaRPr lang="en-US"/>
        </a:p>
      </dgm:t>
    </dgm:pt>
    <dgm:pt modelId="{C29350C9-2165-4D92-B370-07D9A0AF838E}" type="sibTrans" cxnId="{938DD330-B408-4820-A58B-1A5A0093C74A}">
      <dgm:prSet/>
      <dgm:spPr/>
      <dgm:t>
        <a:bodyPr/>
        <a:lstStyle/>
        <a:p>
          <a:endParaRPr lang="en-US"/>
        </a:p>
      </dgm:t>
    </dgm:pt>
    <dgm:pt modelId="{C19D3AB0-FFE7-494B-932E-3B34BEA8BE4C}">
      <dgm:prSet/>
      <dgm:spPr/>
      <dgm:t>
        <a:bodyPr/>
        <a:lstStyle/>
        <a:p>
          <a:r>
            <a:rPr lang="en-US" dirty="0"/>
            <a:t>No antidote</a:t>
          </a:r>
        </a:p>
      </dgm:t>
    </dgm:pt>
    <dgm:pt modelId="{3BFB562F-2032-42E8-9ABD-9DBBEA47D5DA}" type="parTrans" cxnId="{93086602-999D-4DB8-8B4D-5210D9F6C579}">
      <dgm:prSet/>
      <dgm:spPr/>
    </dgm:pt>
    <dgm:pt modelId="{112C8573-C687-4C2E-BFDF-22DD0D742E6B}" type="sibTrans" cxnId="{93086602-999D-4DB8-8B4D-5210D9F6C579}">
      <dgm:prSet/>
      <dgm:spPr/>
    </dgm:pt>
    <dgm:pt modelId="{33873EAC-288D-4423-A885-9CEB1CCE6456}" type="pres">
      <dgm:prSet presAssocID="{BAD23A1A-2C7F-4BF6-8656-971A1B095F19}" presName="hierChild1" presStyleCnt="0">
        <dgm:presLayoutVars>
          <dgm:chPref val="1"/>
          <dgm:dir/>
          <dgm:animOne val="branch"/>
          <dgm:animLvl val="lvl"/>
          <dgm:resizeHandles/>
        </dgm:presLayoutVars>
      </dgm:prSet>
      <dgm:spPr/>
    </dgm:pt>
    <dgm:pt modelId="{648367F6-6F36-49EC-AC88-EF2FCA1FB5F5}" type="pres">
      <dgm:prSet presAssocID="{EF5EDBF9-9920-4349-A9D5-06A9C7F803C8}" presName="hierRoot1" presStyleCnt="0"/>
      <dgm:spPr/>
    </dgm:pt>
    <dgm:pt modelId="{715FC2B2-D4BC-4B70-AF2E-C831BF3649CD}" type="pres">
      <dgm:prSet presAssocID="{EF5EDBF9-9920-4349-A9D5-06A9C7F803C8}" presName="composite" presStyleCnt="0"/>
      <dgm:spPr/>
    </dgm:pt>
    <dgm:pt modelId="{A9674476-766B-4BDE-AE59-9D352BE3FB45}" type="pres">
      <dgm:prSet presAssocID="{EF5EDBF9-9920-4349-A9D5-06A9C7F803C8}" presName="background" presStyleLbl="node0" presStyleIdx="0" presStyleCnt="1"/>
      <dgm:spPr/>
    </dgm:pt>
    <dgm:pt modelId="{709C8EF9-AF56-4268-AD71-ED515BCDE9FA}" type="pres">
      <dgm:prSet presAssocID="{EF5EDBF9-9920-4349-A9D5-06A9C7F803C8}" presName="text" presStyleLbl="fgAcc0" presStyleIdx="0" presStyleCnt="1" custLinFactX="-100000" custLinFactNeighborX="-123170" custLinFactNeighborY="61455">
        <dgm:presLayoutVars>
          <dgm:chPref val="3"/>
        </dgm:presLayoutVars>
      </dgm:prSet>
      <dgm:spPr/>
    </dgm:pt>
    <dgm:pt modelId="{F9274241-7436-4213-9814-578ABB5F3D0F}" type="pres">
      <dgm:prSet presAssocID="{EF5EDBF9-9920-4349-A9D5-06A9C7F803C8}" presName="hierChild2" presStyleCnt="0"/>
      <dgm:spPr/>
    </dgm:pt>
    <dgm:pt modelId="{B3D3F497-DAFE-4D7B-B84D-DF5B9D97A8A7}" type="pres">
      <dgm:prSet presAssocID="{4316D808-0659-41EF-8078-1E13EBAFD1D1}" presName="Name10" presStyleLbl="parChTrans1D2" presStyleIdx="0" presStyleCnt="2"/>
      <dgm:spPr/>
    </dgm:pt>
    <dgm:pt modelId="{0EA4E434-CD1B-4E4C-B8F6-85E371F1B900}" type="pres">
      <dgm:prSet presAssocID="{8945D563-778E-48D8-AF44-AF1C6A67EBD5}" presName="hierRoot2" presStyleCnt="0"/>
      <dgm:spPr/>
    </dgm:pt>
    <dgm:pt modelId="{68D5CE97-14D8-4557-A5A5-25B78F916BE3}" type="pres">
      <dgm:prSet presAssocID="{8945D563-778E-48D8-AF44-AF1C6A67EBD5}" presName="composite2" presStyleCnt="0"/>
      <dgm:spPr/>
    </dgm:pt>
    <dgm:pt modelId="{035F204A-96B5-4032-8A62-0A57DD7B7187}" type="pres">
      <dgm:prSet presAssocID="{8945D563-778E-48D8-AF44-AF1C6A67EBD5}" presName="background2" presStyleLbl="node2" presStyleIdx="0" presStyleCnt="2"/>
      <dgm:spPr/>
    </dgm:pt>
    <dgm:pt modelId="{1CA5914E-32EA-41B1-A850-3EA6DD204395}" type="pres">
      <dgm:prSet presAssocID="{8945D563-778E-48D8-AF44-AF1C6A67EBD5}" presName="text2" presStyleLbl="fgAcc2" presStyleIdx="0" presStyleCnt="2" custLinFactNeighborX="15811" custLinFactNeighborY="-80593">
        <dgm:presLayoutVars>
          <dgm:chPref val="3"/>
        </dgm:presLayoutVars>
      </dgm:prSet>
      <dgm:spPr/>
    </dgm:pt>
    <dgm:pt modelId="{B7060129-A984-4D05-8D5A-3050476EADEC}" type="pres">
      <dgm:prSet presAssocID="{8945D563-778E-48D8-AF44-AF1C6A67EBD5}" presName="hierChild3" presStyleCnt="0"/>
      <dgm:spPr/>
    </dgm:pt>
    <dgm:pt modelId="{995CE2C7-C86C-4393-81B3-67F3C7C4AE5F}" type="pres">
      <dgm:prSet presAssocID="{3BFB562F-2032-42E8-9ABD-9DBBEA47D5DA}" presName="Name17" presStyleLbl="parChTrans1D3" presStyleIdx="0" presStyleCnt="2"/>
      <dgm:spPr/>
    </dgm:pt>
    <dgm:pt modelId="{FFCDB5F0-AA17-410B-90DB-5BD89BB17534}" type="pres">
      <dgm:prSet presAssocID="{C19D3AB0-FFE7-494B-932E-3B34BEA8BE4C}" presName="hierRoot3" presStyleCnt="0"/>
      <dgm:spPr/>
    </dgm:pt>
    <dgm:pt modelId="{D7A1C3A8-D4B9-4EE5-93AF-10F5B79775E6}" type="pres">
      <dgm:prSet presAssocID="{C19D3AB0-FFE7-494B-932E-3B34BEA8BE4C}" presName="composite3" presStyleCnt="0"/>
      <dgm:spPr/>
    </dgm:pt>
    <dgm:pt modelId="{C1E50D2E-0052-4891-A2E7-774F58424FB2}" type="pres">
      <dgm:prSet presAssocID="{C19D3AB0-FFE7-494B-932E-3B34BEA8BE4C}" presName="background3" presStyleLbl="node3" presStyleIdx="0" presStyleCnt="2"/>
      <dgm:spPr/>
    </dgm:pt>
    <dgm:pt modelId="{0E6D2605-FDF0-4EA5-A734-2DD10CF9F097}" type="pres">
      <dgm:prSet presAssocID="{C19D3AB0-FFE7-494B-932E-3B34BEA8BE4C}" presName="text3" presStyleLbl="fgAcc3" presStyleIdx="0" presStyleCnt="2" custScaleX="121570" custLinFactNeighborX="779" custLinFactNeighborY="-41696">
        <dgm:presLayoutVars>
          <dgm:chPref val="3"/>
        </dgm:presLayoutVars>
      </dgm:prSet>
      <dgm:spPr/>
    </dgm:pt>
    <dgm:pt modelId="{B60D0268-B26C-48D3-9260-FF5BA048964D}" type="pres">
      <dgm:prSet presAssocID="{C19D3AB0-FFE7-494B-932E-3B34BEA8BE4C}" presName="hierChild4" presStyleCnt="0"/>
      <dgm:spPr/>
    </dgm:pt>
    <dgm:pt modelId="{D4D9B788-D4FE-4020-82DB-61A6089F4536}" type="pres">
      <dgm:prSet presAssocID="{F3ADA8B7-5C97-4BE6-8479-2766D91435B9}" presName="Name10" presStyleLbl="parChTrans1D2" presStyleIdx="1" presStyleCnt="2"/>
      <dgm:spPr/>
    </dgm:pt>
    <dgm:pt modelId="{05F5A84E-F901-4582-84ED-71596A3562D4}" type="pres">
      <dgm:prSet presAssocID="{8ACFDF06-B643-4990-8097-BDD698B193FB}" presName="hierRoot2" presStyleCnt="0"/>
      <dgm:spPr/>
    </dgm:pt>
    <dgm:pt modelId="{BA29746F-CC89-43C8-B7D0-8A7C9A0A8D5B}" type="pres">
      <dgm:prSet presAssocID="{8ACFDF06-B643-4990-8097-BDD698B193FB}" presName="composite2" presStyleCnt="0"/>
      <dgm:spPr/>
    </dgm:pt>
    <dgm:pt modelId="{7A5FE027-39B6-4924-BEC5-B05F9D74F7EB}" type="pres">
      <dgm:prSet presAssocID="{8ACFDF06-B643-4990-8097-BDD698B193FB}" presName="background2" presStyleLbl="node2" presStyleIdx="1" presStyleCnt="2"/>
      <dgm:spPr/>
    </dgm:pt>
    <dgm:pt modelId="{26C47F13-86D6-45E0-A149-8FABCE163CD2}" type="pres">
      <dgm:prSet presAssocID="{8ACFDF06-B643-4990-8097-BDD698B193FB}" presName="text2" presStyleLbl="fgAcc2" presStyleIdx="1" presStyleCnt="2" custLinFactNeighborX="80402" custLinFactNeighborY="-34164">
        <dgm:presLayoutVars>
          <dgm:chPref val="3"/>
        </dgm:presLayoutVars>
      </dgm:prSet>
      <dgm:spPr/>
    </dgm:pt>
    <dgm:pt modelId="{0BEFA31B-90C0-4C7A-94D2-93ACEB5D0220}" type="pres">
      <dgm:prSet presAssocID="{8ACFDF06-B643-4990-8097-BDD698B193FB}" presName="hierChild3" presStyleCnt="0"/>
      <dgm:spPr/>
    </dgm:pt>
    <dgm:pt modelId="{E1936AFC-D008-48A0-BA88-3E0CE7A0A945}" type="pres">
      <dgm:prSet presAssocID="{08B80978-2662-454E-AAFD-BC17C8D6F8D0}" presName="Name17" presStyleLbl="parChTrans1D3" presStyleIdx="1" presStyleCnt="2"/>
      <dgm:spPr/>
    </dgm:pt>
    <dgm:pt modelId="{724F77FD-D8D6-4568-82FC-D9EA8FFDE320}" type="pres">
      <dgm:prSet presAssocID="{EBA26DAC-4592-4CE5-A467-1E3909866CA4}" presName="hierRoot3" presStyleCnt="0"/>
      <dgm:spPr/>
    </dgm:pt>
    <dgm:pt modelId="{670FADE9-F601-49AB-8527-511A0305C6B8}" type="pres">
      <dgm:prSet presAssocID="{EBA26DAC-4592-4CE5-A467-1E3909866CA4}" presName="composite3" presStyleCnt="0"/>
      <dgm:spPr/>
    </dgm:pt>
    <dgm:pt modelId="{E922A4F2-1442-4C18-B079-2D72873892AA}" type="pres">
      <dgm:prSet presAssocID="{EBA26DAC-4592-4CE5-A467-1E3909866CA4}" presName="background3" presStyleLbl="node3" presStyleIdx="1" presStyleCnt="2"/>
      <dgm:spPr/>
    </dgm:pt>
    <dgm:pt modelId="{53D07EA8-8013-4A46-9731-4D6BC1F5DCF9}" type="pres">
      <dgm:prSet presAssocID="{EBA26DAC-4592-4CE5-A467-1E3909866CA4}" presName="text3" presStyleLbl="fgAcc3" presStyleIdx="1" presStyleCnt="2" custLinFactNeighborX="81382" custLinFactNeighborY="-19345">
        <dgm:presLayoutVars>
          <dgm:chPref val="3"/>
        </dgm:presLayoutVars>
      </dgm:prSet>
      <dgm:spPr/>
    </dgm:pt>
    <dgm:pt modelId="{91BDF11E-30B3-41A3-8295-C8A180C413B5}" type="pres">
      <dgm:prSet presAssocID="{EBA26DAC-4592-4CE5-A467-1E3909866CA4}" presName="hierChild4" presStyleCnt="0"/>
      <dgm:spPr/>
    </dgm:pt>
  </dgm:ptLst>
  <dgm:cxnLst>
    <dgm:cxn modelId="{93086602-999D-4DB8-8B4D-5210D9F6C579}" srcId="{8945D563-778E-48D8-AF44-AF1C6A67EBD5}" destId="{C19D3AB0-FFE7-494B-932E-3B34BEA8BE4C}" srcOrd="0" destOrd="0" parTransId="{3BFB562F-2032-42E8-9ABD-9DBBEA47D5DA}" sibTransId="{112C8573-C687-4C2E-BFDF-22DD0D742E6B}"/>
    <dgm:cxn modelId="{354E6E14-AFD9-4B71-B4EA-325452FC3AE3}" type="presOf" srcId="{BAD23A1A-2C7F-4BF6-8656-971A1B095F19}" destId="{33873EAC-288D-4423-A885-9CEB1CCE6456}" srcOrd="0" destOrd="0" presId="urn:microsoft.com/office/officeart/2005/8/layout/hierarchy1"/>
    <dgm:cxn modelId="{2157CD1F-5C94-4D45-B7C7-7C9A2FB0AF56}" srcId="{EF5EDBF9-9920-4349-A9D5-06A9C7F803C8}" destId="{8ACFDF06-B643-4990-8097-BDD698B193FB}" srcOrd="1" destOrd="0" parTransId="{F3ADA8B7-5C97-4BE6-8479-2766D91435B9}" sibTransId="{9F0B7C66-2B3C-4158-8497-1CBF5AA2F1B9}"/>
    <dgm:cxn modelId="{938DD330-B408-4820-A58B-1A5A0093C74A}" srcId="{8ACFDF06-B643-4990-8097-BDD698B193FB}" destId="{EBA26DAC-4592-4CE5-A467-1E3909866CA4}" srcOrd="0" destOrd="0" parTransId="{08B80978-2662-454E-AAFD-BC17C8D6F8D0}" sibTransId="{C29350C9-2165-4D92-B370-07D9A0AF838E}"/>
    <dgm:cxn modelId="{EA7CF434-F3C6-4F1B-BEE1-40E48D798BA2}" srcId="{BAD23A1A-2C7F-4BF6-8656-971A1B095F19}" destId="{EF5EDBF9-9920-4349-A9D5-06A9C7F803C8}" srcOrd="0" destOrd="0" parTransId="{E7C3E767-8DB9-4F88-BD95-20ED09250997}" sibTransId="{FDFA7091-FAA7-4A45-9F07-4E0A9FFF8A95}"/>
    <dgm:cxn modelId="{04A21A36-63B1-4FA9-B344-99C6E478DDB9}" type="presOf" srcId="{EBA26DAC-4592-4CE5-A467-1E3909866CA4}" destId="{53D07EA8-8013-4A46-9731-4D6BC1F5DCF9}" srcOrd="0" destOrd="0" presId="urn:microsoft.com/office/officeart/2005/8/layout/hierarchy1"/>
    <dgm:cxn modelId="{5AD90452-6EE2-4D22-8C49-F753F895EC97}" type="presOf" srcId="{EF5EDBF9-9920-4349-A9D5-06A9C7F803C8}" destId="{709C8EF9-AF56-4268-AD71-ED515BCDE9FA}" srcOrd="0" destOrd="0" presId="urn:microsoft.com/office/officeart/2005/8/layout/hierarchy1"/>
    <dgm:cxn modelId="{61C0EC5A-5645-4E91-9D3F-5643AA7FCF7F}" type="presOf" srcId="{3BFB562F-2032-42E8-9ABD-9DBBEA47D5DA}" destId="{995CE2C7-C86C-4393-81B3-67F3C7C4AE5F}" srcOrd="0" destOrd="0" presId="urn:microsoft.com/office/officeart/2005/8/layout/hierarchy1"/>
    <dgm:cxn modelId="{A387947D-FCFE-4124-9EF6-6BC1EDCE1C45}" type="presOf" srcId="{08B80978-2662-454E-AAFD-BC17C8D6F8D0}" destId="{E1936AFC-D008-48A0-BA88-3E0CE7A0A945}" srcOrd="0" destOrd="0" presId="urn:microsoft.com/office/officeart/2005/8/layout/hierarchy1"/>
    <dgm:cxn modelId="{81DAF789-B59E-40B0-842A-B3834917667D}" srcId="{EF5EDBF9-9920-4349-A9D5-06A9C7F803C8}" destId="{8945D563-778E-48D8-AF44-AF1C6A67EBD5}" srcOrd="0" destOrd="0" parTransId="{4316D808-0659-41EF-8078-1E13EBAFD1D1}" sibTransId="{E1243FA9-F731-4C05-A024-9F042A6C023C}"/>
    <dgm:cxn modelId="{E9ED60A3-7F66-4C0C-81DF-615F66055CCF}" type="presOf" srcId="{8945D563-778E-48D8-AF44-AF1C6A67EBD5}" destId="{1CA5914E-32EA-41B1-A850-3EA6DD204395}" srcOrd="0" destOrd="0" presId="urn:microsoft.com/office/officeart/2005/8/layout/hierarchy1"/>
    <dgm:cxn modelId="{423A2ACB-71F0-471B-9188-A7407497D4F0}" type="presOf" srcId="{C19D3AB0-FFE7-494B-932E-3B34BEA8BE4C}" destId="{0E6D2605-FDF0-4EA5-A734-2DD10CF9F097}" srcOrd="0" destOrd="0" presId="urn:microsoft.com/office/officeart/2005/8/layout/hierarchy1"/>
    <dgm:cxn modelId="{E94D33D8-8B11-4CB1-B34E-41A9AECDE0B6}" type="presOf" srcId="{8ACFDF06-B643-4990-8097-BDD698B193FB}" destId="{26C47F13-86D6-45E0-A149-8FABCE163CD2}" srcOrd="0" destOrd="0" presId="urn:microsoft.com/office/officeart/2005/8/layout/hierarchy1"/>
    <dgm:cxn modelId="{0D5F40E1-2902-4D50-807B-7C6CC680BEC7}" type="presOf" srcId="{4316D808-0659-41EF-8078-1E13EBAFD1D1}" destId="{B3D3F497-DAFE-4D7B-B84D-DF5B9D97A8A7}" srcOrd="0" destOrd="0" presId="urn:microsoft.com/office/officeart/2005/8/layout/hierarchy1"/>
    <dgm:cxn modelId="{49BEABF6-7796-48B2-B162-B9B89AC2DE24}" type="presOf" srcId="{F3ADA8B7-5C97-4BE6-8479-2766D91435B9}" destId="{D4D9B788-D4FE-4020-82DB-61A6089F4536}" srcOrd="0" destOrd="0" presId="urn:microsoft.com/office/officeart/2005/8/layout/hierarchy1"/>
    <dgm:cxn modelId="{D0C3A83D-A740-406C-93DC-C55619233BAF}" type="presParOf" srcId="{33873EAC-288D-4423-A885-9CEB1CCE6456}" destId="{648367F6-6F36-49EC-AC88-EF2FCA1FB5F5}" srcOrd="0" destOrd="0" presId="urn:microsoft.com/office/officeart/2005/8/layout/hierarchy1"/>
    <dgm:cxn modelId="{DFE2D227-AA8D-4A57-8FD9-17785F32A63F}" type="presParOf" srcId="{648367F6-6F36-49EC-AC88-EF2FCA1FB5F5}" destId="{715FC2B2-D4BC-4B70-AF2E-C831BF3649CD}" srcOrd="0" destOrd="0" presId="urn:microsoft.com/office/officeart/2005/8/layout/hierarchy1"/>
    <dgm:cxn modelId="{CE4C3EFE-688A-4627-9566-3858B52EF041}" type="presParOf" srcId="{715FC2B2-D4BC-4B70-AF2E-C831BF3649CD}" destId="{A9674476-766B-4BDE-AE59-9D352BE3FB45}" srcOrd="0" destOrd="0" presId="urn:microsoft.com/office/officeart/2005/8/layout/hierarchy1"/>
    <dgm:cxn modelId="{B6BC7AE3-99DC-4F0A-858C-5DD9FA3AC525}" type="presParOf" srcId="{715FC2B2-D4BC-4B70-AF2E-C831BF3649CD}" destId="{709C8EF9-AF56-4268-AD71-ED515BCDE9FA}" srcOrd="1" destOrd="0" presId="urn:microsoft.com/office/officeart/2005/8/layout/hierarchy1"/>
    <dgm:cxn modelId="{D077B580-451B-43F2-BAE7-CA141C1C9A8B}" type="presParOf" srcId="{648367F6-6F36-49EC-AC88-EF2FCA1FB5F5}" destId="{F9274241-7436-4213-9814-578ABB5F3D0F}" srcOrd="1" destOrd="0" presId="urn:microsoft.com/office/officeart/2005/8/layout/hierarchy1"/>
    <dgm:cxn modelId="{F2AF82C4-DA52-4AF9-AD09-C9C8389BBDCE}" type="presParOf" srcId="{F9274241-7436-4213-9814-578ABB5F3D0F}" destId="{B3D3F497-DAFE-4D7B-B84D-DF5B9D97A8A7}" srcOrd="0" destOrd="0" presId="urn:microsoft.com/office/officeart/2005/8/layout/hierarchy1"/>
    <dgm:cxn modelId="{589E6717-E48D-40BC-B666-AF9139B07206}" type="presParOf" srcId="{F9274241-7436-4213-9814-578ABB5F3D0F}" destId="{0EA4E434-CD1B-4E4C-B8F6-85E371F1B900}" srcOrd="1" destOrd="0" presId="urn:microsoft.com/office/officeart/2005/8/layout/hierarchy1"/>
    <dgm:cxn modelId="{3A024FED-0AF5-4663-BF34-28EEE1BFC447}" type="presParOf" srcId="{0EA4E434-CD1B-4E4C-B8F6-85E371F1B900}" destId="{68D5CE97-14D8-4557-A5A5-25B78F916BE3}" srcOrd="0" destOrd="0" presId="urn:microsoft.com/office/officeart/2005/8/layout/hierarchy1"/>
    <dgm:cxn modelId="{C84D073E-E704-4DD4-935B-FF231764CB38}" type="presParOf" srcId="{68D5CE97-14D8-4557-A5A5-25B78F916BE3}" destId="{035F204A-96B5-4032-8A62-0A57DD7B7187}" srcOrd="0" destOrd="0" presId="urn:microsoft.com/office/officeart/2005/8/layout/hierarchy1"/>
    <dgm:cxn modelId="{61D6FAD3-94EF-498D-B5CE-049D20B61590}" type="presParOf" srcId="{68D5CE97-14D8-4557-A5A5-25B78F916BE3}" destId="{1CA5914E-32EA-41B1-A850-3EA6DD204395}" srcOrd="1" destOrd="0" presId="urn:microsoft.com/office/officeart/2005/8/layout/hierarchy1"/>
    <dgm:cxn modelId="{14DE58D4-E9AA-4C5B-9740-CB94C1E54BEB}" type="presParOf" srcId="{0EA4E434-CD1B-4E4C-B8F6-85E371F1B900}" destId="{B7060129-A984-4D05-8D5A-3050476EADEC}" srcOrd="1" destOrd="0" presId="urn:microsoft.com/office/officeart/2005/8/layout/hierarchy1"/>
    <dgm:cxn modelId="{BA665395-B69B-42F7-96FA-F96DF1112B33}" type="presParOf" srcId="{B7060129-A984-4D05-8D5A-3050476EADEC}" destId="{995CE2C7-C86C-4393-81B3-67F3C7C4AE5F}" srcOrd="0" destOrd="0" presId="urn:microsoft.com/office/officeart/2005/8/layout/hierarchy1"/>
    <dgm:cxn modelId="{FE5A1687-5F2F-46BA-8371-36DDB7CF6FC7}" type="presParOf" srcId="{B7060129-A984-4D05-8D5A-3050476EADEC}" destId="{FFCDB5F0-AA17-410B-90DB-5BD89BB17534}" srcOrd="1" destOrd="0" presId="urn:microsoft.com/office/officeart/2005/8/layout/hierarchy1"/>
    <dgm:cxn modelId="{CE7D6B2E-B88B-4750-9F32-9DF417C787A2}" type="presParOf" srcId="{FFCDB5F0-AA17-410B-90DB-5BD89BB17534}" destId="{D7A1C3A8-D4B9-4EE5-93AF-10F5B79775E6}" srcOrd="0" destOrd="0" presId="urn:microsoft.com/office/officeart/2005/8/layout/hierarchy1"/>
    <dgm:cxn modelId="{588A8018-E4E5-49E9-A36E-956C35639687}" type="presParOf" srcId="{D7A1C3A8-D4B9-4EE5-93AF-10F5B79775E6}" destId="{C1E50D2E-0052-4891-A2E7-774F58424FB2}" srcOrd="0" destOrd="0" presId="urn:microsoft.com/office/officeart/2005/8/layout/hierarchy1"/>
    <dgm:cxn modelId="{12105500-B26B-4446-8253-33103594375D}" type="presParOf" srcId="{D7A1C3A8-D4B9-4EE5-93AF-10F5B79775E6}" destId="{0E6D2605-FDF0-4EA5-A734-2DD10CF9F097}" srcOrd="1" destOrd="0" presId="urn:microsoft.com/office/officeart/2005/8/layout/hierarchy1"/>
    <dgm:cxn modelId="{691CA443-EBFF-4B5D-AB1B-9CD9AA574BB6}" type="presParOf" srcId="{FFCDB5F0-AA17-410B-90DB-5BD89BB17534}" destId="{B60D0268-B26C-48D3-9260-FF5BA048964D}" srcOrd="1" destOrd="0" presId="urn:microsoft.com/office/officeart/2005/8/layout/hierarchy1"/>
    <dgm:cxn modelId="{867D1764-2247-4E8A-8FE8-EE556555F8AF}" type="presParOf" srcId="{F9274241-7436-4213-9814-578ABB5F3D0F}" destId="{D4D9B788-D4FE-4020-82DB-61A6089F4536}" srcOrd="2" destOrd="0" presId="urn:microsoft.com/office/officeart/2005/8/layout/hierarchy1"/>
    <dgm:cxn modelId="{3D52D1F4-4D16-4803-8FFC-FF21E0F9779A}" type="presParOf" srcId="{F9274241-7436-4213-9814-578ABB5F3D0F}" destId="{05F5A84E-F901-4582-84ED-71596A3562D4}" srcOrd="3" destOrd="0" presId="urn:microsoft.com/office/officeart/2005/8/layout/hierarchy1"/>
    <dgm:cxn modelId="{7504265E-9EC7-4BC5-B624-E84C11A6C0C4}" type="presParOf" srcId="{05F5A84E-F901-4582-84ED-71596A3562D4}" destId="{BA29746F-CC89-43C8-B7D0-8A7C9A0A8D5B}" srcOrd="0" destOrd="0" presId="urn:microsoft.com/office/officeart/2005/8/layout/hierarchy1"/>
    <dgm:cxn modelId="{1E435CEF-CC52-4247-8E18-3C318F8B710C}" type="presParOf" srcId="{BA29746F-CC89-43C8-B7D0-8A7C9A0A8D5B}" destId="{7A5FE027-39B6-4924-BEC5-B05F9D74F7EB}" srcOrd="0" destOrd="0" presId="urn:microsoft.com/office/officeart/2005/8/layout/hierarchy1"/>
    <dgm:cxn modelId="{E1F40DCA-8484-40B7-8493-38B53DEAA2A9}" type="presParOf" srcId="{BA29746F-CC89-43C8-B7D0-8A7C9A0A8D5B}" destId="{26C47F13-86D6-45E0-A149-8FABCE163CD2}" srcOrd="1" destOrd="0" presId="urn:microsoft.com/office/officeart/2005/8/layout/hierarchy1"/>
    <dgm:cxn modelId="{E7AFBBE1-130C-4528-BFC6-D3BBD31C0A26}" type="presParOf" srcId="{05F5A84E-F901-4582-84ED-71596A3562D4}" destId="{0BEFA31B-90C0-4C7A-94D2-93ACEB5D0220}" srcOrd="1" destOrd="0" presId="urn:microsoft.com/office/officeart/2005/8/layout/hierarchy1"/>
    <dgm:cxn modelId="{F0B55B85-1453-4E71-A85E-F3FEB96B3474}" type="presParOf" srcId="{0BEFA31B-90C0-4C7A-94D2-93ACEB5D0220}" destId="{E1936AFC-D008-48A0-BA88-3E0CE7A0A945}" srcOrd="0" destOrd="0" presId="urn:microsoft.com/office/officeart/2005/8/layout/hierarchy1"/>
    <dgm:cxn modelId="{D82752CE-FC36-474E-9CFC-1A7541DB49D2}" type="presParOf" srcId="{0BEFA31B-90C0-4C7A-94D2-93ACEB5D0220}" destId="{724F77FD-D8D6-4568-82FC-D9EA8FFDE320}" srcOrd="1" destOrd="0" presId="urn:microsoft.com/office/officeart/2005/8/layout/hierarchy1"/>
    <dgm:cxn modelId="{B34FE244-4FFC-437E-BD32-C2AD7C9DD876}" type="presParOf" srcId="{724F77FD-D8D6-4568-82FC-D9EA8FFDE320}" destId="{670FADE9-F601-49AB-8527-511A0305C6B8}" srcOrd="0" destOrd="0" presId="urn:microsoft.com/office/officeart/2005/8/layout/hierarchy1"/>
    <dgm:cxn modelId="{A230D456-5C55-40FB-B08F-60894F2B13CF}" type="presParOf" srcId="{670FADE9-F601-49AB-8527-511A0305C6B8}" destId="{E922A4F2-1442-4C18-B079-2D72873892AA}" srcOrd="0" destOrd="0" presId="urn:microsoft.com/office/officeart/2005/8/layout/hierarchy1"/>
    <dgm:cxn modelId="{59E0F060-52F6-4DBD-988A-79C1E6E29029}" type="presParOf" srcId="{670FADE9-F601-49AB-8527-511A0305C6B8}" destId="{53D07EA8-8013-4A46-9731-4D6BC1F5DCF9}" srcOrd="1" destOrd="0" presId="urn:microsoft.com/office/officeart/2005/8/layout/hierarchy1"/>
    <dgm:cxn modelId="{69A0929E-CB1A-44BE-9251-34E7D4167124}" type="presParOf" srcId="{724F77FD-D8D6-4568-82FC-D9EA8FFDE320}" destId="{91BDF11E-30B3-41A3-8295-C8A180C413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F99C37-622D-4AA1-8016-955ACF95FBB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F9B24DD-0D95-47DF-A893-236FD3CB0FD5}">
      <dgm:prSet phldrT="[Text]"/>
      <dgm:spPr/>
      <dgm:t>
        <a:bodyPr/>
        <a:lstStyle/>
        <a:p>
          <a:r>
            <a:rPr lang="en-US" dirty="0"/>
            <a:t> Respiratory care</a:t>
          </a:r>
        </a:p>
      </dgm:t>
    </dgm:pt>
    <dgm:pt modelId="{93F01055-51E8-4C2C-A800-1F6054A8ACBB}" type="parTrans" cxnId="{527B2F0D-1D15-4429-850B-7FCF1DCE38BC}">
      <dgm:prSet/>
      <dgm:spPr/>
      <dgm:t>
        <a:bodyPr/>
        <a:lstStyle/>
        <a:p>
          <a:endParaRPr lang="en-US"/>
        </a:p>
      </dgm:t>
    </dgm:pt>
    <dgm:pt modelId="{B11F33D3-8633-497B-ACEE-1B9ADDFE2FEE}" type="sibTrans" cxnId="{527B2F0D-1D15-4429-850B-7FCF1DCE38BC}">
      <dgm:prSet/>
      <dgm:spPr/>
      <dgm:t>
        <a:bodyPr/>
        <a:lstStyle/>
        <a:p>
          <a:endParaRPr lang="en-US"/>
        </a:p>
      </dgm:t>
    </dgm:pt>
    <dgm:pt modelId="{4FC5DBB4-694A-42D7-BB2A-051E5C03F77A}">
      <dgm:prSet phldrT="[Text]"/>
      <dgm:spPr/>
      <dgm:t>
        <a:bodyPr/>
        <a:lstStyle/>
        <a:p>
          <a:r>
            <a:rPr lang="en-US" dirty="0"/>
            <a:t>Shock </a:t>
          </a:r>
        </a:p>
      </dgm:t>
    </dgm:pt>
    <dgm:pt modelId="{A1770A2F-9C5C-4C66-A19A-835F0BC399FB}" type="parTrans" cxnId="{C5191C7D-3B07-4793-AFC8-E91E6F21A0C8}">
      <dgm:prSet/>
      <dgm:spPr/>
      <dgm:t>
        <a:bodyPr/>
        <a:lstStyle/>
        <a:p>
          <a:endParaRPr lang="en-US"/>
        </a:p>
      </dgm:t>
    </dgm:pt>
    <dgm:pt modelId="{CDA1E8BC-40EE-49A0-AF69-AB8573BFF666}" type="sibTrans" cxnId="{C5191C7D-3B07-4793-AFC8-E91E6F21A0C8}">
      <dgm:prSet/>
      <dgm:spPr/>
      <dgm:t>
        <a:bodyPr/>
        <a:lstStyle/>
        <a:p>
          <a:endParaRPr lang="en-US"/>
        </a:p>
      </dgm:t>
    </dgm:pt>
    <dgm:pt modelId="{417C2B4D-C8DA-4DDC-A912-EBE94EA9DE32}">
      <dgm:prSet phldrT="[Text]"/>
      <dgm:spPr/>
      <dgm:t>
        <a:bodyPr/>
        <a:lstStyle/>
        <a:p>
          <a:r>
            <a:rPr lang="en-US" dirty="0"/>
            <a:t>Altered mental status</a:t>
          </a:r>
        </a:p>
      </dgm:t>
    </dgm:pt>
    <dgm:pt modelId="{FB31D8B7-D88D-4781-9F44-C8417FEF6CE0}" type="parTrans" cxnId="{A75E7A93-8948-4622-8C2F-D9818D8735A3}">
      <dgm:prSet/>
      <dgm:spPr/>
      <dgm:t>
        <a:bodyPr/>
        <a:lstStyle/>
        <a:p>
          <a:endParaRPr lang="en-US"/>
        </a:p>
      </dgm:t>
    </dgm:pt>
    <dgm:pt modelId="{FE728EE2-4DFB-4AB4-A15E-5C6486BC0002}" type="sibTrans" cxnId="{A75E7A93-8948-4622-8C2F-D9818D8735A3}">
      <dgm:prSet/>
      <dgm:spPr/>
      <dgm:t>
        <a:bodyPr/>
        <a:lstStyle/>
        <a:p>
          <a:endParaRPr lang="en-US"/>
        </a:p>
      </dgm:t>
    </dgm:pt>
    <dgm:pt modelId="{D1C8FC52-3F34-4909-A8FE-630915875CF9}">
      <dgm:prSet/>
      <dgm:spPr/>
      <dgm:t>
        <a:bodyPr/>
        <a:lstStyle/>
        <a:p>
          <a:r>
            <a:rPr lang="en-US" dirty="0"/>
            <a:t>Patent air way, O2, mechanical ventilation.</a:t>
          </a:r>
        </a:p>
      </dgm:t>
    </dgm:pt>
    <dgm:pt modelId="{F1C3DAE2-0DBB-48E5-8018-CB7DD19C0DEE}" type="parTrans" cxnId="{E6F93FD0-0CA7-4006-8BE8-577C2FA67CE8}">
      <dgm:prSet/>
      <dgm:spPr/>
      <dgm:t>
        <a:bodyPr/>
        <a:lstStyle/>
        <a:p>
          <a:endParaRPr lang="en-US"/>
        </a:p>
      </dgm:t>
    </dgm:pt>
    <dgm:pt modelId="{E01791A8-F097-4B04-A842-B73637049884}" type="sibTrans" cxnId="{E6F93FD0-0CA7-4006-8BE8-577C2FA67CE8}">
      <dgm:prSet/>
      <dgm:spPr/>
      <dgm:t>
        <a:bodyPr/>
        <a:lstStyle/>
        <a:p>
          <a:endParaRPr lang="en-US"/>
        </a:p>
      </dgm:t>
    </dgm:pt>
    <dgm:pt modelId="{BCE7DBC9-E4B0-45B4-8CE9-76003656F300}">
      <dgm:prSet/>
      <dgm:spPr/>
      <dgm:t>
        <a:bodyPr/>
        <a:lstStyle/>
        <a:p>
          <a:r>
            <a:rPr lang="en-US" dirty="0"/>
            <a:t>By fluid IV.</a:t>
          </a:r>
        </a:p>
      </dgm:t>
    </dgm:pt>
    <dgm:pt modelId="{F5152EE4-ABD0-4D61-9F6B-D2FF62D43F86}" type="parTrans" cxnId="{3F90D549-5ED6-469E-AD3B-BD11384D771A}">
      <dgm:prSet/>
      <dgm:spPr/>
      <dgm:t>
        <a:bodyPr/>
        <a:lstStyle/>
        <a:p>
          <a:endParaRPr lang="en-US"/>
        </a:p>
      </dgm:t>
    </dgm:pt>
    <dgm:pt modelId="{1576CF6C-2A89-4DE6-A725-F10AEB7473F6}" type="sibTrans" cxnId="{3F90D549-5ED6-469E-AD3B-BD11384D771A}">
      <dgm:prSet/>
      <dgm:spPr/>
      <dgm:t>
        <a:bodyPr/>
        <a:lstStyle/>
        <a:p>
          <a:endParaRPr lang="en-US"/>
        </a:p>
      </dgm:t>
    </dgm:pt>
    <dgm:pt modelId="{4FBF85FF-EA61-4569-9348-49427ED8CA71}">
      <dgm:prSet/>
      <dgm:spPr/>
      <dgm:t>
        <a:bodyPr/>
        <a:lstStyle/>
        <a:p>
          <a:r>
            <a:rPr lang="en-US" dirty="0"/>
            <a:t>Correct hypoglycemia by dextrose 50%.        </a:t>
          </a:r>
          <a:r>
            <a:rPr lang="en-US"/>
            <a:t>* Naloxone</a:t>
          </a:r>
          <a:r>
            <a:rPr lang="en-US" dirty="0"/>
            <a:t>: 1-2mg IV</a:t>
          </a:r>
        </a:p>
      </dgm:t>
    </dgm:pt>
    <dgm:pt modelId="{4A54AD5F-629F-4E6A-902B-0755664A75F9}" type="parTrans" cxnId="{767BE2E4-45E2-472D-A1D2-B2351DC94B3A}">
      <dgm:prSet/>
      <dgm:spPr/>
      <dgm:t>
        <a:bodyPr/>
        <a:lstStyle/>
        <a:p>
          <a:endParaRPr lang="en-US"/>
        </a:p>
      </dgm:t>
    </dgm:pt>
    <dgm:pt modelId="{44F5901F-8CC9-4D71-8983-13D8FA320723}" type="sibTrans" cxnId="{767BE2E4-45E2-472D-A1D2-B2351DC94B3A}">
      <dgm:prSet/>
      <dgm:spPr/>
      <dgm:t>
        <a:bodyPr/>
        <a:lstStyle/>
        <a:p>
          <a:endParaRPr lang="en-US"/>
        </a:p>
      </dgm:t>
    </dgm:pt>
    <dgm:pt modelId="{EFC002C1-E029-4709-BF31-A84AD1E7C6E0}">
      <dgm:prSet/>
      <dgm:spPr/>
      <dgm:t>
        <a:bodyPr/>
        <a:lstStyle/>
        <a:p>
          <a:r>
            <a:rPr lang="en-US" dirty="0"/>
            <a:t>Metabolic disorders : alcoholic ketoacidosis</a:t>
          </a:r>
        </a:p>
      </dgm:t>
    </dgm:pt>
    <dgm:pt modelId="{B126A5B5-A04B-4978-919F-9CE9074C1864}" type="parTrans" cxnId="{2F14A2DF-9351-49C9-8353-C9523A920709}">
      <dgm:prSet/>
      <dgm:spPr/>
      <dgm:t>
        <a:bodyPr/>
        <a:lstStyle/>
        <a:p>
          <a:endParaRPr lang="en-US"/>
        </a:p>
      </dgm:t>
    </dgm:pt>
    <dgm:pt modelId="{117D47CF-5F54-44E5-B920-028F6C112581}" type="sibTrans" cxnId="{2F14A2DF-9351-49C9-8353-C9523A920709}">
      <dgm:prSet/>
      <dgm:spPr/>
      <dgm:t>
        <a:bodyPr/>
        <a:lstStyle/>
        <a:p>
          <a:endParaRPr lang="en-US"/>
        </a:p>
      </dgm:t>
    </dgm:pt>
    <dgm:pt modelId="{BFF3C79E-0774-48DF-8F16-C09DEDF9F537}">
      <dgm:prSet/>
      <dgm:spPr/>
      <dgm:t>
        <a:bodyPr/>
        <a:lstStyle/>
        <a:p>
          <a:r>
            <a:rPr lang="en-US" dirty="0"/>
            <a:t>Fluids, glucose, Ca and other trace elements</a:t>
          </a:r>
        </a:p>
      </dgm:t>
    </dgm:pt>
    <dgm:pt modelId="{1E8D2B47-4C07-4A9C-8A98-CF2EBDACC85A}" type="parTrans" cxnId="{CD37F4C8-52E6-4277-BB37-3EAE4DD37855}">
      <dgm:prSet/>
      <dgm:spPr/>
      <dgm:t>
        <a:bodyPr/>
        <a:lstStyle/>
        <a:p>
          <a:endParaRPr lang="en-US"/>
        </a:p>
      </dgm:t>
    </dgm:pt>
    <dgm:pt modelId="{2C07A11E-AD97-478A-AAE7-AB7FABCCA3C6}" type="sibTrans" cxnId="{CD37F4C8-52E6-4277-BB37-3EAE4DD37855}">
      <dgm:prSet/>
      <dgm:spPr/>
      <dgm:t>
        <a:bodyPr/>
        <a:lstStyle/>
        <a:p>
          <a:endParaRPr lang="en-US"/>
        </a:p>
      </dgm:t>
    </dgm:pt>
    <dgm:pt modelId="{5702B4F4-2517-4E01-816F-1D0288E77072}">
      <dgm:prSet/>
      <dgm:spPr/>
      <dgm:t>
        <a:bodyPr/>
        <a:lstStyle/>
        <a:p>
          <a:endParaRPr lang="en-US" dirty="0"/>
        </a:p>
        <a:p>
          <a:r>
            <a:rPr lang="en-US" dirty="0"/>
            <a:t>Other measures</a:t>
          </a:r>
        </a:p>
        <a:p>
          <a:endParaRPr lang="en-US" dirty="0"/>
        </a:p>
      </dgm:t>
    </dgm:pt>
    <dgm:pt modelId="{01176BCE-0251-4910-98C0-6F8847B9B678}" type="parTrans" cxnId="{278E7693-25C6-41D4-A391-76B13C7B899D}">
      <dgm:prSet/>
      <dgm:spPr/>
      <dgm:t>
        <a:bodyPr/>
        <a:lstStyle/>
        <a:p>
          <a:endParaRPr lang="en-US"/>
        </a:p>
      </dgm:t>
    </dgm:pt>
    <dgm:pt modelId="{ABA0B441-6397-4FE3-A674-CCA1A9E1DF74}" type="sibTrans" cxnId="{278E7693-25C6-41D4-A391-76B13C7B899D}">
      <dgm:prSet/>
      <dgm:spPr/>
      <dgm:t>
        <a:bodyPr/>
        <a:lstStyle/>
        <a:p>
          <a:endParaRPr lang="en-US"/>
        </a:p>
      </dgm:t>
    </dgm:pt>
    <dgm:pt modelId="{6CAC5AAD-6FE6-4ADC-AAA9-422D78CFEBD0}">
      <dgm:prSet custT="1"/>
      <dgm:spPr/>
      <dgm:t>
        <a:bodyPr/>
        <a:lstStyle/>
        <a:p>
          <a:r>
            <a:rPr lang="en-US" sz="1900" dirty="0"/>
            <a:t>Thiamine, folic acid (prevent encephalopathy and improve mental status) &amp; </a:t>
          </a:r>
          <a:r>
            <a:rPr lang="en-US" sz="2000" b="1" u="sng" dirty="0"/>
            <a:t>warmth</a:t>
          </a:r>
          <a:r>
            <a:rPr lang="en-US" sz="1900" dirty="0"/>
            <a:t>.</a:t>
          </a:r>
        </a:p>
      </dgm:t>
    </dgm:pt>
    <dgm:pt modelId="{4E90F408-47CC-4C46-847A-9A0066B72707}" type="parTrans" cxnId="{3FE4280D-5F6C-4D1A-B19A-AFAA3C0399DC}">
      <dgm:prSet/>
      <dgm:spPr/>
      <dgm:t>
        <a:bodyPr/>
        <a:lstStyle/>
        <a:p>
          <a:endParaRPr lang="en-US"/>
        </a:p>
      </dgm:t>
    </dgm:pt>
    <dgm:pt modelId="{E259EA1B-0A4E-4B17-82C1-569D9EC71BFA}" type="sibTrans" cxnId="{3FE4280D-5F6C-4D1A-B19A-AFAA3C0399DC}">
      <dgm:prSet/>
      <dgm:spPr/>
      <dgm:t>
        <a:bodyPr/>
        <a:lstStyle/>
        <a:p>
          <a:endParaRPr lang="en-US"/>
        </a:p>
      </dgm:t>
    </dgm:pt>
    <dgm:pt modelId="{2C801315-5C19-49AE-9956-81728B69B195}" type="pres">
      <dgm:prSet presAssocID="{92F99C37-622D-4AA1-8016-955ACF95FBBE}" presName="linear" presStyleCnt="0">
        <dgm:presLayoutVars>
          <dgm:dir/>
          <dgm:animLvl val="lvl"/>
          <dgm:resizeHandles val="exact"/>
        </dgm:presLayoutVars>
      </dgm:prSet>
      <dgm:spPr/>
    </dgm:pt>
    <dgm:pt modelId="{0AAEDF03-7B2B-4BE0-830E-2D4FA5454137}" type="pres">
      <dgm:prSet presAssocID="{7F9B24DD-0D95-47DF-A893-236FD3CB0FD5}" presName="parentLin" presStyleCnt="0"/>
      <dgm:spPr/>
    </dgm:pt>
    <dgm:pt modelId="{ECB2932B-F1F8-468A-A7AF-F23F850F3E34}" type="pres">
      <dgm:prSet presAssocID="{7F9B24DD-0D95-47DF-A893-236FD3CB0FD5}" presName="parentLeftMargin" presStyleLbl="node1" presStyleIdx="0" presStyleCnt="5"/>
      <dgm:spPr/>
    </dgm:pt>
    <dgm:pt modelId="{35D0162E-F013-4558-A9D9-D43F7FE8D4B7}" type="pres">
      <dgm:prSet presAssocID="{7F9B24DD-0D95-47DF-A893-236FD3CB0FD5}" presName="parentText" presStyleLbl="node1" presStyleIdx="0" presStyleCnt="5">
        <dgm:presLayoutVars>
          <dgm:chMax val="0"/>
          <dgm:bulletEnabled val="1"/>
        </dgm:presLayoutVars>
      </dgm:prSet>
      <dgm:spPr/>
    </dgm:pt>
    <dgm:pt modelId="{DB475414-BF95-4F72-BC13-AA1120262F06}" type="pres">
      <dgm:prSet presAssocID="{7F9B24DD-0D95-47DF-A893-236FD3CB0FD5}" presName="negativeSpace" presStyleCnt="0"/>
      <dgm:spPr/>
    </dgm:pt>
    <dgm:pt modelId="{A31EEB12-41D2-44FA-B699-FB08B7496426}" type="pres">
      <dgm:prSet presAssocID="{7F9B24DD-0D95-47DF-A893-236FD3CB0FD5}" presName="childText" presStyleLbl="conFgAcc1" presStyleIdx="0" presStyleCnt="5">
        <dgm:presLayoutVars>
          <dgm:bulletEnabled val="1"/>
        </dgm:presLayoutVars>
      </dgm:prSet>
      <dgm:spPr/>
    </dgm:pt>
    <dgm:pt modelId="{E358074B-74AA-488A-91CE-2559FE83F002}" type="pres">
      <dgm:prSet presAssocID="{B11F33D3-8633-497B-ACEE-1B9ADDFE2FEE}" presName="spaceBetweenRectangles" presStyleCnt="0"/>
      <dgm:spPr/>
    </dgm:pt>
    <dgm:pt modelId="{FD97DCF1-AD32-43F9-8D80-4CA3B8CE3E24}" type="pres">
      <dgm:prSet presAssocID="{4FC5DBB4-694A-42D7-BB2A-051E5C03F77A}" presName="parentLin" presStyleCnt="0"/>
      <dgm:spPr/>
    </dgm:pt>
    <dgm:pt modelId="{B8EC24CC-06D3-4627-BB98-244AEA93343C}" type="pres">
      <dgm:prSet presAssocID="{4FC5DBB4-694A-42D7-BB2A-051E5C03F77A}" presName="parentLeftMargin" presStyleLbl="node1" presStyleIdx="0" presStyleCnt="5"/>
      <dgm:spPr/>
    </dgm:pt>
    <dgm:pt modelId="{AA2BF0F6-FCE9-49B2-9722-A1995D86B1C1}" type="pres">
      <dgm:prSet presAssocID="{4FC5DBB4-694A-42D7-BB2A-051E5C03F77A}" presName="parentText" presStyleLbl="node1" presStyleIdx="1" presStyleCnt="5" custLinFactNeighborX="-14697" custLinFactNeighborY="24930">
        <dgm:presLayoutVars>
          <dgm:chMax val="0"/>
          <dgm:bulletEnabled val="1"/>
        </dgm:presLayoutVars>
      </dgm:prSet>
      <dgm:spPr/>
    </dgm:pt>
    <dgm:pt modelId="{E78EC9B8-D3E7-4779-A0F7-6500C7927B83}" type="pres">
      <dgm:prSet presAssocID="{4FC5DBB4-694A-42D7-BB2A-051E5C03F77A}" presName="negativeSpace" presStyleCnt="0"/>
      <dgm:spPr/>
    </dgm:pt>
    <dgm:pt modelId="{2F0B29D5-0781-41DF-AAF6-009DBEBC5410}" type="pres">
      <dgm:prSet presAssocID="{4FC5DBB4-694A-42D7-BB2A-051E5C03F77A}" presName="childText" presStyleLbl="conFgAcc1" presStyleIdx="1" presStyleCnt="5">
        <dgm:presLayoutVars>
          <dgm:bulletEnabled val="1"/>
        </dgm:presLayoutVars>
      </dgm:prSet>
      <dgm:spPr/>
    </dgm:pt>
    <dgm:pt modelId="{69B50255-3B5A-4D65-9009-4A488E2261DA}" type="pres">
      <dgm:prSet presAssocID="{CDA1E8BC-40EE-49A0-AF69-AB8573BFF666}" presName="spaceBetweenRectangles" presStyleCnt="0"/>
      <dgm:spPr/>
    </dgm:pt>
    <dgm:pt modelId="{277E760F-229D-4CD0-8A32-007E71AAB4C5}" type="pres">
      <dgm:prSet presAssocID="{417C2B4D-C8DA-4DDC-A912-EBE94EA9DE32}" presName="parentLin" presStyleCnt="0"/>
      <dgm:spPr/>
    </dgm:pt>
    <dgm:pt modelId="{A86392A1-1B3E-4A76-AA78-973EF42151D6}" type="pres">
      <dgm:prSet presAssocID="{417C2B4D-C8DA-4DDC-A912-EBE94EA9DE32}" presName="parentLeftMargin" presStyleLbl="node1" presStyleIdx="1" presStyleCnt="5"/>
      <dgm:spPr/>
    </dgm:pt>
    <dgm:pt modelId="{ABE45F69-13BB-46BD-A1CA-DDDF98F8B85E}" type="pres">
      <dgm:prSet presAssocID="{417C2B4D-C8DA-4DDC-A912-EBE94EA9DE32}" presName="parentText" presStyleLbl="node1" presStyleIdx="2" presStyleCnt="5">
        <dgm:presLayoutVars>
          <dgm:chMax val="0"/>
          <dgm:bulletEnabled val="1"/>
        </dgm:presLayoutVars>
      </dgm:prSet>
      <dgm:spPr/>
    </dgm:pt>
    <dgm:pt modelId="{E77B7DCE-3F41-425E-B7CE-1224CDDC2C60}" type="pres">
      <dgm:prSet presAssocID="{417C2B4D-C8DA-4DDC-A912-EBE94EA9DE32}" presName="negativeSpace" presStyleCnt="0"/>
      <dgm:spPr/>
    </dgm:pt>
    <dgm:pt modelId="{C054A111-7E57-4938-A4E9-E7896F8A53C6}" type="pres">
      <dgm:prSet presAssocID="{417C2B4D-C8DA-4DDC-A912-EBE94EA9DE32}" presName="childText" presStyleLbl="conFgAcc1" presStyleIdx="2" presStyleCnt="5" custLinFactNeighborX="-367">
        <dgm:presLayoutVars>
          <dgm:bulletEnabled val="1"/>
        </dgm:presLayoutVars>
      </dgm:prSet>
      <dgm:spPr/>
    </dgm:pt>
    <dgm:pt modelId="{73B71559-4DC5-4103-9523-8F63BCC05B9E}" type="pres">
      <dgm:prSet presAssocID="{FE728EE2-4DFB-4AB4-A15E-5C6486BC0002}" presName="spaceBetweenRectangles" presStyleCnt="0"/>
      <dgm:spPr/>
    </dgm:pt>
    <dgm:pt modelId="{0ECA9833-83C0-4C86-8638-C47AFFAF024C}" type="pres">
      <dgm:prSet presAssocID="{EFC002C1-E029-4709-BF31-A84AD1E7C6E0}" presName="parentLin" presStyleCnt="0"/>
      <dgm:spPr/>
    </dgm:pt>
    <dgm:pt modelId="{80840CA7-1FE0-4B05-A4A3-BB505994FEF5}" type="pres">
      <dgm:prSet presAssocID="{EFC002C1-E029-4709-BF31-A84AD1E7C6E0}" presName="parentLeftMargin" presStyleLbl="node1" presStyleIdx="2" presStyleCnt="5"/>
      <dgm:spPr/>
    </dgm:pt>
    <dgm:pt modelId="{F5C132E5-AD9B-4EED-8E86-0FC3D33E14D8}" type="pres">
      <dgm:prSet presAssocID="{EFC002C1-E029-4709-BF31-A84AD1E7C6E0}" presName="parentText" presStyleLbl="node1" presStyleIdx="3" presStyleCnt="5">
        <dgm:presLayoutVars>
          <dgm:chMax val="0"/>
          <dgm:bulletEnabled val="1"/>
        </dgm:presLayoutVars>
      </dgm:prSet>
      <dgm:spPr/>
    </dgm:pt>
    <dgm:pt modelId="{1124603B-50AE-4A8D-9237-368F0ACF95FC}" type="pres">
      <dgm:prSet presAssocID="{EFC002C1-E029-4709-BF31-A84AD1E7C6E0}" presName="negativeSpace" presStyleCnt="0"/>
      <dgm:spPr/>
    </dgm:pt>
    <dgm:pt modelId="{E8E51052-8EE3-4A57-A736-1621BF50BF22}" type="pres">
      <dgm:prSet presAssocID="{EFC002C1-E029-4709-BF31-A84AD1E7C6E0}" presName="childText" presStyleLbl="conFgAcc1" presStyleIdx="3" presStyleCnt="5">
        <dgm:presLayoutVars>
          <dgm:bulletEnabled val="1"/>
        </dgm:presLayoutVars>
      </dgm:prSet>
      <dgm:spPr/>
    </dgm:pt>
    <dgm:pt modelId="{1CFD2F49-B8F1-4C48-8D05-725A1AC0508F}" type="pres">
      <dgm:prSet presAssocID="{117D47CF-5F54-44E5-B920-028F6C112581}" presName="spaceBetweenRectangles" presStyleCnt="0"/>
      <dgm:spPr/>
    </dgm:pt>
    <dgm:pt modelId="{B7D11AD6-7A79-4124-B9BD-7B48E41E5CC0}" type="pres">
      <dgm:prSet presAssocID="{5702B4F4-2517-4E01-816F-1D0288E77072}" presName="parentLin" presStyleCnt="0"/>
      <dgm:spPr/>
    </dgm:pt>
    <dgm:pt modelId="{8CE1A18B-1630-4AE4-BF3D-2222D9AD1236}" type="pres">
      <dgm:prSet presAssocID="{5702B4F4-2517-4E01-816F-1D0288E77072}" presName="parentLeftMargin" presStyleLbl="node1" presStyleIdx="3" presStyleCnt="5"/>
      <dgm:spPr/>
    </dgm:pt>
    <dgm:pt modelId="{B9FE5277-23CE-4304-BCFD-768E1939D471}" type="pres">
      <dgm:prSet presAssocID="{5702B4F4-2517-4E01-816F-1D0288E77072}" presName="parentText" presStyleLbl="node1" presStyleIdx="4" presStyleCnt="5">
        <dgm:presLayoutVars>
          <dgm:chMax val="0"/>
          <dgm:bulletEnabled val="1"/>
        </dgm:presLayoutVars>
      </dgm:prSet>
      <dgm:spPr/>
    </dgm:pt>
    <dgm:pt modelId="{520564E4-EA67-4B7D-9822-6CEF4851CA44}" type="pres">
      <dgm:prSet presAssocID="{5702B4F4-2517-4E01-816F-1D0288E77072}" presName="negativeSpace" presStyleCnt="0"/>
      <dgm:spPr/>
    </dgm:pt>
    <dgm:pt modelId="{38E1CD2B-5C83-420C-AD2D-9F6BFE5C7398}" type="pres">
      <dgm:prSet presAssocID="{5702B4F4-2517-4E01-816F-1D0288E77072}" presName="childText" presStyleLbl="conFgAcc1" presStyleIdx="4" presStyleCnt="5">
        <dgm:presLayoutVars>
          <dgm:bulletEnabled val="1"/>
        </dgm:presLayoutVars>
      </dgm:prSet>
      <dgm:spPr/>
    </dgm:pt>
  </dgm:ptLst>
  <dgm:cxnLst>
    <dgm:cxn modelId="{3FE4280D-5F6C-4D1A-B19A-AFAA3C0399DC}" srcId="{5702B4F4-2517-4E01-816F-1D0288E77072}" destId="{6CAC5AAD-6FE6-4ADC-AAA9-422D78CFEBD0}" srcOrd="0" destOrd="0" parTransId="{4E90F408-47CC-4C46-847A-9A0066B72707}" sibTransId="{E259EA1B-0A4E-4B17-82C1-569D9EC71BFA}"/>
    <dgm:cxn modelId="{527B2F0D-1D15-4429-850B-7FCF1DCE38BC}" srcId="{92F99C37-622D-4AA1-8016-955ACF95FBBE}" destId="{7F9B24DD-0D95-47DF-A893-236FD3CB0FD5}" srcOrd="0" destOrd="0" parTransId="{93F01055-51E8-4C2C-A800-1F6054A8ACBB}" sibTransId="{B11F33D3-8633-497B-ACEE-1B9ADDFE2FEE}"/>
    <dgm:cxn modelId="{D631C21A-91D6-4471-9E21-203F5E970E57}" type="presOf" srcId="{D1C8FC52-3F34-4909-A8FE-630915875CF9}" destId="{A31EEB12-41D2-44FA-B699-FB08B7496426}" srcOrd="0" destOrd="0" presId="urn:microsoft.com/office/officeart/2005/8/layout/list1"/>
    <dgm:cxn modelId="{E155B827-AA4E-4B05-ADF7-BDD4EA0E1123}" type="presOf" srcId="{BFF3C79E-0774-48DF-8F16-C09DEDF9F537}" destId="{E8E51052-8EE3-4A57-A736-1621BF50BF22}" srcOrd="0" destOrd="0" presId="urn:microsoft.com/office/officeart/2005/8/layout/list1"/>
    <dgm:cxn modelId="{9A4DBD30-0803-498A-AB90-8C5712E2D341}" type="presOf" srcId="{92F99C37-622D-4AA1-8016-955ACF95FBBE}" destId="{2C801315-5C19-49AE-9956-81728B69B195}" srcOrd="0" destOrd="0" presId="urn:microsoft.com/office/officeart/2005/8/layout/list1"/>
    <dgm:cxn modelId="{90426631-5A7E-4646-BC6A-20EFBC9AEE9E}" type="presOf" srcId="{7F9B24DD-0D95-47DF-A893-236FD3CB0FD5}" destId="{ECB2932B-F1F8-468A-A7AF-F23F850F3E34}" srcOrd="0" destOrd="0" presId="urn:microsoft.com/office/officeart/2005/8/layout/list1"/>
    <dgm:cxn modelId="{832B623D-672E-4751-8164-3191CF1F6448}" type="presOf" srcId="{6CAC5AAD-6FE6-4ADC-AAA9-422D78CFEBD0}" destId="{38E1CD2B-5C83-420C-AD2D-9F6BFE5C7398}" srcOrd="0" destOrd="0" presId="urn:microsoft.com/office/officeart/2005/8/layout/list1"/>
    <dgm:cxn modelId="{3F90D549-5ED6-469E-AD3B-BD11384D771A}" srcId="{4FC5DBB4-694A-42D7-BB2A-051E5C03F77A}" destId="{BCE7DBC9-E4B0-45B4-8CE9-76003656F300}" srcOrd="0" destOrd="0" parTransId="{F5152EE4-ABD0-4D61-9F6B-D2FF62D43F86}" sibTransId="{1576CF6C-2A89-4DE6-A725-F10AEB7473F6}"/>
    <dgm:cxn modelId="{AC3EFA70-5366-4DEA-9E76-6E11EC28445E}" type="presOf" srcId="{4FC5DBB4-694A-42D7-BB2A-051E5C03F77A}" destId="{B8EC24CC-06D3-4627-BB98-244AEA93343C}" srcOrd="0" destOrd="0" presId="urn:microsoft.com/office/officeart/2005/8/layout/list1"/>
    <dgm:cxn modelId="{CB4F1E51-66A0-4C1A-A765-9CAE6491204B}" type="presOf" srcId="{5702B4F4-2517-4E01-816F-1D0288E77072}" destId="{B9FE5277-23CE-4304-BCFD-768E1939D471}" srcOrd="1" destOrd="0" presId="urn:microsoft.com/office/officeart/2005/8/layout/list1"/>
    <dgm:cxn modelId="{2E4DDA56-7B21-4D4C-BCA8-A7E957DE0B1A}" type="presOf" srcId="{417C2B4D-C8DA-4DDC-A912-EBE94EA9DE32}" destId="{A86392A1-1B3E-4A76-AA78-973EF42151D6}" srcOrd="0" destOrd="0" presId="urn:microsoft.com/office/officeart/2005/8/layout/list1"/>
    <dgm:cxn modelId="{C5191C7D-3B07-4793-AFC8-E91E6F21A0C8}" srcId="{92F99C37-622D-4AA1-8016-955ACF95FBBE}" destId="{4FC5DBB4-694A-42D7-BB2A-051E5C03F77A}" srcOrd="1" destOrd="0" parTransId="{A1770A2F-9C5C-4C66-A19A-835F0BC399FB}" sibTransId="{CDA1E8BC-40EE-49A0-AF69-AB8573BFF666}"/>
    <dgm:cxn modelId="{2BEA4F80-EDF6-4163-9440-640D24B11FBB}" type="presOf" srcId="{4FC5DBB4-694A-42D7-BB2A-051E5C03F77A}" destId="{AA2BF0F6-FCE9-49B2-9722-A1995D86B1C1}" srcOrd="1" destOrd="0" presId="urn:microsoft.com/office/officeart/2005/8/layout/list1"/>
    <dgm:cxn modelId="{278E7693-25C6-41D4-A391-76B13C7B899D}" srcId="{92F99C37-622D-4AA1-8016-955ACF95FBBE}" destId="{5702B4F4-2517-4E01-816F-1D0288E77072}" srcOrd="4" destOrd="0" parTransId="{01176BCE-0251-4910-98C0-6F8847B9B678}" sibTransId="{ABA0B441-6397-4FE3-A674-CCA1A9E1DF74}"/>
    <dgm:cxn modelId="{A75E7A93-8948-4622-8C2F-D9818D8735A3}" srcId="{92F99C37-622D-4AA1-8016-955ACF95FBBE}" destId="{417C2B4D-C8DA-4DDC-A912-EBE94EA9DE32}" srcOrd="2" destOrd="0" parTransId="{FB31D8B7-D88D-4781-9F44-C8417FEF6CE0}" sibTransId="{FE728EE2-4DFB-4AB4-A15E-5C6486BC0002}"/>
    <dgm:cxn modelId="{3AB52898-D7F2-4867-A680-A10D7FB2FD00}" type="presOf" srcId="{5702B4F4-2517-4E01-816F-1D0288E77072}" destId="{8CE1A18B-1630-4AE4-BF3D-2222D9AD1236}" srcOrd="0" destOrd="0" presId="urn:microsoft.com/office/officeart/2005/8/layout/list1"/>
    <dgm:cxn modelId="{87AAA49D-E780-4BAD-B346-22939CDB4763}" type="presOf" srcId="{BCE7DBC9-E4B0-45B4-8CE9-76003656F300}" destId="{2F0B29D5-0781-41DF-AAF6-009DBEBC5410}" srcOrd="0" destOrd="0" presId="urn:microsoft.com/office/officeart/2005/8/layout/list1"/>
    <dgm:cxn modelId="{D64ADE9D-FB96-4A19-A020-5E8D9833A590}" type="presOf" srcId="{417C2B4D-C8DA-4DDC-A912-EBE94EA9DE32}" destId="{ABE45F69-13BB-46BD-A1CA-DDDF98F8B85E}" srcOrd="1" destOrd="0" presId="urn:microsoft.com/office/officeart/2005/8/layout/list1"/>
    <dgm:cxn modelId="{870B78B3-0204-4320-B473-1C09967D5A72}" type="presOf" srcId="{4FBF85FF-EA61-4569-9348-49427ED8CA71}" destId="{C054A111-7E57-4938-A4E9-E7896F8A53C6}" srcOrd="0" destOrd="0" presId="urn:microsoft.com/office/officeart/2005/8/layout/list1"/>
    <dgm:cxn modelId="{016F49BB-1E56-43B2-B993-85338F869A25}" type="presOf" srcId="{7F9B24DD-0D95-47DF-A893-236FD3CB0FD5}" destId="{35D0162E-F013-4558-A9D9-D43F7FE8D4B7}" srcOrd="1" destOrd="0" presId="urn:microsoft.com/office/officeart/2005/8/layout/list1"/>
    <dgm:cxn modelId="{CD37F4C8-52E6-4277-BB37-3EAE4DD37855}" srcId="{EFC002C1-E029-4709-BF31-A84AD1E7C6E0}" destId="{BFF3C79E-0774-48DF-8F16-C09DEDF9F537}" srcOrd="0" destOrd="0" parTransId="{1E8D2B47-4C07-4A9C-8A98-CF2EBDACC85A}" sibTransId="{2C07A11E-AD97-478A-AAE7-AB7FABCCA3C6}"/>
    <dgm:cxn modelId="{E6F93FD0-0CA7-4006-8BE8-577C2FA67CE8}" srcId="{7F9B24DD-0D95-47DF-A893-236FD3CB0FD5}" destId="{D1C8FC52-3F34-4909-A8FE-630915875CF9}" srcOrd="0" destOrd="0" parTransId="{F1C3DAE2-0DBB-48E5-8018-CB7DD19C0DEE}" sibTransId="{E01791A8-F097-4B04-A842-B73637049884}"/>
    <dgm:cxn modelId="{2F14A2DF-9351-49C9-8353-C9523A920709}" srcId="{92F99C37-622D-4AA1-8016-955ACF95FBBE}" destId="{EFC002C1-E029-4709-BF31-A84AD1E7C6E0}" srcOrd="3" destOrd="0" parTransId="{B126A5B5-A04B-4978-919F-9CE9074C1864}" sibTransId="{117D47CF-5F54-44E5-B920-028F6C112581}"/>
    <dgm:cxn modelId="{767BE2E4-45E2-472D-A1D2-B2351DC94B3A}" srcId="{417C2B4D-C8DA-4DDC-A912-EBE94EA9DE32}" destId="{4FBF85FF-EA61-4569-9348-49427ED8CA71}" srcOrd="0" destOrd="0" parTransId="{4A54AD5F-629F-4E6A-902B-0755664A75F9}" sibTransId="{44F5901F-8CC9-4D71-8983-13D8FA320723}"/>
    <dgm:cxn modelId="{62460AF0-4DE3-497F-83E1-0C69AB277D82}" type="presOf" srcId="{EFC002C1-E029-4709-BF31-A84AD1E7C6E0}" destId="{80840CA7-1FE0-4B05-A4A3-BB505994FEF5}" srcOrd="0" destOrd="0" presId="urn:microsoft.com/office/officeart/2005/8/layout/list1"/>
    <dgm:cxn modelId="{75A968F9-7A21-483E-B085-A27835625099}" type="presOf" srcId="{EFC002C1-E029-4709-BF31-A84AD1E7C6E0}" destId="{F5C132E5-AD9B-4EED-8E86-0FC3D33E14D8}" srcOrd="1" destOrd="0" presId="urn:microsoft.com/office/officeart/2005/8/layout/list1"/>
    <dgm:cxn modelId="{B5C902A8-B4E7-47AF-B119-CB1B68728070}" type="presParOf" srcId="{2C801315-5C19-49AE-9956-81728B69B195}" destId="{0AAEDF03-7B2B-4BE0-830E-2D4FA5454137}" srcOrd="0" destOrd="0" presId="urn:microsoft.com/office/officeart/2005/8/layout/list1"/>
    <dgm:cxn modelId="{D11566FF-DE47-4F28-8095-922C4A89DD4D}" type="presParOf" srcId="{0AAEDF03-7B2B-4BE0-830E-2D4FA5454137}" destId="{ECB2932B-F1F8-468A-A7AF-F23F850F3E34}" srcOrd="0" destOrd="0" presId="urn:microsoft.com/office/officeart/2005/8/layout/list1"/>
    <dgm:cxn modelId="{F5F1DCE9-BFBD-4C47-99D2-368FAB6D6359}" type="presParOf" srcId="{0AAEDF03-7B2B-4BE0-830E-2D4FA5454137}" destId="{35D0162E-F013-4558-A9D9-D43F7FE8D4B7}" srcOrd="1" destOrd="0" presId="urn:microsoft.com/office/officeart/2005/8/layout/list1"/>
    <dgm:cxn modelId="{BA2E3DB1-6200-4B29-89CB-8F3B85E7A38B}" type="presParOf" srcId="{2C801315-5C19-49AE-9956-81728B69B195}" destId="{DB475414-BF95-4F72-BC13-AA1120262F06}" srcOrd="1" destOrd="0" presId="urn:microsoft.com/office/officeart/2005/8/layout/list1"/>
    <dgm:cxn modelId="{28AF44B6-949E-4A5E-A8BA-E96119FFC1E7}" type="presParOf" srcId="{2C801315-5C19-49AE-9956-81728B69B195}" destId="{A31EEB12-41D2-44FA-B699-FB08B7496426}" srcOrd="2" destOrd="0" presId="urn:microsoft.com/office/officeart/2005/8/layout/list1"/>
    <dgm:cxn modelId="{E1F9C567-5466-474A-A581-C1F2D40D76BD}" type="presParOf" srcId="{2C801315-5C19-49AE-9956-81728B69B195}" destId="{E358074B-74AA-488A-91CE-2559FE83F002}" srcOrd="3" destOrd="0" presId="urn:microsoft.com/office/officeart/2005/8/layout/list1"/>
    <dgm:cxn modelId="{A5E1D5AA-C965-4081-801B-8C83DE7C184B}" type="presParOf" srcId="{2C801315-5C19-49AE-9956-81728B69B195}" destId="{FD97DCF1-AD32-43F9-8D80-4CA3B8CE3E24}" srcOrd="4" destOrd="0" presId="urn:microsoft.com/office/officeart/2005/8/layout/list1"/>
    <dgm:cxn modelId="{5DEE6765-03A6-46B0-806D-6C912AC57D21}" type="presParOf" srcId="{FD97DCF1-AD32-43F9-8D80-4CA3B8CE3E24}" destId="{B8EC24CC-06D3-4627-BB98-244AEA93343C}" srcOrd="0" destOrd="0" presId="urn:microsoft.com/office/officeart/2005/8/layout/list1"/>
    <dgm:cxn modelId="{8E9BE923-F88D-42C0-AA4F-F1AF0C0C1586}" type="presParOf" srcId="{FD97DCF1-AD32-43F9-8D80-4CA3B8CE3E24}" destId="{AA2BF0F6-FCE9-49B2-9722-A1995D86B1C1}" srcOrd="1" destOrd="0" presId="urn:microsoft.com/office/officeart/2005/8/layout/list1"/>
    <dgm:cxn modelId="{FC1D610B-C8BB-4B12-8954-069BF64685ED}" type="presParOf" srcId="{2C801315-5C19-49AE-9956-81728B69B195}" destId="{E78EC9B8-D3E7-4779-A0F7-6500C7927B83}" srcOrd="5" destOrd="0" presId="urn:microsoft.com/office/officeart/2005/8/layout/list1"/>
    <dgm:cxn modelId="{973C1BE0-436B-4BD6-BA22-D85023FA621A}" type="presParOf" srcId="{2C801315-5C19-49AE-9956-81728B69B195}" destId="{2F0B29D5-0781-41DF-AAF6-009DBEBC5410}" srcOrd="6" destOrd="0" presId="urn:microsoft.com/office/officeart/2005/8/layout/list1"/>
    <dgm:cxn modelId="{95C19596-5CBF-49D0-91C3-E83250523DC9}" type="presParOf" srcId="{2C801315-5C19-49AE-9956-81728B69B195}" destId="{69B50255-3B5A-4D65-9009-4A488E2261DA}" srcOrd="7" destOrd="0" presId="urn:microsoft.com/office/officeart/2005/8/layout/list1"/>
    <dgm:cxn modelId="{4350F0AB-6D7C-428B-A1A0-F82E748C28D8}" type="presParOf" srcId="{2C801315-5C19-49AE-9956-81728B69B195}" destId="{277E760F-229D-4CD0-8A32-007E71AAB4C5}" srcOrd="8" destOrd="0" presId="urn:microsoft.com/office/officeart/2005/8/layout/list1"/>
    <dgm:cxn modelId="{DFDC459D-E704-417A-BC28-2836A8C5F90B}" type="presParOf" srcId="{277E760F-229D-4CD0-8A32-007E71AAB4C5}" destId="{A86392A1-1B3E-4A76-AA78-973EF42151D6}" srcOrd="0" destOrd="0" presId="urn:microsoft.com/office/officeart/2005/8/layout/list1"/>
    <dgm:cxn modelId="{16F6BE62-2686-4748-842E-5C996BFBA999}" type="presParOf" srcId="{277E760F-229D-4CD0-8A32-007E71AAB4C5}" destId="{ABE45F69-13BB-46BD-A1CA-DDDF98F8B85E}" srcOrd="1" destOrd="0" presId="urn:microsoft.com/office/officeart/2005/8/layout/list1"/>
    <dgm:cxn modelId="{F09CE369-13D8-43EC-99FD-FD0976C84BF3}" type="presParOf" srcId="{2C801315-5C19-49AE-9956-81728B69B195}" destId="{E77B7DCE-3F41-425E-B7CE-1224CDDC2C60}" srcOrd="9" destOrd="0" presId="urn:microsoft.com/office/officeart/2005/8/layout/list1"/>
    <dgm:cxn modelId="{80E413D9-3E78-49DC-ABBD-F367C74324D3}" type="presParOf" srcId="{2C801315-5C19-49AE-9956-81728B69B195}" destId="{C054A111-7E57-4938-A4E9-E7896F8A53C6}" srcOrd="10" destOrd="0" presId="urn:microsoft.com/office/officeart/2005/8/layout/list1"/>
    <dgm:cxn modelId="{0EFA7369-0DD8-4F6C-9B9A-6AEB7535282C}" type="presParOf" srcId="{2C801315-5C19-49AE-9956-81728B69B195}" destId="{73B71559-4DC5-4103-9523-8F63BCC05B9E}" srcOrd="11" destOrd="0" presId="urn:microsoft.com/office/officeart/2005/8/layout/list1"/>
    <dgm:cxn modelId="{1A22A612-D637-4C9D-A59F-FA5751A370ED}" type="presParOf" srcId="{2C801315-5C19-49AE-9956-81728B69B195}" destId="{0ECA9833-83C0-4C86-8638-C47AFFAF024C}" srcOrd="12" destOrd="0" presId="urn:microsoft.com/office/officeart/2005/8/layout/list1"/>
    <dgm:cxn modelId="{D8357721-8E0E-4F26-930B-F23413F5F464}" type="presParOf" srcId="{0ECA9833-83C0-4C86-8638-C47AFFAF024C}" destId="{80840CA7-1FE0-4B05-A4A3-BB505994FEF5}" srcOrd="0" destOrd="0" presId="urn:microsoft.com/office/officeart/2005/8/layout/list1"/>
    <dgm:cxn modelId="{68BFE340-2C1A-4959-9AA7-F991A20A6ED4}" type="presParOf" srcId="{0ECA9833-83C0-4C86-8638-C47AFFAF024C}" destId="{F5C132E5-AD9B-4EED-8E86-0FC3D33E14D8}" srcOrd="1" destOrd="0" presId="urn:microsoft.com/office/officeart/2005/8/layout/list1"/>
    <dgm:cxn modelId="{6B6D1E31-EC1F-44E3-9C55-43925BFF11B1}" type="presParOf" srcId="{2C801315-5C19-49AE-9956-81728B69B195}" destId="{1124603B-50AE-4A8D-9237-368F0ACF95FC}" srcOrd="13" destOrd="0" presId="urn:microsoft.com/office/officeart/2005/8/layout/list1"/>
    <dgm:cxn modelId="{65A7A8BC-0CD7-48FE-8D31-5CE7D96330F0}" type="presParOf" srcId="{2C801315-5C19-49AE-9956-81728B69B195}" destId="{E8E51052-8EE3-4A57-A736-1621BF50BF22}" srcOrd="14" destOrd="0" presId="urn:microsoft.com/office/officeart/2005/8/layout/list1"/>
    <dgm:cxn modelId="{48390C5A-AB19-42CF-B080-111123730040}" type="presParOf" srcId="{2C801315-5C19-49AE-9956-81728B69B195}" destId="{1CFD2F49-B8F1-4C48-8D05-725A1AC0508F}" srcOrd="15" destOrd="0" presId="urn:microsoft.com/office/officeart/2005/8/layout/list1"/>
    <dgm:cxn modelId="{6C9BF770-6460-4C9B-81EE-C3247AD65C07}" type="presParOf" srcId="{2C801315-5C19-49AE-9956-81728B69B195}" destId="{B7D11AD6-7A79-4124-B9BD-7B48E41E5CC0}" srcOrd="16" destOrd="0" presId="urn:microsoft.com/office/officeart/2005/8/layout/list1"/>
    <dgm:cxn modelId="{AC5865B8-63B1-4973-B2EE-032799E4FA3C}" type="presParOf" srcId="{B7D11AD6-7A79-4124-B9BD-7B48E41E5CC0}" destId="{8CE1A18B-1630-4AE4-BF3D-2222D9AD1236}" srcOrd="0" destOrd="0" presId="urn:microsoft.com/office/officeart/2005/8/layout/list1"/>
    <dgm:cxn modelId="{8358C907-64D2-4B0D-8DB4-9EFCA4A0F62B}" type="presParOf" srcId="{B7D11AD6-7A79-4124-B9BD-7B48E41E5CC0}" destId="{B9FE5277-23CE-4304-BCFD-768E1939D471}" srcOrd="1" destOrd="0" presId="urn:microsoft.com/office/officeart/2005/8/layout/list1"/>
    <dgm:cxn modelId="{EB7F4142-E50E-44C3-84B9-75D902F055F4}" type="presParOf" srcId="{2C801315-5C19-49AE-9956-81728B69B195}" destId="{520564E4-EA67-4B7D-9822-6CEF4851CA44}" srcOrd="17" destOrd="0" presId="urn:microsoft.com/office/officeart/2005/8/layout/list1"/>
    <dgm:cxn modelId="{B29A93AC-140E-4CF7-84DE-C3A1634348A1}" type="presParOf" srcId="{2C801315-5C19-49AE-9956-81728B69B195}" destId="{38E1CD2B-5C83-420C-AD2D-9F6BFE5C739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63B656-8BE7-45E7-B353-5B7FEBB723B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7CD6829-AADA-446D-86F0-EBCDCB682269}">
      <dgm:prSet phldrT="[Text]"/>
      <dgm:spPr/>
      <dgm:t>
        <a:bodyPr/>
        <a:lstStyle/>
        <a:p>
          <a:r>
            <a:rPr lang="en-US" dirty="0"/>
            <a:t>CNS</a:t>
          </a:r>
        </a:p>
      </dgm:t>
    </dgm:pt>
    <dgm:pt modelId="{0CADC653-4E3C-4E87-93C1-916FDD7D87E1}" type="parTrans" cxnId="{8868150A-D854-4A17-B0EB-D20ADF7741A0}">
      <dgm:prSet/>
      <dgm:spPr/>
      <dgm:t>
        <a:bodyPr/>
        <a:lstStyle/>
        <a:p>
          <a:endParaRPr lang="en-US"/>
        </a:p>
      </dgm:t>
    </dgm:pt>
    <dgm:pt modelId="{E95BA8E4-60DA-48A2-BF0E-66DD4CA8DDDB}" type="sibTrans" cxnId="{8868150A-D854-4A17-B0EB-D20ADF7741A0}">
      <dgm:prSet/>
      <dgm:spPr/>
      <dgm:t>
        <a:bodyPr/>
        <a:lstStyle/>
        <a:p>
          <a:endParaRPr lang="en-US"/>
        </a:p>
      </dgm:t>
    </dgm:pt>
    <dgm:pt modelId="{AC584A06-C53B-4B0D-9D25-9DCCCD4CCD7A}">
      <dgm:prSet phldrT="[Text]"/>
      <dgm:spPr/>
      <dgm:t>
        <a:bodyPr/>
        <a:lstStyle/>
        <a:p>
          <a:r>
            <a:rPr lang="en-US" dirty="0"/>
            <a:t>Peripheral</a:t>
          </a:r>
        </a:p>
        <a:p>
          <a:r>
            <a:rPr lang="en-US" dirty="0"/>
            <a:t>1- peripheral neuritis(S more than M).</a:t>
          </a:r>
        </a:p>
        <a:p>
          <a:r>
            <a:rPr lang="en-US" dirty="0"/>
            <a:t>2- course tremors of hands. </a:t>
          </a:r>
        </a:p>
      </dgm:t>
    </dgm:pt>
    <dgm:pt modelId="{F705AFCE-D2EC-436F-93CB-66412286E2FF}" type="parTrans" cxnId="{893AD75A-E364-4459-937E-C98E40D616C2}">
      <dgm:prSet/>
      <dgm:spPr/>
      <dgm:t>
        <a:bodyPr/>
        <a:lstStyle/>
        <a:p>
          <a:endParaRPr lang="en-US"/>
        </a:p>
      </dgm:t>
    </dgm:pt>
    <dgm:pt modelId="{11A386F7-F39F-40E8-BBE2-9A3AE442F478}" type="sibTrans" cxnId="{893AD75A-E364-4459-937E-C98E40D616C2}">
      <dgm:prSet/>
      <dgm:spPr/>
      <dgm:t>
        <a:bodyPr/>
        <a:lstStyle/>
        <a:p>
          <a:endParaRPr lang="en-US"/>
        </a:p>
      </dgm:t>
    </dgm:pt>
    <dgm:pt modelId="{F99F6F56-C98A-4AA4-9EA4-9A547B33748B}">
      <dgm:prSet phldrT="[Text]"/>
      <dgm:spPr/>
      <dgm:t>
        <a:bodyPr/>
        <a:lstStyle/>
        <a:p>
          <a:r>
            <a:rPr lang="en-US" dirty="0"/>
            <a:t>Central </a:t>
          </a:r>
        </a:p>
        <a:p>
          <a:r>
            <a:rPr lang="en-US" dirty="0"/>
            <a:t>* </a:t>
          </a:r>
          <a:r>
            <a:rPr lang="en-US" dirty="0" err="1"/>
            <a:t>Pachymeningitis</a:t>
          </a:r>
          <a:r>
            <a:rPr lang="en-US" dirty="0"/>
            <a:t> </a:t>
          </a:r>
          <a:r>
            <a:rPr lang="en-US" dirty="0" err="1"/>
            <a:t>hemorrhagica</a:t>
          </a:r>
          <a:r>
            <a:rPr lang="en-US" dirty="0"/>
            <a:t> (chronic subdural hematoma).</a:t>
          </a:r>
        </a:p>
        <a:p>
          <a:r>
            <a:rPr lang="en-US" dirty="0"/>
            <a:t>* Wernicke-Korsakoff syndrome.</a:t>
          </a:r>
        </a:p>
        <a:p>
          <a:r>
            <a:rPr lang="en-US" dirty="0"/>
            <a:t>* Bilateral and symmetrical visual impairment </a:t>
          </a:r>
        </a:p>
      </dgm:t>
    </dgm:pt>
    <dgm:pt modelId="{2A3F17B4-578C-4A9F-9356-8998053915EB}" type="parTrans" cxnId="{01F77A17-50A6-4F1F-B826-6BF8BA82E300}">
      <dgm:prSet/>
      <dgm:spPr/>
      <dgm:t>
        <a:bodyPr/>
        <a:lstStyle/>
        <a:p>
          <a:endParaRPr lang="en-US"/>
        </a:p>
      </dgm:t>
    </dgm:pt>
    <dgm:pt modelId="{9FC99844-8542-42AC-AE69-86E49DE2B571}" type="sibTrans" cxnId="{01F77A17-50A6-4F1F-B826-6BF8BA82E300}">
      <dgm:prSet/>
      <dgm:spPr/>
      <dgm:t>
        <a:bodyPr/>
        <a:lstStyle/>
        <a:p>
          <a:endParaRPr lang="en-US"/>
        </a:p>
      </dgm:t>
    </dgm:pt>
    <dgm:pt modelId="{7C1E87DF-EBB6-49C9-ADEF-90C23F54899F}" type="pres">
      <dgm:prSet presAssocID="{1063B656-8BE7-45E7-B353-5B7FEBB723B5}" presName="hierChild1" presStyleCnt="0">
        <dgm:presLayoutVars>
          <dgm:orgChart val="1"/>
          <dgm:chPref val="1"/>
          <dgm:dir/>
          <dgm:animOne val="branch"/>
          <dgm:animLvl val="lvl"/>
          <dgm:resizeHandles/>
        </dgm:presLayoutVars>
      </dgm:prSet>
      <dgm:spPr/>
    </dgm:pt>
    <dgm:pt modelId="{D8DB50A9-A65D-42CF-9260-F642C7A6752D}" type="pres">
      <dgm:prSet presAssocID="{87CD6829-AADA-446D-86F0-EBCDCB682269}" presName="hierRoot1" presStyleCnt="0">
        <dgm:presLayoutVars>
          <dgm:hierBranch val="init"/>
        </dgm:presLayoutVars>
      </dgm:prSet>
      <dgm:spPr/>
    </dgm:pt>
    <dgm:pt modelId="{D0DFE248-4274-4B6A-B767-31CBBB9EB34C}" type="pres">
      <dgm:prSet presAssocID="{87CD6829-AADA-446D-86F0-EBCDCB682269}" presName="rootComposite1" presStyleCnt="0"/>
      <dgm:spPr/>
    </dgm:pt>
    <dgm:pt modelId="{B2F5AAAD-43EF-464E-B1C0-2F9136C414EF}" type="pres">
      <dgm:prSet presAssocID="{87CD6829-AADA-446D-86F0-EBCDCB682269}" presName="rootText1" presStyleLbl="node0" presStyleIdx="0" presStyleCnt="1" custScaleY="68558" custLinFactNeighborX="-1051" custLinFactNeighborY="-26626">
        <dgm:presLayoutVars>
          <dgm:chPref val="3"/>
        </dgm:presLayoutVars>
      </dgm:prSet>
      <dgm:spPr/>
    </dgm:pt>
    <dgm:pt modelId="{C6D32CDA-9A91-4502-9F56-A26510DF4E9C}" type="pres">
      <dgm:prSet presAssocID="{87CD6829-AADA-446D-86F0-EBCDCB682269}" presName="rootConnector1" presStyleLbl="node1" presStyleIdx="0" presStyleCnt="0"/>
      <dgm:spPr/>
    </dgm:pt>
    <dgm:pt modelId="{2A65BB17-1646-405A-90B5-429C6323D996}" type="pres">
      <dgm:prSet presAssocID="{87CD6829-AADA-446D-86F0-EBCDCB682269}" presName="hierChild2" presStyleCnt="0"/>
      <dgm:spPr/>
    </dgm:pt>
    <dgm:pt modelId="{7755B4CA-8518-43C2-909A-9A40C6928A94}" type="pres">
      <dgm:prSet presAssocID="{F705AFCE-D2EC-436F-93CB-66412286E2FF}" presName="Name37" presStyleLbl="parChTrans1D2" presStyleIdx="0" presStyleCnt="2"/>
      <dgm:spPr/>
    </dgm:pt>
    <dgm:pt modelId="{B0DAA4C7-25CD-49B6-8FA2-135E95B16014}" type="pres">
      <dgm:prSet presAssocID="{AC584A06-C53B-4B0D-9D25-9DCCCD4CCD7A}" presName="hierRoot2" presStyleCnt="0">
        <dgm:presLayoutVars>
          <dgm:hierBranch val="init"/>
        </dgm:presLayoutVars>
      </dgm:prSet>
      <dgm:spPr/>
    </dgm:pt>
    <dgm:pt modelId="{7C56B6FC-DD85-4054-8EAC-1C21FFC76071}" type="pres">
      <dgm:prSet presAssocID="{AC584A06-C53B-4B0D-9D25-9DCCCD4CCD7A}" presName="rootComposite" presStyleCnt="0"/>
      <dgm:spPr/>
    </dgm:pt>
    <dgm:pt modelId="{88086C48-55EE-45FE-A6EF-717C10BCB6CB}" type="pres">
      <dgm:prSet presAssocID="{AC584A06-C53B-4B0D-9D25-9DCCCD4CCD7A}" presName="rootText" presStyleLbl="node2" presStyleIdx="0" presStyleCnt="2">
        <dgm:presLayoutVars>
          <dgm:chPref val="3"/>
        </dgm:presLayoutVars>
      </dgm:prSet>
      <dgm:spPr/>
    </dgm:pt>
    <dgm:pt modelId="{DE7F59E1-E14B-4404-AC78-71DD9266AC59}" type="pres">
      <dgm:prSet presAssocID="{AC584A06-C53B-4B0D-9D25-9DCCCD4CCD7A}" presName="rootConnector" presStyleLbl="node2" presStyleIdx="0" presStyleCnt="2"/>
      <dgm:spPr/>
    </dgm:pt>
    <dgm:pt modelId="{31CA2FB2-0E8A-43C2-81FC-CAEC3AC2D3CF}" type="pres">
      <dgm:prSet presAssocID="{AC584A06-C53B-4B0D-9D25-9DCCCD4CCD7A}" presName="hierChild4" presStyleCnt="0"/>
      <dgm:spPr/>
    </dgm:pt>
    <dgm:pt modelId="{4461A43E-BD0A-4948-AE2E-68FF48F37000}" type="pres">
      <dgm:prSet presAssocID="{AC584A06-C53B-4B0D-9D25-9DCCCD4CCD7A}" presName="hierChild5" presStyleCnt="0"/>
      <dgm:spPr/>
    </dgm:pt>
    <dgm:pt modelId="{4FC5198C-A6E5-4E72-94CD-DEA2BEFCDD2C}" type="pres">
      <dgm:prSet presAssocID="{2A3F17B4-578C-4A9F-9356-8998053915EB}" presName="Name37" presStyleLbl="parChTrans1D2" presStyleIdx="1" presStyleCnt="2"/>
      <dgm:spPr/>
    </dgm:pt>
    <dgm:pt modelId="{DE5DD917-77EF-4D88-8904-82B3524033AE}" type="pres">
      <dgm:prSet presAssocID="{F99F6F56-C98A-4AA4-9EA4-9A547B33748B}" presName="hierRoot2" presStyleCnt="0">
        <dgm:presLayoutVars>
          <dgm:hierBranch val="init"/>
        </dgm:presLayoutVars>
      </dgm:prSet>
      <dgm:spPr/>
    </dgm:pt>
    <dgm:pt modelId="{C43BD291-583F-48F5-80CF-665CAD056C5E}" type="pres">
      <dgm:prSet presAssocID="{F99F6F56-C98A-4AA4-9EA4-9A547B33748B}" presName="rootComposite" presStyleCnt="0"/>
      <dgm:spPr/>
    </dgm:pt>
    <dgm:pt modelId="{D081AC9A-5D71-4E34-9DFB-8B44A3E7FE1A}" type="pres">
      <dgm:prSet presAssocID="{F99F6F56-C98A-4AA4-9EA4-9A547B33748B}" presName="rootText" presStyleLbl="node2" presStyleIdx="1" presStyleCnt="2" custScaleX="119131">
        <dgm:presLayoutVars>
          <dgm:chPref val="3"/>
        </dgm:presLayoutVars>
      </dgm:prSet>
      <dgm:spPr/>
    </dgm:pt>
    <dgm:pt modelId="{4057A546-8020-4D7C-8092-E76BB8831A05}" type="pres">
      <dgm:prSet presAssocID="{F99F6F56-C98A-4AA4-9EA4-9A547B33748B}" presName="rootConnector" presStyleLbl="node2" presStyleIdx="1" presStyleCnt="2"/>
      <dgm:spPr/>
    </dgm:pt>
    <dgm:pt modelId="{37D860E4-A09C-47C6-91EC-AE92164573D0}" type="pres">
      <dgm:prSet presAssocID="{F99F6F56-C98A-4AA4-9EA4-9A547B33748B}" presName="hierChild4" presStyleCnt="0"/>
      <dgm:spPr/>
    </dgm:pt>
    <dgm:pt modelId="{8EDEFDB8-97EA-44F0-999A-856106C59F1D}" type="pres">
      <dgm:prSet presAssocID="{F99F6F56-C98A-4AA4-9EA4-9A547B33748B}" presName="hierChild5" presStyleCnt="0"/>
      <dgm:spPr/>
    </dgm:pt>
    <dgm:pt modelId="{8FBDBA8D-ED3E-4324-A48F-F9671D43D264}" type="pres">
      <dgm:prSet presAssocID="{87CD6829-AADA-446D-86F0-EBCDCB682269}" presName="hierChild3" presStyleCnt="0"/>
      <dgm:spPr/>
    </dgm:pt>
  </dgm:ptLst>
  <dgm:cxnLst>
    <dgm:cxn modelId="{28B9E801-7708-4710-AA0F-0E5067B96072}" type="presOf" srcId="{AC584A06-C53B-4B0D-9D25-9DCCCD4CCD7A}" destId="{DE7F59E1-E14B-4404-AC78-71DD9266AC59}" srcOrd="1" destOrd="0" presId="urn:microsoft.com/office/officeart/2005/8/layout/orgChart1"/>
    <dgm:cxn modelId="{8868150A-D854-4A17-B0EB-D20ADF7741A0}" srcId="{1063B656-8BE7-45E7-B353-5B7FEBB723B5}" destId="{87CD6829-AADA-446D-86F0-EBCDCB682269}" srcOrd="0" destOrd="0" parTransId="{0CADC653-4E3C-4E87-93C1-916FDD7D87E1}" sibTransId="{E95BA8E4-60DA-48A2-BF0E-66DD4CA8DDDB}"/>
    <dgm:cxn modelId="{01F77A17-50A6-4F1F-B826-6BF8BA82E300}" srcId="{87CD6829-AADA-446D-86F0-EBCDCB682269}" destId="{F99F6F56-C98A-4AA4-9EA4-9A547B33748B}" srcOrd="1" destOrd="0" parTransId="{2A3F17B4-578C-4A9F-9356-8998053915EB}" sibTransId="{9FC99844-8542-42AC-AE69-86E49DE2B571}"/>
    <dgm:cxn modelId="{60882521-FD69-4345-A587-E7FAF676A1F9}" type="presOf" srcId="{F99F6F56-C98A-4AA4-9EA4-9A547B33748B}" destId="{4057A546-8020-4D7C-8092-E76BB8831A05}" srcOrd="1" destOrd="0" presId="urn:microsoft.com/office/officeart/2005/8/layout/orgChart1"/>
    <dgm:cxn modelId="{E9B9D234-3ED2-4791-AB2F-E7251FC7E79A}" type="presOf" srcId="{AC584A06-C53B-4B0D-9D25-9DCCCD4CCD7A}" destId="{88086C48-55EE-45FE-A6EF-717C10BCB6CB}" srcOrd="0" destOrd="0" presId="urn:microsoft.com/office/officeart/2005/8/layout/orgChart1"/>
    <dgm:cxn modelId="{EB7DF16E-E7D8-49CF-81C5-2F98877FD26A}" type="presOf" srcId="{1063B656-8BE7-45E7-B353-5B7FEBB723B5}" destId="{7C1E87DF-EBB6-49C9-ADEF-90C23F54899F}" srcOrd="0" destOrd="0" presId="urn:microsoft.com/office/officeart/2005/8/layout/orgChart1"/>
    <dgm:cxn modelId="{45E5AA4F-6DFF-42FF-B9F8-83699CEB9404}" type="presOf" srcId="{F705AFCE-D2EC-436F-93CB-66412286E2FF}" destId="{7755B4CA-8518-43C2-909A-9A40C6928A94}" srcOrd="0" destOrd="0" presId="urn:microsoft.com/office/officeart/2005/8/layout/orgChart1"/>
    <dgm:cxn modelId="{893AD75A-E364-4459-937E-C98E40D616C2}" srcId="{87CD6829-AADA-446D-86F0-EBCDCB682269}" destId="{AC584A06-C53B-4B0D-9D25-9DCCCD4CCD7A}" srcOrd="0" destOrd="0" parTransId="{F705AFCE-D2EC-436F-93CB-66412286E2FF}" sibTransId="{11A386F7-F39F-40E8-BBE2-9A3AE442F478}"/>
    <dgm:cxn modelId="{AA57949B-CDAF-4187-A23F-37602C70F5AD}" type="presOf" srcId="{87CD6829-AADA-446D-86F0-EBCDCB682269}" destId="{C6D32CDA-9A91-4502-9F56-A26510DF4E9C}" srcOrd="1" destOrd="0" presId="urn:microsoft.com/office/officeart/2005/8/layout/orgChart1"/>
    <dgm:cxn modelId="{22DA1ECB-F861-4092-A6A5-AB33B3090036}" type="presOf" srcId="{2A3F17B4-578C-4A9F-9356-8998053915EB}" destId="{4FC5198C-A6E5-4E72-94CD-DEA2BEFCDD2C}" srcOrd="0" destOrd="0" presId="urn:microsoft.com/office/officeart/2005/8/layout/orgChart1"/>
    <dgm:cxn modelId="{E4BDCED5-6117-430E-A6C6-D70CA3CDE2F9}" type="presOf" srcId="{87CD6829-AADA-446D-86F0-EBCDCB682269}" destId="{B2F5AAAD-43EF-464E-B1C0-2F9136C414EF}" srcOrd="0" destOrd="0" presId="urn:microsoft.com/office/officeart/2005/8/layout/orgChart1"/>
    <dgm:cxn modelId="{5CAB1FD6-C0C2-4CB0-8CBF-684F7D5670E7}" type="presOf" srcId="{F99F6F56-C98A-4AA4-9EA4-9A547B33748B}" destId="{D081AC9A-5D71-4E34-9DFB-8B44A3E7FE1A}" srcOrd="0" destOrd="0" presId="urn:microsoft.com/office/officeart/2005/8/layout/orgChart1"/>
    <dgm:cxn modelId="{AA2C75B1-6227-4539-9CDD-7AC9F4B4471E}" type="presParOf" srcId="{7C1E87DF-EBB6-49C9-ADEF-90C23F54899F}" destId="{D8DB50A9-A65D-42CF-9260-F642C7A6752D}" srcOrd="0" destOrd="0" presId="urn:microsoft.com/office/officeart/2005/8/layout/orgChart1"/>
    <dgm:cxn modelId="{2B9C18AA-34D1-4096-8006-DE95F2F1BEE7}" type="presParOf" srcId="{D8DB50A9-A65D-42CF-9260-F642C7A6752D}" destId="{D0DFE248-4274-4B6A-B767-31CBBB9EB34C}" srcOrd="0" destOrd="0" presId="urn:microsoft.com/office/officeart/2005/8/layout/orgChart1"/>
    <dgm:cxn modelId="{36E92219-7CA7-4D05-8DD5-C97F8D1185ED}" type="presParOf" srcId="{D0DFE248-4274-4B6A-B767-31CBBB9EB34C}" destId="{B2F5AAAD-43EF-464E-B1C0-2F9136C414EF}" srcOrd="0" destOrd="0" presId="urn:microsoft.com/office/officeart/2005/8/layout/orgChart1"/>
    <dgm:cxn modelId="{C1A00C9D-7558-4437-816B-9DF67D4FF2E2}" type="presParOf" srcId="{D0DFE248-4274-4B6A-B767-31CBBB9EB34C}" destId="{C6D32CDA-9A91-4502-9F56-A26510DF4E9C}" srcOrd="1" destOrd="0" presId="urn:microsoft.com/office/officeart/2005/8/layout/orgChart1"/>
    <dgm:cxn modelId="{1AE76C34-4876-4454-BAD2-616C8F913D3B}" type="presParOf" srcId="{D8DB50A9-A65D-42CF-9260-F642C7A6752D}" destId="{2A65BB17-1646-405A-90B5-429C6323D996}" srcOrd="1" destOrd="0" presId="urn:microsoft.com/office/officeart/2005/8/layout/orgChart1"/>
    <dgm:cxn modelId="{A7C551F3-236F-455A-BD31-5BC678A59AB5}" type="presParOf" srcId="{2A65BB17-1646-405A-90B5-429C6323D996}" destId="{7755B4CA-8518-43C2-909A-9A40C6928A94}" srcOrd="0" destOrd="0" presId="urn:microsoft.com/office/officeart/2005/8/layout/orgChart1"/>
    <dgm:cxn modelId="{4E89E826-4280-4A64-B508-14088794C628}" type="presParOf" srcId="{2A65BB17-1646-405A-90B5-429C6323D996}" destId="{B0DAA4C7-25CD-49B6-8FA2-135E95B16014}" srcOrd="1" destOrd="0" presId="urn:microsoft.com/office/officeart/2005/8/layout/orgChart1"/>
    <dgm:cxn modelId="{A8DC5500-11AE-4453-ABBA-FE85BE6AA1BE}" type="presParOf" srcId="{B0DAA4C7-25CD-49B6-8FA2-135E95B16014}" destId="{7C56B6FC-DD85-4054-8EAC-1C21FFC76071}" srcOrd="0" destOrd="0" presId="urn:microsoft.com/office/officeart/2005/8/layout/orgChart1"/>
    <dgm:cxn modelId="{F94BB07D-EB19-4BCF-880A-EC5038C3E3A1}" type="presParOf" srcId="{7C56B6FC-DD85-4054-8EAC-1C21FFC76071}" destId="{88086C48-55EE-45FE-A6EF-717C10BCB6CB}" srcOrd="0" destOrd="0" presId="urn:microsoft.com/office/officeart/2005/8/layout/orgChart1"/>
    <dgm:cxn modelId="{2C069D75-E462-4D9F-A0E9-3B6A40B6C2DF}" type="presParOf" srcId="{7C56B6FC-DD85-4054-8EAC-1C21FFC76071}" destId="{DE7F59E1-E14B-4404-AC78-71DD9266AC59}" srcOrd="1" destOrd="0" presId="urn:microsoft.com/office/officeart/2005/8/layout/orgChart1"/>
    <dgm:cxn modelId="{5F7580C5-565A-4B54-B6DB-AFCDC2744CC9}" type="presParOf" srcId="{B0DAA4C7-25CD-49B6-8FA2-135E95B16014}" destId="{31CA2FB2-0E8A-43C2-81FC-CAEC3AC2D3CF}" srcOrd="1" destOrd="0" presId="urn:microsoft.com/office/officeart/2005/8/layout/orgChart1"/>
    <dgm:cxn modelId="{5FC2EB3B-336C-4EEA-AB20-17C38BFDBBFE}" type="presParOf" srcId="{B0DAA4C7-25CD-49B6-8FA2-135E95B16014}" destId="{4461A43E-BD0A-4948-AE2E-68FF48F37000}" srcOrd="2" destOrd="0" presId="urn:microsoft.com/office/officeart/2005/8/layout/orgChart1"/>
    <dgm:cxn modelId="{D5FE3113-3EDD-43C5-9B36-2A97EDBA92AF}" type="presParOf" srcId="{2A65BB17-1646-405A-90B5-429C6323D996}" destId="{4FC5198C-A6E5-4E72-94CD-DEA2BEFCDD2C}" srcOrd="2" destOrd="0" presId="urn:microsoft.com/office/officeart/2005/8/layout/orgChart1"/>
    <dgm:cxn modelId="{2D446456-5EEC-4A04-BDFB-A3CCB6A6EEDB}" type="presParOf" srcId="{2A65BB17-1646-405A-90B5-429C6323D996}" destId="{DE5DD917-77EF-4D88-8904-82B3524033AE}" srcOrd="3" destOrd="0" presId="urn:microsoft.com/office/officeart/2005/8/layout/orgChart1"/>
    <dgm:cxn modelId="{BB6C0C53-C077-4F9D-BD33-FE864C64AD05}" type="presParOf" srcId="{DE5DD917-77EF-4D88-8904-82B3524033AE}" destId="{C43BD291-583F-48F5-80CF-665CAD056C5E}" srcOrd="0" destOrd="0" presId="urn:microsoft.com/office/officeart/2005/8/layout/orgChart1"/>
    <dgm:cxn modelId="{5D28ED2F-C8D4-4E56-8291-99F8B09E62AC}" type="presParOf" srcId="{C43BD291-583F-48F5-80CF-665CAD056C5E}" destId="{D081AC9A-5D71-4E34-9DFB-8B44A3E7FE1A}" srcOrd="0" destOrd="0" presId="urn:microsoft.com/office/officeart/2005/8/layout/orgChart1"/>
    <dgm:cxn modelId="{52F7CC30-3F95-4859-A510-4DFA27F8411D}" type="presParOf" srcId="{C43BD291-583F-48F5-80CF-665CAD056C5E}" destId="{4057A546-8020-4D7C-8092-E76BB8831A05}" srcOrd="1" destOrd="0" presId="urn:microsoft.com/office/officeart/2005/8/layout/orgChart1"/>
    <dgm:cxn modelId="{DDC63F23-5A67-4515-A69F-7EC0DF16ED25}" type="presParOf" srcId="{DE5DD917-77EF-4D88-8904-82B3524033AE}" destId="{37D860E4-A09C-47C6-91EC-AE92164573D0}" srcOrd="1" destOrd="0" presId="urn:microsoft.com/office/officeart/2005/8/layout/orgChart1"/>
    <dgm:cxn modelId="{71EAC727-1E3D-41A5-98E9-B5EA74AAFF96}" type="presParOf" srcId="{DE5DD917-77EF-4D88-8904-82B3524033AE}" destId="{8EDEFDB8-97EA-44F0-999A-856106C59F1D}" srcOrd="2" destOrd="0" presId="urn:microsoft.com/office/officeart/2005/8/layout/orgChart1"/>
    <dgm:cxn modelId="{4AEBC958-F607-48BF-9F16-3F7CC6437137}" type="presParOf" srcId="{D8DB50A9-A65D-42CF-9260-F642C7A6752D}" destId="{8FBDBA8D-ED3E-4324-A48F-F9671D43D2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FB28A-B5BB-41AF-ADE4-37B01693E494}">
      <dsp:nvSpPr>
        <dsp:cNvPr id="0" name=""/>
        <dsp:cNvSpPr/>
      </dsp:nvSpPr>
      <dsp:spPr>
        <a:xfrm>
          <a:off x="4317801" y="1613289"/>
          <a:ext cx="3532425" cy="676290"/>
        </a:xfrm>
        <a:custGeom>
          <a:avLst/>
          <a:gdLst/>
          <a:ahLst/>
          <a:cxnLst/>
          <a:rect l="0" t="0" r="0" b="0"/>
          <a:pathLst>
            <a:path>
              <a:moveTo>
                <a:pt x="0" y="0"/>
              </a:moveTo>
              <a:lnTo>
                <a:pt x="0" y="338145"/>
              </a:lnTo>
              <a:lnTo>
                <a:pt x="3532425" y="338145"/>
              </a:lnTo>
              <a:lnTo>
                <a:pt x="3532425" y="6762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4AA486-09E1-47DF-957B-C330A5487A07}">
      <dsp:nvSpPr>
        <dsp:cNvPr id="0" name=""/>
        <dsp:cNvSpPr/>
      </dsp:nvSpPr>
      <dsp:spPr>
        <a:xfrm>
          <a:off x="3441457" y="1613289"/>
          <a:ext cx="876343" cy="676290"/>
        </a:xfrm>
        <a:custGeom>
          <a:avLst/>
          <a:gdLst/>
          <a:ahLst/>
          <a:cxnLst/>
          <a:rect l="0" t="0" r="0" b="0"/>
          <a:pathLst>
            <a:path>
              <a:moveTo>
                <a:pt x="876343" y="0"/>
              </a:moveTo>
              <a:lnTo>
                <a:pt x="876343" y="338145"/>
              </a:lnTo>
              <a:lnTo>
                <a:pt x="0" y="338145"/>
              </a:lnTo>
              <a:lnTo>
                <a:pt x="0" y="6762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3DBE87-1D74-4583-839F-39B085F00B1E}">
      <dsp:nvSpPr>
        <dsp:cNvPr id="0" name=""/>
        <dsp:cNvSpPr/>
      </dsp:nvSpPr>
      <dsp:spPr>
        <a:xfrm>
          <a:off x="2707586" y="3074"/>
          <a:ext cx="3220430" cy="16102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Metabolism &amp; excretion</a:t>
          </a:r>
        </a:p>
      </dsp:txBody>
      <dsp:txXfrm>
        <a:off x="2707586" y="3074"/>
        <a:ext cx="3220430" cy="1610215"/>
      </dsp:txXfrm>
    </dsp:sp>
    <dsp:sp modelId="{A8725CE3-7659-4568-A25F-5C3B618ECE82}">
      <dsp:nvSpPr>
        <dsp:cNvPr id="0" name=""/>
        <dsp:cNvSpPr/>
      </dsp:nvSpPr>
      <dsp:spPr>
        <a:xfrm>
          <a:off x="247177" y="2289579"/>
          <a:ext cx="6388561" cy="16102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2667000">
            <a:lnSpc>
              <a:spcPct val="90000"/>
            </a:lnSpc>
            <a:spcBef>
              <a:spcPct val="0"/>
            </a:spcBef>
            <a:spcAft>
              <a:spcPct val="35000"/>
            </a:spcAft>
            <a:buNone/>
          </a:pPr>
          <a:r>
            <a:rPr lang="en-US" sz="6000" kern="1200" dirty="0"/>
            <a:t>90% Liver</a:t>
          </a:r>
        </a:p>
      </dsp:txBody>
      <dsp:txXfrm>
        <a:off x="247177" y="2289579"/>
        <a:ext cx="6388561" cy="1610215"/>
      </dsp:txXfrm>
    </dsp:sp>
    <dsp:sp modelId="{A3F1A174-B8EF-4A7B-8446-F605DC3944D1}">
      <dsp:nvSpPr>
        <dsp:cNvPr id="0" name=""/>
        <dsp:cNvSpPr/>
      </dsp:nvSpPr>
      <dsp:spPr>
        <a:xfrm>
          <a:off x="7312029" y="2289579"/>
          <a:ext cx="1076396" cy="16102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10% unchanged in urine, breath, sweat</a:t>
          </a:r>
        </a:p>
      </dsp:txBody>
      <dsp:txXfrm>
        <a:off x="7312029" y="2289579"/>
        <a:ext cx="1076396" cy="1610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B4417-0046-4CA7-B720-1FC25CB48701}">
      <dsp:nvSpPr>
        <dsp:cNvPr id="0" name=""/>
        <dsp:cNvSpPr/>
      </dsp:nvSpPr>
      <dsp:spPr>
        <a:xfrm>
          <a:off x="0" y="201807"/>
          <a:ext cx="7086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6E2B50-79B3-466E-AEC2-A40255500A14}">
      <dsp:nvSpPr>
        <dsp:cNvPr id="0" name=""/>
        <dsp:cNvSpPr/>
      </dsp:nvSpPr>
      <dsp:spPr>
        <a:xfrm>
          <a:off x="381000" y="5563"/>
          <a:ext cx="496062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533400">
            <a:lnSpc>
              <a:spcPct val="90000"/>
            </a:lnSpc>
            <a:spcBef>
              <a:spcPct val="0"/>
            </a:spcBef>
            <a:spcAft>
              <a:spcPct val="35000"/>
            </a:spcAft>
            <a:buNone/>
          </a:pPr>
          <a:r>
            <a:rPr lang="en-US" sz="1200" kern="1200" dirty="0"/>
            <a:t>Tolerance:</a:t>
          </a:r>
        </a:p>
      </dsp:txBody>
      <dsp:txXfrm>
        <a:off x="398293" y="22856"/>
        <a:ext cx="4926034" cy="319654"/>
      </dsp:txXfrm>
    </dsp:sp>
    <dsp:sp modelId="{F51E7B1D-BDAB-4063-8E17-7234B4DEC6AE}">
      <dsp:nvSpPr>
        <dsp:cNvPr id="0" name=""/>
        <dsp:cNvSpPr/>
      </dsp:nvSpPr>
      <dsp:spPr>
        <a:xfrm>
          <a:off x="0" y="788623"/>
          <a:ext cx="7086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AB38A5-5E0F-4C82-B43A-934E6F073B7F}">
      <dsp:nvSpPr>
        <dsp:cNvPr id="0" name=""/>
        <dsp:cNvSpPr/>
      </dsp:nvSpPr>
      <dsp:spPr>
        <a:xfrm>
          <a:off x="354330" y="611503"/>
          <a:ext cx="496062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533400">
            <a:lnSpc>
              <a:spcPct val="90000"/>
            </a:lnSpc>
            <a:spcBef>
              <a:spcPct val="0"/>
            </a:spcBef>
            <a:spcAft>
              <a:spcPct val="35000"/>
            </a:spcAft>
            <a:buNone/>
          </a:pPr>
          <a:r>
            <a:rPr lang="en-US" sz="1200" kern="1200" dirty="0"/>
            <a:t>Stomach state</a:t>
          </a:r>
        </a:p>
      </dsp:txBody>
      <dsp:txXfrm>
        <a:off x="371623" y="628796"/>
        <a:ext cx="4926034" cy="319654"/>
      </dsp:txXfrm>
    </dsp:sp>
    <dsp:sp modelId="{66090285-694F-4F6A-8613-2DD68BEDAAAD}">
      <dsp:nvSpPr>
        <dsp:cNvPr id="0" name=""/>
        <dsp:cNvSpPr/>
      </dsp:nvSpPr>
      <dsp:spPr>
        <a:xfrm>
          <a:off x="0" y="1651516"/>
          <a:ext cx="7086600" cy="510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9999" tIns="249936" rIns="54999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higher content of alcohol dehydrogenase (ADH) in the male gastric mucosa.</a:t>
          </a:r>
        </a:p>
      </dsp:txBody>
      <dsp:txXfrm>
        <a:off x="0" y="1651516"/>
        <a:ext cx="7086600" cy="510300"/>
      </dsp:txXfrm>
    </dsp:sp>
    <dsp:sp modelId="{0D6E5A8B-3170-44FE-A5FC-C331CF187B7D}">
      <dsp:nvSpPr>
        <dsp:cNvPr id="0" name=""/>
        <dsp:cNvSpPr/>
      </dsp:nvSpPr>
      <dsp:spPr>
        <a:xfrm>
          <a:off x="354330" y="1155823"/>
          <a:ext cx="496062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533400">
            <a:lnSpc>
              <a:spcPct val="90000"/>
            </a:lnSpc>
            <a:spcBef>
              <a:spcPct val="0"/>
            </a:spcBef>
            <a:spcAft>
              <a:spcPct val="35000"/>
            </a:spcAft>
            <a:buNone/>
          </a:pPr>
          <a:r>
            <a:rPr lang="en-US" sz="1200" kern="1200" dirty="0"/>
            <a:t>sex</a:t>
          </a:r>
        </a:p>
      </dsp:txBody>
      <dsp:txXfrm>
        <a:off x="371623" y="1173116"/>
        <a:ext cx="4926034" cy="319654"/>
      </dsp:txXfrm>
    </dsp:sp>
    <dsp:sp modelId="{68A71698-53CA-4E05-8831-D424D63B217F}">
      <dsp:nvSpPr>
        <dsp:cNvPr id="0" name=""/>
        <dsp:cNvSpPr/>
      </dsp:nvSpPr>
      <dsp:spPr>
        <a:xfrm>
          <a:off x="0" y="2085163"/>
          <a:ext cx="7086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9999" tIns="249936" rIns="54999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 Japanese or Chinese, there is increased incidence of flushing, vasodilatation, tachycardia (acetaldehyde syndrome)</a:t>
          </a:r>
        </a:p>
      </dsp:txBody>
      <dsp:txXfrm>
        <a:off x="0" y="2085163"/>
        <a:ext cx="7086600" cy="680400"/>
      </dsp:txXfrm>
    </dsp:sp>
    <dsp:sp modelId="{9DBC697B-0A02-4443-90A6-398E9576683D}">
      <dsp:nvSpPr>
        <dsp:cNvPr id="0" name=""/>
        <dsp:cNvSpPr/>
      </dsp:nvSpPr>
      <dsp:spPr>
        <a:xfrm>
          <a:off x="354330" y="1908043"/>
          <a:ext cx="496062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533400">
            <a:lnSpc>
              <a:spcPct val="90000"/>
            </a:lnSpc>
            <a:spcBef>
              <a:spcPct val="0"/>
            </a:spcBef>
            <a:spcAft>
              <a:spcPct val="35000"/>
            </a:spcAft>
            <a:buNone/>
          </a:pPr>
          <a:r>
            <a:rPr lang="en-US" sz="1200" kern="1200" dirty="0"/>
            <a:t>race</a:t>
          </a:r>
        </a:p>
      </dsp:txBody>
      <dsp:txXfrm>
        <a:off x="371623" y="1925336"/>
        <a:ext cx="4926034" cy="319654"/>
      </dsp:txXfrm>
    </dsp:sp>
    <dsp:sp modelId="{BBC7CD4E-C7A8-477A-BD68-AFDBF12DC528}">
      <dsp:nvSpPr>
        <dsp:cNvPr id="0" name=""/>
        <dsp:cNvSpPr/>
      </dsp:nvSpPr>
      <dsp:spPr>
        <a:xfrm>
          <a:off x="0" y="3007483"/>
          <a:ext cx="7086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A55987-8B1A-4670-9629-635953E45E95}">
      <dsp:nvSpPr>
        <dsp:cNvPr id="0" name=""/>
        <dsp:cNvSpPr/>
      </dsp:nvSpPr>
      <dsp:spPr>
        <a:xfrm>
          <a:off x="354330" y="2830363"/>
          <a:ext cx="496062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533400">
            <a:lnSpc>
              <a:spcPct val="90000"/>
            </a:lnSpc>
            <a:spcBef>
              <a:spcPct val="0"/>
            </a:spcBef>
            <a:spcAft>
              <a:spcPct val="35000"/>
            </a:spcAft>
            <a:buNone/>
          </a:pPr>
          <a:r>
            <a:rPr lang="en-US" sz="1200" kern="1200" dirty="0"/>
            <a:t>Liver disease</a:t>
          </a:r>
        </a:p>
      </dsp:txBody>
      <dsp:txXfrm>
        <a:off x="371623" y="2847656"/>
        <a:ext cx="4926034" cy="319654"/>
      </dsp:txXfrm>
    </dsp:sp>
    <dsp:sp modelId="{710E8C58-8068-4DE2-89F1-7C32E5A88D68}">
      <dsp:nvSpPr>
        <dsp:cNvPr id="0" name=""/>
        <dsp:cNvSpPr/>
      </dsp:nvSpPr>
      <dsp:spPr>
        <a:xfrm>
          <a:off x="0" y="3551804"/>
          <a:ext cx="7086600" cy="510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9999" tIns="249936" rIns="54999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10 – 20% are absorbed rapidly than low or high alcohol.</a:t>
          </a:r>
        </a:p>
      </dsp:txBody>
      <dsp:txXfrm>
        <a:off x="0" y="3551804"/>
        <a:ext cx="7086600" cy="510300"/>
      </dsp:txXfrm>
    </dsp:sp>
    <dsp:sp modelId="{CA5CCFD9-22E0-43BE-B97A-7F6D42A44681}">
      <dsp:nvSpPr>
        <dsp:cNvPr id="0" name=""/>
        <dsp:cNvSpPr/>
      </dsp:nvSpPr>
      <dsp:spPr>
        <a:xfrm>
          <a:off x="354330" y="3374684"/>
          <a:ext cx="496062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533400">
            <a:lnSpc>
              <a:spcPct val="90000"/>
            </a:lnSpc>
            <a:spcBef>
              <a:spcPct val="0"/>
            </a:spcBef>
            <a:spcAft>
              <a:spcPct val="35000"/>
            </a:spcAft>
            <a:buNone/>
          </a:pPr>
          <a:r>
            <a:rPr lang="en-US" sz="1200" kern="1200" dirty="0"/>
            <a:t>Concentration of alcohol beverage</a:t>
          </a:r>
        </a:p>
      </dsp:txBody>
      <dsp:txXfrm>
        <a:off x="371623" y="3391977"/>
        <a:ext cx="4926034"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36AFC-D008-48A0-BA88-3E0CE7A0A945}">
      <dsp:nvSpPr>
        <dsp:cNvPr id="0" name=""/>
        <dsp:cNvSpPr/>
      </dsp:nvSpPr>
      <dsp:spPr>
        <a:xfrm>
          <a:off x="5743795" y="1691864"/>
          <a:ext cx="91440" cy="484284"/>
        </a:xfrm>
        <a:custGeom>
          <a:avLst/>
          <a:gdLst/>
          <a:ahLst/>
          <a:cxnLst/>
          <a:rect l="0" t="0" r="0" b="0"/>
          <a:pathLst>
            <a:path>
              <a:moveTo>
                <a:pt x="45720" y="0"/>
              </a:moveTo>
              <a:lnTo>
                <a:pt x="45720" y="367735"/>
              </a:lnTo>
              <a:lnTo>
                <a:pt x="58049" y="367735"/>
              </a:lnTo>
              <a:lnTo>
                <a:pt x="58049" y="4842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9B788-D4FE-4020-82DB-61A6089F4536}">
      <dsp:nvSpPr>
        <dsp:cNvPr id="0" name=""/>
        <dsp:cNvSpPr/>
      </dsp:nvSpPr>
      <dsp:spPr>
        <a:xfrm>
          <a:off x="1133601" y="892972"/>
          <a:ext cx="4655914" cy="397995"/>
        </a:xfrm>
        <a:custGeom>
          <a:avLst/>
          <a:gdLst/>
          <a:ahLst/>
          <a:cxnLst/>
          <a:rect l="0" t="0" r="0" b="0"/>
          <a:pathLst>
            <a:path>
              <a:moveTo>
                <a:pt x="0" y="397995"/>
              </a:moveTo>
              <a:lnTo>
                <a:pt x="465591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5CE2C7-C86C-4393-81B3-67F3C7C4AE5F}">
      <dsp:nvSpPr>
        <dsp:cNvPr id="0" name=""/>
        <dsp:cNvSpPr/>
      </dsp:nvSpPr>
      <dsp:spPr>
        <a:xfrm>
          <a:off x="3114418" y="1320947"/>
          <a:ext cx="189117" cy="676641"/>
        </a:xfrm>
        <a:custGeom>
          <a:avLst/>
          <a:gdLst/>
          <a:ahLst/>
          <a:cxnLst/>
          <a:rect l="0" t="0" r="0" b="0"/>
          <a:pathLst>
            <a:path>
              <a:moveTo>
                <a:pt x="189117" y="0"/>
              </a:moveTo>
              <a:lnTo>
                <a:pt x="189117" y="560093"/>
              </a:lnTo>
              <a:lnTo>
                <a:pt x="0" y="560093"/>
              </a:lnTo>
              <a:lnTo>
                <a:pt x="0" y="6766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D3F497-DAFE-4D7B-B84D-DF5B9D97A8A7}">
      <dsp:nvSpPr>
        <dsp:cNvPr id="0" name=""/>
        <dsp:cNvSpPr/>
      </dsp:nvSpPr>
      <dsp:spPr>
        <a:xfrm>
          <a:off x="1133601" y="522054"/>
          <a:ext cx="2169934" cy="768913"/>
        </a:xfrm>
        <a:custGeom>
          <a:avLst/>
          <a:gdLst/>
          <a:ahLst/>
          <a:cxnLst/>
          <a:rect l="0" t="0" r="0" b="0"/>
          <a:pathLst>
            <a:path>
              <a:moveTo>
                <a:pt x="0" y="768913"/>
              </a:moveTo>
              <a:lnTo>
                <a:pt x="21699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674476-766B-4BDE-AE59-9D352BE3FB45}">
      <dsp:nvSpPr>
        <dsp:cNvPr id="0" name=""/>
        <dsp:cNvSpPr/>
      </dsp:nvSpPr>
      <dsp:spPr>
        <a:xfrm>
          <a:off x="504552" y="492076"/>
          <a:ext cx="1258098" cy="79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9C8EF9-AF56-4268-AD71-ED515BCDE9FA}">
      <dsp:nvSpPr>
        <dsp:cNvPr id="0" name=""/>
        <dsp:cNvSpPr/>
      </dsp:nvSpPr>
      <dsp:spPr>
        <a:xfrm>
          <a:off x="644340" y="624875"/>
          <a:ext cx="1258098" cy="7988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general</a:t>
          </a:r>
        </a:p>
      </dsp:txBody>
      <dsp:txXfrm>
        <a:off x="667739" y="648274"/>
        <a:ext cx="1211300" cy="752094"/>
      </dsp:txXfrm>
    </dsp:sp>
    <dsp:sp modelId="{035F204A-96B5-4032-8A62-0A57DD7B7187}">
      <dsp:nvSpPr>
        <dsp:cNvPr id="0" name=""/>
        <dsp:cNvSpPr/>
      </dsp:nvSpPr>
      <dsp:spPr>
        <a:xfrm>
          <a:off x="2674486" y="522054"/>
          <a:ext cx="1258098" cy="79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5914E-32EA-41B1-A850-3EA6DD204395}">
      <dsp:nvSpPr>
        <dsp:cNvPr id="0" name=""/>
        <dsp:cNvSpPr/>
      </dsp:nvSpPr>
      <dsp:spPr>
        <a:xfrm>
          <a:off x="2814275" y="654854"/>
          <a:ext cx="1258098" cy="7988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Specific </a:t>
          </a:r>
        </a:p>
      </dsp:txBody>
      <dsp:txXfrm>
        <a:off x="2837674" y="678253"/>
        <a:ext cx="1211300" cy="752094"/>
      </dsp:txXfrm>
    </dsp:sp>
    <dsp:sp modelId="{C1E50D2E-0052-4891-A2E7-774F58424FB2}">
      <dsp:nvSpPr>
        <dsp:cNvPr id="0" name=""/>
        <dsp:cNvSpPr/>
      </dsp:nvSpPr>
      <dsp:spPr>
        <a:xfrm>
          <a:off x="2349683" y="1997589"/>
          <a:ext cx="1529469" cy="79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6D2605-FDF0-4EA5-A734-2DD10CF9F097}">
      <dsp:nvSpPr>
        <dsp:cNvPr id="0" name=""/>
        <dsp:cNvSpPr/>
      </dsp:nvSpPr>
      <dsp:spPr>
        <a:xfrm>
          <a:off x="2489472" y="2130388"/>
          <a:ext cx="1529469" cy="7988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No antidote</a:t>
          </a:r>
        </a:p>
      </dsp:txBody>
      <dsp:txXfrm>
        <a:off x="2512871" y="2153787"/>
        <a:ext cx="1482671" cy="752094"/>
      </dsp:txXfrm>
    </dsp:sp>
    <dsp:sp modelId="{7A5FE027-39B6-4924-BEC5-B05F9D74F7EB}">
      <dsp:nvSpPr>
        <dsp:cNvPr id="0" name=""/>
        <dsp:cNvSpPr/>
      </dsp:nvSpPr>
      <dsp:spPr>
        <a:xfrm>
          <a:off x="5160466" y="892972"/>
          <a:ext cx="1258098" cy="79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47F13-86D6-45E0-A149-8FABCE163CD2}">
      <dsp:nvSpPr>
        <dsp:cNvPr id="0" name=""/>
        <dsp:cNvSpPr/>
      </dsp:nvSpPr>
      <dsp:spPr>
        <a:xfrm>
          <a:off x="5300254" y="1025771"/>
          <a:ext cx="1258098" cy="7988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supportive</a:t>
          </a:r>
        </a:p>
      </dsp:txBody>
      <dsp:txXfrm>
        <a:off x="5323653" y="1049170"/>
        <a:ext cx="1211300" cy="752094"/>
      </dsp:txXfrm>
    </dsp:sp>
    <dsp:sp modelId="{E922A4F2-1442-4C18-B079-2D72873892AA}">
      <dsp:nvSpPr>
        <dsp:cNvPr id="0" name=""/>
        <dsp:cNvSpPr/>
      </dsp:nvSpPr>
      <dsp:spPr>
        <a:xfrm>
          <a:off x="5172795" y="2176149"/>
          <a:ext cx="1258098" cy="79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07EA8-8013-4A46-9731-4D6BC1F5DCF9}">
      <dsp:nvSpPr>
        <dsp:cNvPr id="0" name=""/>
        <dsp:cNvSpPr/>
      </dsp:nvSpPr>
      <dsp:spPr>
        <a:xfrm>
          <a:off x="5312584" y="2308948"/>
          <a:ext cx="1258098" cy="7988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Is the main line</a:t>
          </a:r>
        </a:p>
      </dsp:txBody>
      <dsp:txXfrm>
        <a:off x="5335983" y="2332347"/>
        <a:ext cx="1211300" cy="752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EEB12-41D2-44FA-B699-FB08B7496426}">
      <dsp:nvSpPr>
        <dsp:cNvPr id="0" name=""/>
        <dsp:cNvSpPr/>
      </dsp:nvSpPr>
      <dsp:spPr>
        <a:xfrm>
          <a:off x="0" y="207763"/>
          <a:ext cx="8064590"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902" tIns="270764" rIns="62590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Patent air way, O2, mechanical ventilation.</a:t>
          </a:r>
        </a:p>
      </dsp:txBody>
      <dsp:txXfrm>
        <a:off x="0" y="207763"/>
        <a:ext cx="8064590" cy="552825"/>
      </dsp:txXfrm>
    </dsp:sp>
    <dsp:sp modelId="{35D0162E-F013-4558-A9D9-D43F7FE8D4B7}">
      <dsp:nvSpPr>
        <dsp:cNvPr id="0" name=""/>
        <dsp:cNvSpPr/>
      </dsp:nvSpPr>
      <dsp:spPr>
        <a:xfrm>
          <a:off x="403229" y="15883"/>
          <a:ext cx="5645213"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76" tIns="0" rIns="213376" bIns="0" numCol="1" spcCol="1270" anchor="ctr" anchorCtr="0">
          <a:noAutofit/>
        </a:bodyPr>
        <a:lstStyle/>
        <a:p>
          <a:pPr marL="0" lvl="0" indent="0" algn="l" defTabSz="577850">
            <a:lnSpc>
              <a:spcPct val="90000"/>
            </a:lnSpc>
            <a:spcBef>
              <a:spcPct val="0"/>
            </a:spcBef>
            <a:spcAft>
              <a:spcPct val="35000"/>
            </a:spcAft>
            <a:buNone/>
          </a:pPr>
          <a:r>
            <a:rPr lang="en-US" sz="1300" kern="1200" dirty="0"/>
            <a:t> Respiratory care</a:t>
          </a:r>
        </a:p>
      </dsp:txBody>
      <dsp:txXfrm>
        <a:off x="421963" y="34617"/>
        <a:ext cx="5607745" cy="346292"/>
      </dsp:txXfrm>
    </dsp:sp>
    <dsp:sp modelId="{2F0B29D5-0781-41DF-AAF6-009DBEBC5410}">
      <dsp:nvSpPr>
        <dsp:cNvPr id="0" name=""/>
        <dsp:cNvSpPr/>
      </dsp:nvSpPr>
      <dsp:spPr>
        <a:xfrm>
          <a:off x="0" y="1022668"/>
          <a:ext cx="8064590"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902" tIns="270764" rIns="62590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By fluid IV.</a:t>
          </a:r>
        </a:p>
      </dsp:txBody>
      <dsp:txXfrm>
        <a:off x="0" y="1022668"/>
        <a:ext cx="8064590" cy="552825"/>
      </dsp:txXfrm>
    </dsp:sp>
    <dsp:sp modelId="{AA2BF0F6-FCE9-49B2-9722-A1995D86B1C1}">
      <dsp:nvSpPr>
        <dsp:cNvPr id="0" name=""/>
        <dsp:cNvSpPr/>
      </dsp:nvSpPr>
      <dsp:spPr>
        <a:xfrm>
          <a:off x="343966" y="926460"/>
          <a:ext cx="5645213"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76" tIns="0" rIns="213376" bIns="0" numCol="1" spcCol="1270" anchor="ctr" anchorCtr="0">
          <a:noAutofit/>
        </a:bodyPr>
        <a:lstStyle/>
        <a:p>
          <a:pPr marL="0" lvl="0" indent="0" algn="l" defTabSz="577850">
            <a:lnSpc>
              <a:spcPct val="90000"/>
            </a:lnSpc>
            <a:spcBef>
              <a:spcPct val="0"/>
            </a:spcBef>
            <a:spcAft>
              <a:spcPct val="35000"/>
            </a:spcAft>
            <a:buNone/>
          </a:pPr>
          <a:r>
            <a:rPr lang="en-US" sz="1300" kern="1200" dirty="0"/>
            <a:t>Shock </a:t>
          </a:r>
        </a:p>
      </dsp:txBody>
      <dsp:txXfrm>
        <a:off x="362700" y="945194"/>
        <a:ext cx="5607745" cy="346292"/>
      </dsp:txXfrm>
    </dsp:sp>
    <dsp:sp modelId="{C054A111-7E57-4938-A4E9-E7896F8A53C6}">
      <dsp:nvSpPr>
        <dsp:cNvPr id="0" name=""/>
        <dsp:cNvSpPr/>
      </dsp:nvSpPr>
      <dsp:spPr>
        <a:xfrm>
          <a:off x="0" y="1837574"/>
          <a:ext cx="8064590"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902" tIns="270764" rIns="62590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Correct hypoglycemia by dextrose 50%.        </a:t>
          </a:r>
          <a:r>
            <a:rPr lang="en-US" sz="1300" kern="1200"/>
            <a:t>* Naloxone</a:t>
          </a:r>
          <a:r>
            <a:rPr lang="en-US" sz="1300" kern="1200" dirty="0"/>
            <a:t>: 1-2mg IV</a:t>
          </a:r>
        </a:p>
      </dsp:txBody>
      <dsp:txXfrm>
        <a:off x="0" y="1837574"/>
        <a:ext cx="8064590" cy="552825"/>
      </dsp:txXfrm>
    </dsp:sp>
    <dsp:sp modelId="{ABE45F69-13BB-46BD-A1CA-DDDF98F8B85E}">
      <dsp:nvSpPr>
        <dsp:cNvPr id="0" name=""/>
        <dsp:cNvSpPr/>
      </dsp:nvSpPr>
      <dsp:spPr>
        <a:xfrm>
          <a:off x="403229" y="1645694"/>
          <a:ext cx="5645213"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76" tIns="0" rIns="213376" bIns="0" numCol="1" spcCol="1270" anchor="ctr" anchorCtr="0">
          <a:noAutofit/>
        </a:bodyPr>
        <a:lstStyle/>
        <a:p>
          <a:pPr marL="0" lvl="0" indent="0" algn="l" defTabSz="577850">
            <a:lnSpc>
              <a:spcPct val="90000"/>
            </a:lnSpc>
            <a:spcBef>
              <a:spcPct val="0"/>
            </a:spcBef>
            <a:spcAft>
              <a:spcPct val="35000"/>
            </a:spcAft>
            <a:buNone/>
          </a:pPr>
          <a:r>
            <a:rPr lang="en-US" sz="1300" kern="1200" dirty="0"/>
            <a:t>Altered mental status</a:t>
          </a:r>
        </a:p>
      </dsp:txBody>
      <dsp:txXfrm>
        <a:off x="421963" y="1664428"/>
        <a:ext cx="5607745" cy="346292"/>
      </dsp:txXfrm>
    </dsp:sp>
    <dsp:sp modelId="{E8E51052-8EE3-4A57-A736-1621BF50BF22}">
      <dsp:nvSpPr>
        <dsp:cNvPr id="0" name=""/>
        <dsp:cNvSpPr/>
      </dsp:nvSpPr>
      <dsp:spPr>
        <a:xfrm>
          <a:off x="0" y="2652479"/>
          <a:ext cx="8064590"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902" tIns="270764" rIns="62590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Fluids, glucose, Ca and other trace elements</a:t>
          </a:r>
        </a:p>
      </dsp:txBody>
      <dsp:txXfrm>
        <a:off x="0" y="2652479"/>
        <a:ext cx="8064590" cy="552825"/>
      </dsp:txXfrm>
    </dsp:sp>
    <dsp:sp modelId="{F5C132E5-AD9B-4EED-8E86-0FC3D33E14D8}">
      <dsp:nvSpPr>
        <dsp:cNvPr id="0" name=""/>
        <dsp:cNvSpPr/>
      </dsp:nvSpPr>
      <dsp:spPr>
        <a:xfrm>
          <a:off x="403229" y="2460599"/>
          <a:ext cx="5645213"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76" tIns="0" rIns="213376" bIns="0" numCol="1" spcCol="1270" anchor="ctr" anchorCtr="0">
          <a:noAutofit/>
        </a:bodyPr>
        <a:lstStyle/>
        <a:p>
          <a:pPr marL="0" lvl="0" indent="0" algn="l" defTabSz="577850">
            <a:lnSpc>
              <a:spcPct val="90000"/>
            </a:lnSpc>
            <a:spcBef>
              <a:spcPct val="0"/>
            </a:spcBef>
            <a:spcAft>
              <a:spcPct val="35000"/>
            </a:spcAft>
            <a:buNone/>
          </a:pPr>
          <a:r>
            <a:rPr lang="en-US" sz="1300" kern="1200" dirty="0"/>
            <a:t>Metabolic disorders : alcoholic ketoacidosis</a:t>
          </a:r>
        </a:p>
      </dsp:txBody>
      <dsp:txXfrm>
        <a:off x="421963" y="2479333"/>
        <a:ext cx="5607745" cy="346292"/>
      </dsp:txXfrm>
    </dsp:sp>
    <dsp:sp modelId="{38E1CD2B-5C83-420C-AD2D-9F6BFE5C7398}">
      <dsp:nvSpPr>
        <dsp:cNvPr id="0" name=""/>
        <dsp:cNvSpPr/>
      </dsp:nvSpPr>
      <dsp:spPr>
        <a:xfrm>
          <a:off x="0" y="3467384"/>
          <a:ext cx="8064590" cy="9623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902" tIns="270764" rIns="62590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Thiamine, folic acid (prevent encephalopathy and improve mental status) &amp; </a:t>
          </a:r>
          <a:r>
            <a:rPr lang="en-US" sz="2000" b="1" u="sng" kern="1200" dirty="0"/>
            <a:t>warmth</a:t>
          </a:r>
          <a:r>
            <a:rPr lang="en-US" sz="1900" kern="1200" dirty="0"/>
            <a:t>.</a:t>
          </a:r>
        </a:p>
      </dsp:txBody>
      <dsp:txXfrm>
        <a:off x="0" y="3467384"/>
        <a:ext cx="8064590" cy="962325"/>
      </dsp:txXfrm>
    </dsp:sp>
    <dsp:sp modelId="{B9FE5277-23CE-4304-BCFD-768E1939D471}">
      <dsp:nvSpPr>
        <dsp:cNvPr id="0" name=""/>
        <dsp:cNvSpPr/>
      </dsp:nvSpPr>
      <dsp:spPr>
        <a:xfrm>
          <a:off x="403229" y="3275504"/>
          <a:ext cx="5645213"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76" tIns="0" rIns="213376" bIns="0" numCol="1" spcCol="1270" anchor="ctr" anchorCtr="0">
          <a:noAutofit/>
        </a:bodyPr>
        <a:lstStyle/>
        <a:p>
          <a:pPr marL="0" lvl="0" indent="0" algn="l" defTabSz="577850">
            <a:lnSpc>
              <a:spcPct val="90000"/>
            </a:lnSpc>
            <a:spcBef>
              <a:spcPct val="0"/>
            </a:spcBef>
            <a:spcAft>
              <a:spcPct val="35000"/>
            </a:spcAft>
            <a:buNone/>
          </a:pPr>
          <a:endParaRPr lang="en-US" sz="1300" kern="1200" dirty="0"/>
        </a:p>
        <a:p>
          <a:pPr marL="0" lvl="0" indent="0" algn="l" defTabSz="577850">
            <a:lnSpc>
              <a:spcPct val="90000"/>
            </a:lnSpc>
            <a:spcBef>
              <a:spcPct val="0"/>
            </a:spcBef>
            <a:spcAft>
              <a:spcPct val="35000"/>
            </a:spcAft>
            <a:buNone/>
          </a:pPr>
          <a:r>
            <a:rPr lang="en-US" sz="1300" kern="1200" dirty="0"/>
            <a:t>Other measures</a:t>
          </a:r>
        </a:p>
        <a:p>
          <a:pPr marL="0" lvl="0" indent="0" algn="l" defTabSz="577850">
            <a:lnSpc>
              <a:spcPct val="90000"/>
            </a:lnSpc>
            <a:spcBef>
              <a:spcPct val="0"/>
            </a:spcBef>
            <a:spcAft>
              <a:spcPct val="35000"/>
            </a:spcAft>
            <a:buNone/>
          </a:pPr>
          <a:endParaRPr lang="en-US" sz="1300" kern="1200" dirty="0"/>
        </a:p>
      </dsp:txBody>
      <dsp:txXfrm>
        <a:off x="421963" y="3294238"/>
        <a:ext cx="5607745"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5198C-A6E5-4E72-94CD-DEA2BEFCDD2C}">
      <dsp:nvSpPr>
        <dsp:cNvPr id="0" name=""/>
        <dsp:cNvSpPr/>
      </dsp:nvSpPr>
      <dsp:spPr>
        <a:xfrm>
          <a:off x="3605916" y="1038137"/>
          <a:ext cx="1864068" cy="901187"/>
        </a:xfrm>
        <a:custGeom>
          <a:avLst/>
          <a:gdLst/>
          <a:ahLst/>
          <a:cxnLst/>
          <a:rect l="0" t="0" r="0" b="0"/>
          <a:pathLst>
            <a:path>
              <a:moveTo>
                <a:pt x="0" y="0"/>
              </a:moveTo>
              <a:lnTo>
                <a:pt x="0" y="583195"/>
              </a:lnTo>
              <a:lnTo>
                <a:pt x="1864068" y="583195"/>
              </a:lnTo>
              <a:lnTo>
                <a:pt x="1864068" y="9011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55B4CA-8518-43C2-909A-9A40C6928A94}">
      <dsp:nvSpPr>
        <dsp:cNvPr id="0" name=""/>
        <dsp:cNvSpPr/>
      </dsp:nvSpPr>
      <dsp:spPr>
        <a:xfrm>
          <a:off x="1515815" y="1038137"/>
          <a:ext cx="2090100" cy="901187"/>
        </a:xfrm>
        <a:custGeom>
          <a:avLst/>
          <a:gdLst/>
          <a:ahLst/>
          <a:cxnLst/>
          <a:rect l="0" t="0" r="0" b="0"/>
          <a:pathLst>
            <a:path>
              <a:moveTo>
                <a:pt x="2090100" y="0"/>
              </a:moveTo>
              <a:lnTo>
                <a:pt x="2090100" y="583195"/>
              </a:lnTo>
              <a:lnTo>
                <a:pt x="0" y="583195"/>
              </a:lnTo>
              <a:lnTo>
                <a:pt x="0" y="9011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F5AAAD-43EF-464E-B1C0-2F9136C414EF}">
      <dsp:nvSpPr>
        <dsp:cNvPr id="0" name=""/>
        <dsp:cNvSpPr/>
      </dsp:nvSpPr>
      <dsp:spPr>
        <a:xfrm>
          <a:off x="2091668" y="0"/>
          <a:ext cx="3028494" cy="10381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CNS</a:t>
          </a:r>
        </a:p>
      </dsp:txBody>
      <dsp:txXfrm>
        <a:off x="2091668" y="0"/>
        <a:ext cx="3028494" cy="1038137"/>
      </dsp:txXfrm>
    </dsp:sp>
    <dsp:sp modelId="{88086C48-55EE-45FE-A6EF-717C10BCB6CB}">
      <dsp:nvSpPr>
        <dsp:cNvPr id="0" name=""/>
        <dsp:cNvSpPr/>
      </dsp:nvSpPr>
      <dsp:spPr>
        <a:xfrm>
          <a:off x="1568" y="1939324"/>
          <a:ext cx="3028494" cy="1514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Peripheral</a:t>
          </a:r>
        </a:p>
        <a:p>
          <a:pPr marL="0" lvl="0" indent="0" algn="ctr" defTabSz="666750">
            <a:lnSpc>
              <a:spcPct val="90000"/>
            </a:lnSpc>
            <a:spcBef>
              <a:spcPct val="0"/>
            </a:spcBef>
            <a:spcAft>
              <a:spcPct val="35000"/>
            </a:spcAft>
            <a:buNone/>
          </a:pPr>
          <a:r>
            <a:rPr lang="en-US" sz="1500" kern="1200" dirty="0"/>
            <a:t>1- peripheral neuritis(S more than M).</a:t>
          </a:r>
        </a:p>
        <a:p>
          <a:pPr marL="0" lvl="0" indent="0" algn="ctr" defTabSz="666750">
            <a:lnSpc>
              <a:spcPct val="90000"/>
            </a:lnSpc>
            <a:spcBef>
              <a:spcPct val="0"/>
            </a:spcBef>
            <a:spcAft>
              <a:spcPct val="35000"/>
            </a:spcAft>
            <a:buNone/>
          </a:pPr>
          <a:r>
            <a:rPr lang="en-US" sz="1500" kern="1200" dirty="0"/>
            <a:t>2- course tremors of hands. </a:t>
          </a:r>
        </a:p>
      </dsp:txBody>
      <dsp:txXfrm>
        <a:off x="1568" y="1939324"/>
        <a:ext cx="3028494" cy="1514247"/>
      </dsp:txXfrm>
    </dsp:sp>
    <dsp:sp modelId="{D081AC9A-5D71-4E34-9DFB-8B44A3E7FE1A}">
      <dsp:nvSpPr>
        <dsp:cNvPr id="0" name=""/>
        <dsp:cNvSpPr/>
      </dsp:nvSpPr>
      <dsp:spPr>
        <a:xfrm>
          <a:off x="3666046" y="1939324"/>
          <a:ext cx="3607875" cy="1514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Central </a:t>
          </a:r>
        </a:p>
        <a:p>
          <a:pPr marL="0" lvl="0" indent="0" algn="ctr" defTabSz="666750">
            <a:lnSpc>
              <a:spcPct val="90000"/>
            </a:lnSpc>
            <a:spcBef>
              <a:spcPct val="0"/>
            </a:spcBef>
            <a:spcAft>
              <a:spcPct val="35000"/>
            </a:spcAft>
            <a:buNone/>
          </a:pPr>
          <a:r>
            <a:rPr lang="en-US" sz="1500" kern="1200" dirty="0"/>
            <a:t>* </a:t>
          </a:r>
          <a:r>
            <a:rPr lang="en-US" sz="1500" kern="1200" dirty="0" err="1"/>
            <a:t>Pachymeningitis</a:t>
          </a:r>
          <a:r>
            <a:rPr lang="en-US" sz="1500" kern="1200" dirty="0"/>
            <a:t> </a:t>
          </a:r>
          <a:r>
            <a:rPr lang="en-US" sz="1500" kern="1200" dirty="0" err="1"/>
            <a:t>hemorrhagica</a:t>
          </a:r>
          <a:r>
            <a:rPr lang="en-US" sz="1500" kern="1200" dirty="0"/>
            <a:t> (chronic subdural hematoma).</a:t>
          </a:r>
        </a:p>
        <a:p>
          <a:pPr marL="0" lvl="0" indent="0" algn="ctr" defTabSz="666750">
            <a:lnSpc>
              <a:spcPct val="90000"/>
            </a:lnSpc>
            <a:spcBef>
              <a:spcPct val="0"/>
            </a:spcBef>
            <a:spcAft>
              <a:spcPct val="35000"/>
            </a:spcAft>
            <a:buNone/>
          </a:pPr>
          <a:r>
            <a:rPr lang="en-US" sz="1500" kern="1200" dirty="0"/>
            <a:t>* Wernicke-Korsakoff syndrome.</a:t>
          </a:r>
        </a:p>
        <a:p>
          <a:pPr marL="0" lvl="0" indent="0" algn="ctr" defTabSz="666750">
            <a:lnSpc>
              <a:spcPct val="90000"/>
            </a:lnSpc>
            <a:spcBef>
              <a:spcPct val="0"/>
            </a:spcBef>
            <a:spcAft>
              <a:spcPct val="35000"/>
            </a:spcAft>
            <a:buNone/>
          </a:pPr>
          <a:r>
            <a:rPr lang="en-US" sz="1500" kern="1200" dirty="0"/>
            <a:t>* Bilateral and symmetrical visual impairment </a:t>
          </a:r>
        </a:p>
      </dsp:txBody>
      <dsp:txXfrm>
        <a:off x="3666046" y="1939324"/>
        <a:ext cx="3607875" cy="15142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024C4F23-4BD9-4B21-B96C-77DDCB7EC71A}"/>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hangingPunct="1">
              <a:defRPr sz="1200"/>
            </a:lvl1pPr>
          </a:lstStyle>
          <a:p>
            <a:pPr>
              <a:defRPr/>
            </a:pPr>
            <a:endParaRPr lang="ar-EG"/>
          </a:p>
        </p:txBody>
      </p:sp>
      <p:sp>
        <p:nvSpPr>
          <p:cNvPr id="3" name="عنصر نائب للتاريخ 2">
            <a:extLst>
              <a:ext uri="{FF2B5EF4-FFF2-40B4-BE49-F238E27FC236}">
                <a16:creationId xmlns:a16="http://schemas.microsoft.com/office/drawing/2014/main" id="{332E3485-AF26-4017-9E23-55383323E005}"/>
              </a:ext>
            </a:extLst>
          </p:cNvPr>
          <p:cNvSpPr>
            <a:spLocks noGrp="1"/>
          </p:cNvSpPr>
          <p:nvPr>
            <p:ph type="dt" sz="quarter" idx="1"/>
          </p:nvPr>
        </p:nvSpPr>
        <p:spPr>
          <a:xfrm>
            <a:off x="1588" y="0"/>
            <a:ext cx="2971800" cy="457200"/>
          </a:xfrm>
          <a:prstGeom prst="rect">
            <a:avLst/>
          </a:prstGeom>
        </p:spPr>
        <p:txBody>
          <a:bodyPr vert="horz" lIns="91440" tIns="45720" rIns="91440" bIns="45720" rtlCol="1"/>
          <a:lstStyle>
            <a:lvl1pPr algn="l" rtl="1" eaLnBrk="1" hangingPunct="1">
              <a:defRPr sz="1200"/>
            </a:lvl1pPr>
          </a:lstStyle>
          <a:p>
            <a:pPr>
              <a:defRPr/>
            </a:pPr>
            <a:fld id="{D7276A6C-B191-468A-BBC5-B5C86335108A}" type="datetime8">
              <a:rPr lang="ar-EG"/>
              <a:pPr>
                <a:defRPr/>
              </a:pPr>
              <a:t>19 تشرين الأول، 20</a:t>
            </a:fld>
            <a:endParaRPr lang="ar-EG"/>
          </a:p>
        </p:txBody>
      </p:sp>
      <p:sp>
        <p:nvSpPr>
          <p:cNvPr id="4" name="عنصر نائب للتذييل 3">
            <a:extLst>
              <a:ext uri="{FF2B5EF4-FFF2-40B4-BE49-F238E27FC236}">
                <a16:creationId xmlns:a16="http://schemas.microsoft.com/office/drawing/2014/main" id="{0231E9B8-E4A5-4E5E-9779-2994CF3A33C5}"/>
              </a:ext>
            </a:extLst>
          </p:cNvPr>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rtl="1" eaLnBrk="1" hangingPunct="1">
              <a:defRPr sz="1200"/>
            </a:lvl1pPr>
          </a:lstStyle>
          <a:p>
            <a:pPr>
              <a:defRPr/>
            </a:pPr>
            <a:endParaRPr lang="ar-EG"/>
          </a:p>
        </p:txBody>
      </p:sp>
      <p:sp>
        <p:nvSpPr>
          <p:cNvPr id="5" name="عنصر نائب لرقم الشريحة 4">
            <a:extLst>
              <a:ext uri="{FF2B5EF4-FFF2-40B4-BE49-F238E27FC236}">
                <a16:creationId xmlns:a16="http://schemas.microsoft.com/office/drawing/2014/main" id="{6874E738-CA52-40A3-9AF9-F68952A8E76D}"/>
              </a:ext>
            </a:extLst>
          </p:cNvPr>
          <p:cNvSpPr>
            <a:spLocks noGrp="1"/>
          </p:cNvSpPr>
          <p:nvPr>
            <p:ph type="sldNum" sz="quarter" idx="3"/>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vl1pPr>
          </a:lstStyle>
          <a:p>
            <a:pPr>
              <a:defRPr/>
            </a:pPr>
            <a:fld id="{5541B06E-133A-4C31-B46D-6168278BD8A9}" type="slidenum">
              <a:rPr lang="ar-SA" altLang="en-US"/>
              <a:pPr>
                <a:defRPr/>
              </a:pPr>
              <a:t>‹#›</a:t>
            </a:fld>
            <a:endParaRPr lang="ar-EG"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7AF09A43-D271-411D-BCCC-61E8535B9426}"/>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hangingPunct="1">
              <a:defRPr sz="1200"/>
            </a:lvl1pPr>
          </a:lstStyle>
          <a:p>
            <a:pPr>
              <a:defRPr/>
            </a:pPr>
            <a:endParaRPr lang="ar-EG"/>
          </a:p>
        </p:txBody>
      </p:sp>
      <p:sp>
        <p:nvSpPr>
          <p:cNvPr id="3" name="عنصر نائب للتاريخ 2">
            <a:extLst>
              <a:ext uri="{FF2B5EF4-FFF2-40B4-BE49-F238E27FC236}">
                <a16:creationId xmlns:a16="http://schemas.microsoft.com/office/drawing/2014/main" id="{01A00C28-19C2-4D99-90B3-2ED8E4AE4125}"/>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hangingPunct="1">
              <a:defRPr sz="1200"/>
            </a:lvl1pPr>
          </a:lstStyle>
          <a:p>
            <a:pPr>
              <a:defRPr/>
            </a:pPr>
            <a:fld id="{966972F0-F943-4A1B-9ACF-01F667BE5BE4}" type="datetime8">
              <a:rPr lang="ar-EG"/>
              <a:pPr>
                <a:defRPr/>
              </a:pPr>
              <a:t>19 تشرين الأول، 20</a:t>
            </a:fld>
            <a:endParaRPr lang="ar-EG"/>
          </a:p>
        </p:txBody>
      </p:sp>
      <p:sp>
        <p:nvSpPr>
          <p:cNvPr id="4" name="عنصر نائب لصورة الشريحة 3">
            <a:extLst>
              <a:ext uri="{FF2B5EF4-FFF2-40B4-BE49-F238E27FC236}">
                <a16:creationId xmlns:a16="http://schemas.microsoft.com/office/drawing/2014/main" id="{D16C0D9B-7325-4C73-BE95-7D8AB9C04FA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عنصر نائب للملاحظات 4">
            <a:extLst>
              <a:ext uri="{FF2B5EF4-FFF2-40B4-BE49-F238E27FC236}">
                <a16:creationId xmlns:a16="http://schemas.microsoft.com/office/drawing/2014/main" id="{AE66A7D3-7E4C-4C9E-98A2-0A50D0B991AF}"/>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a:extLst>
              <a:ext uri="{FF2B5EF4-FFF2-40B4-BE49-F238E27FC236}">
                <a16:creationId xmlns:a16="http://schemas.microsoft.com/office/drawing/2014/main" id="{3880E5B4-31E1-4FF0-8E02-24191CAB9B0E}"/>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hangingPunct="1">
              <a:defRPr sz="1200"/>
            </a:lvl1pPr>
          </a:lstStyle>
          <a:p>
            <a:pPr>
              <a:defRPr/>
            </a:pPr>
            <a:endParaRPr lang="ar-EG"/>
          </a:p>
        </p:txBody>
      </p:sp>
      <p:sp>
        <p:nvSpPr>
          <p:cNvPr id="7" name="عنصر نائب لرقم الشريحة 6">
            <a:extLst>
              <a:ext uri="{FF2B5EF4-FFF2-40B4-BE49-F238E27FC236}">
                <a16:creationId xmlns:a16="http://schemas.microsoft.com/office/drawing/2014/main" id="{AD5DB4A3-F244-4311-9B94-5FCA82C7F177}"/>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vl1pPr>
          </a:lstStyle>
          <a:p>
            <a:pPr>
              <a:defRPr/>
            </a:pPr>
            <a:fld id="{87408725-AEE9-4E19-BF26-610462E3B746}" type="slidenum">
              <a:rPr lang="ar-SA" altLang="en-US"/>
              <a:pPr>
                <a:defRPr/>
              </a:pPr>
              <a:t>‹#›</a:t>
            </a:fld>
            <a:endParaRPr lang="ar-EG" altLang="en-US"/>
          </a:p>
        </p:txBody>
      </p:sp>
    </p:spTree>
  </p:cSld>
  <p:clrMap bg1="lt1" tx1="dk1" bg2="lt2" tx2="dk2" accent1="accent1" accent2="accent2" accent3="accent3" accent4="accent4" accent5="accent5" accent6="accent6" hlink="hlink" folHlink="folHlink"/>
  <p:hf sldNum="0" hdr="0" ft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صر نائب لصورة الشريحة 1">
            <a:extLst>
              <a:ext uri="{FF2B5EF4-FFF2-40B4-BE49-F238E27FC236}">
                <a16:creationId xmlns:a16="http://schemas.microsoft.com/office/drawing/2014/main" id="{579D02E0-8090-462B-BEBB-6E1B22C6A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عنصر نائب للملاحظات 2">
            <a:extLst>
              <a:ext uri="{FF2B5EF4-FFF2-40B4-BE49-F238E27FC236}">
                <a16:creationId xmlns:a16="http://schemas.microsoft.com/office/drawing/2014/main" id="{DD9B9893-73E5-4305-BF46-63EA18156E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a:extLst>
              <a:ext uri="{FF2B5EF4-FFF2-40B4-BE49-F238E27FC236}">
                <a16:creationId xmlns:a16="http://schemas.microsoft.com/office/drawing/2014/main" id="{8DBBA4C6-31EC-4C8B-A656-118F112D0D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a:extLst>
              <a:ext uri="{FF2B5EF4-FFF2-40B4-BE49-F238E27FC236}">
                <a16:creationId xmlns:a16="http://schemas.microsoft.com/office/drawing/2014/main" id="{A5074CFE-5208-4A4A-BAE6-81417B6F89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عنصر نائب لصورة الشريحة 1">
            <a:extLst>
              <a:ext uri="{FF2B5EF4-FFF2-40B4-BE49-F238E27FC236}">
                <a16:creationId xmlns:a16="http://schemas.microsoft.com/office/drawing/2014/main" id="{865A12DB-0583-453D-B6A8-3D9DC5DAB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عنصر نائب للملاحظات 2">
            <a:extLst>
              <a:ext uri="{FF2B5EF4-FFF2-40B4-BE49-F238E27FC236}">
                <a16:creationId xmlns:a16="http://schemas.microsoft.com/office/drawing/2014/main" id="{7CC8E88E-5529-4FD5-9555-1337DF5DF1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صر نائب لصورة الشريحة 1">
            <a:extLst>
              <a:ext uri="{FF2B5EF4-FFF2-40B4-BE49-F238E27FC236}">
                <a16:creationId xmlns:a16="http://schemas.microsoft.com/office/drawing/2014/main" id="{B21E4EF7-152F-4AB7-A9FE-889F9B4A25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عنصر نائب للملاحظات 2">
            <a:extLst>
              <a:ext uri="{FF2B5EF4-FFF2-40B4-BE49-F238E27FC236}">
                <a16:creationId xmlns:a16="http://schemas.microsoft.com/office/drawing/2014/main" id="{294F81D3-7E34-4183-BC3C-D16D09A446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صر نائب لصورة الشريحة 1">
            <a:extLst>
              <a:ext uri="{FF2B5EF4-FFF2-40B4-BE49-F238E27FC236}">
                <a16:creationId xmlns:a16="http://schemas.microsoft.com/office/drawing/2014/main" id="{772C3696-271B-469C-B31F-8B6EDDD78B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عنصر نائب للملاحظات 2">
            <a:extLst>
              <a:ext uri="{FF2B5EF4-FFF2-40B4-BE49-F238E27FC236}">
                <a16:creationId xmlns:a16="http://schemas.microsoft.com/office/drawing/2014/main" id="{3D0743B0-B5C2-47B9-9C15-B70848BE6C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عنصر نائب لصورة الشريحة 1">
            <a:extLst>
              <a:ext uri="{FF2B5EF4-FFF2-40B4-BE49-F238E27FC236}">
                <a16:creationId xmlns:a16="http://schemas.microsoft.com/office/drawing/2014/main" id="{FA38129B-8E47-4504-AB27-71A2033C3F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عنصر نائب للملاحظات 2">
            <a:extLst>
              <a:ext uri="{FF2B5EF4-FFF2-40B4-BE49-F238E27FC236}">
                <a16:creationId xmlns:a16="http://schemas.microsoft.com/office/drawing/2014/main" id="{5D6B0DB0-F5A7-4FEE-BC57-A875D85303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صورة الشريحة 1">
            <a:extLst>
              <a:ext uri="{FF2B5EF4-FFF2-40B4-BE49-F238E27FC236}">
                <a16:creationId xmlns:a16="http://schemas.microsoft.com/office/drawing/2014/main" id="{5B173A84-11DE-43A5-9B3C-4F193C99C9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عنصر نائب للملاحظات 2">
            <a:extLst>
              <a:ext uri="{FF2B5EF4-FFF2-40B4-BE49-F238E27FC236}">
                <a16:creationId xmlns:a16="http://schemas.microsoft.com/office/drawing/2014/main" id="{31BAA47B-ADB6-4874-B9B8-8C2CD2D646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صورة الشريحة 1">
            <a:extLst>
              <a:ext uri="{FF2B5EF4-FFF2-40B4-BE49-F238E27FC236}">
                <a16:creationId xmlns:a16="http://schemas.microsoft.com/office/drawing/2014/main" id="{19F36B6A-3A96-4339-90DC-D1983597C7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عنصر نائب للملاحظات 2">
            <a:extLst>
              <a:ext uri="{FF2B5EF4-FFF2-40B4-BE49-F238E27FC236}">
                <a16:creationId xmlns:a16="http://schemas.microsoft.com/office/drawing/2014/main" id="{0696053C-DFFD-4067-A547-60CA3A1854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a:extLst>
              <a:ext uri="{FF2B5EF4-FFF2-40B4-BE49-F238E27FC236}">
                <a16:creationId xmlns:a16="http://schemas.microsoft.com/office/drawing/2014/main" id="{6171F778-7E89-466F-944E-8A000EB8B3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عنصر نائب للملاحظات 2">
            <a:extLst>
              <a:ext uri="{FF2B5EF4-FFF2-40B4-BE49-F238E27FC236}">
                <a16:creationId xmlns:a16="http://schemas.microsoft.com/office/drawing/2014/main" id="{798E4224-8C0D-4ACF-AC65-ECF37698C4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a:extLst>
              <a:ext uri="{FF2B5EF4-FFF2-40B4-BE49-F238E27FC236}">
                <a16:creationId xmlns:a16="http://schemas.microsoft.com/office/drawing/2014/main" id="{108FF82E-CE52-4916-A06B-DCEF1E91F0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عنصر نائب للملاحظات 2">
            <a:extLst>
              <a:ext uri="{FF2B5EF4-FFF2-40B4-BE49-F238E27FC236}">
                <a16:creationId xmlns:a16="http://schemas.microsoft.com/office/drawing/2014/main" id="{2EBB7792-FB85-484B-BFDF-A40FB9E011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a:extLst>
              <a:ext uri="{FF2B5EF4-FFF2-40B4-BE49-F238E27FC236}">
                <a16:creationId xmlns:a16="http://schemas.microsoft.com/office/drawing/2014/main" id="{440F4074-373F-4717-AAA6-2A52F84BCE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عنصر نائب للملاحظات 2">
            <a:extLst>
              <a:ext uri="{FF2B5EF4-FFF2-40B4-BE49-F238E27FC236}">
                <a16:creationId xmlns:a16="http://schemas.microsoft.com/office/drawing/2014/main" id="{861521D3-B411-4BF0-8F68-254244D83A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a:extLst>
              <a:ext uri="{FF2B5EF4-FFF2-40B4-BE49-F238E27FC236}">
                <a16:creationId xmlns:a16="http://schemas.microsoft.com/office/drawing/2014/main" id="{B0020016-3858-4E68-B1F9-A5D735B20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عنصر نائب للملاحظات 2">
            <a:extLst>
              <a:ext uri="{FF2B5EF4-FFF2-40B4-BE49-F238E27FC236}">
                <a16:creationId xmlns:a16="http://schemas.microsoft.com/office/drawing/2014/main" id="{79E19D15-9334-415D-90F5-61E8D27A7B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صورة الشريحة 1">
            <a:extLst>
              <a:ext uri="{FF2B5EF4-FFF2-40B4-BE49-F238E27FC236}">
                <a16:creationId xmlns:a16="http://schemas.microsoft.com/office/drawing/2014/main" id="{598B415C-9C86-4A6C-8198-A99FF40767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عنصر نائب للملاحظات 2">
            <a:extLst>
              <a:ext uri="{FF2B5EF4-FFF2-40B4-BE49-F238E27FC236}">
                <a16:creationId xmlns:a16="http://schemas.microsoft.com/office/drawing/2014/main" id="{7B978B78-D67B-490A-8429-375F8F031C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صر نائب لصورة الشريحة 1">
            <a:extLst>
              <a:ext uri="{FF2B5EF4-FFF2-40B4-BE49-F238E27FC236}">
                <a16:creationId xmlns:a16="http://schemas.microsoft.com/office/drawing/2014/main" id="{13C4BC12-31E0-424A-8180-555ECFB721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عنصر نائب للملاحظات 2">
            <a:extLst>
              <a:ext uri="{FF2B5EF4-FFF2-40B4-BE49-F238E27FC236}">
                <a16:creationId xmlns:a16="http://schemas.microsoft.com/office/drawing/2014/main" id="{2A4FE07A-119E-4789-844A-9B81C926E1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endParaRPr lang="ar-EG"/>
          </a:p>
        </p:txBody>
      </p:sp>
      <p:sp>
        <p:nvSpPr>
          <p:cNvPr id="4" name="Rectangle 4">
            <a:extLst>
              <a:ext uri="{FF2B5EF4-FFF2-40B4-BE49-F238E27FC236}">
                <a16:creationId xmlns:a16="http://schemas.microsoft.com/office/drawing/2014/main" id="{3E6C5B84-75AC-4D3C-9D5F-6CF9610776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FE3F3D-7F38-4AB9-8D0B-8C557081F7EF}"/>
              </a:ext>
            </a:extLst>
          </p:cNvPr>
          <p:cNvSpPr>
            <a:spLocks noGrp="1" noChangeArrowheads="1"/>
          </p:cNvSpPr>
          <p:nvPr>
            <p:ph type="ftr" sz="quarter" idx="11"/>
          </p:nvPr>
        </p:nvSpPr>
        <p:spPr>
          <a:ln/>
        </p:spPr>
        <p:txBody>
          <a:bodyPr/>
          <a:lstStyle>
            <a:lvl1pPr>
              <a:defRPr/>
            </a:lvl1pPr>
          </a:lstStyle>
          <a:p>
            <a:pPr>
              <a:defRPr/>
            </a:pPr>
            <a:r>
              <a:rPr lang="en-US"/>
              <a:t>Ethyl Alcohol</a:t>
            </a:r>
          </a:p>
        </p:txBody>
      </p:sp>
      <p:sp>
        <p:nvSpPr>
          <p:cNvPr id="6" name="Rectangle 6">
            <a:extLst>
              <a:ext uri="{FF2B5EF4-FFF2-40B4-BE49-F238E27FC236}">
                <a16:creationId xmlns:a16="http://schemas.microsoft.com/office/drawing/2014/main" id="{819E5E2E-545C-446B-89C7-B70E7820811E}"/>
              </a:ext>
            </a:extLst>
          </p:cNvPr>
          <p:cNvSpPr>
            <a:spLocks noGrp="1" noChangeArrowheads="1"/>
          </p:cNvSpPr>
          <p:nvPr>
            <p:ph type="sldNum" sz="quarter" idx="12"/>
          </p:nvPr>
        </p:nvSpPr>
        <p:spPr>
          <a:ln/>
        </p:spPr>
        <p:txBody>
          <a:bodyPr/>
          <a:lstStyle>
            <a:lvl1pPr>
              <a:defRPr/>
            </a:lvl1pPr>
          </a:lstStyle>
          <a:p>
            <a:pPr>
              <a:defRPr/>
            </a:pPr>
            <a:fld id="{9FBC7AF4-C149-4B60-93AF-A0605784C9AD}" type="slidenum">
              <a:rPr lang="ar-SA" altLang="en-US"/>
              <a:pPr>
                <a:defRPr/>
              </a:pPr>
              <a:t>‹#›</a:t>
            </a:fld>
            <a:endParaRPr lang="en-US" altLang="en-US"/>
          </a:p>
        </p:txBody>
      </p:sp>
    </p:spTree>
    <p:extLst>
      <p:ext uri="{BB962C8B-B14F-4D97-AF65-F5344CB8AC3E}">
        <p14:creationId xmlns:p14="http://schemas.microsoft.com/office/powerpoint/2010/main" val="91990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Rectangle 4">
            <a:extLst>
              <a:ext uri="{FF2B5EF4-FFF2-40B4-BE49-F238E27FC236}">
                <a16:creationId xmlns:a16="http://schemas.microsoft.com/office/drawing/2014/main" id="{4EED0411-06E1-4A08-9DBA-A689703D16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099B57-CCCF-4210-A0C2-B6B58B56E33E}"/>
              </a:ext>
            </a:extLst>
          </p:cNvPr>
          <p:cNvSpPr>
            <a:spLocks noGrp="1" noChangeArrowheads="1"/>
          </p:cNvSpPr>
          <p:nvPr>
            <p:ph type="ftr" sz="quarter" idx="11"/>
          </p:nvPr>
        </p:nvSpPr>
        <p:spPr>
          <a:ln/>
        </p:spPr>
        <p:txBody>
          <a:bodyPr/>
          <a:lstStyle>
            <a:lvl1pPr>
              <a:defRPr/>
            </a:lvl1pPr>
          </a:lstStyle>
          <a:p>
            <a:pPr>
              <a:defRPr/>
            </a:pPr>
            <a:r>
              <a:rPr lang="en-US"/>
              <a:t>Ethyl Alcohol</a:t>
            </a:r>
          </a:p>
        </p:txBody>
      </p:sp>
      <p:sp>
        <p:nvSpPr>
          <p:cNvPr id="6" name="Rectangle 6">
            <a:extLst>
              <a:ext uri="{FF2B5EF4-FFF2-40B4-BE49-F238E27FC236}">
                <a16:creationId xmlns:a16="http://schemas.microsoft.com/office/drawing/2014/main" id="{A5FBB735-BA95-4BE5-8000-8DDB180CC06C}"/>
              </a:ext>
            </a:extLst>
          </p:cNvPr>
          <p:cNvSpPr>
            <a:spLocks noGrp="1" noChangeArrowheads="1"/>
          </p:cNvSpPr>
          <p:nvPr>
            <p:ph type="sldNum" sz="quarter" idx="12"/>
          </p:nvPr>
        </p:nvSpPr>
        <p:spPr>
          <a:ln/>
        </p:spPr>
        <p:txBody>
          <a:bodyPr/>
          <a:lstStyle>
            <a:lvl1pPr>
              <a:defRPr/>
            </a:lvl1pPr>
          </a:lstStyle>
          <a:p>
            <a:pPr>
              <a:defRPr/>
            </a:pPr>
            <a:fld id="{F4877BFA-29D0-44B8-959D-390CAAA25137}" type="slidenum">
              <a:rPr lang="ar-SA" altLang="en-US"/>
              <a:pPr>
                <a:defRPr/>
              </a:pPr>
              <a:t>‹#›</a:t>
            </a:fld>
            <a:endParaRPr lang="en-US" altLang="en-US"/>
          </a:p>
        </p:txBody>
      </p:sp>
    </p:spTree>
    <p:extLst>
      <p:ext uri="{BB962C8B-B14F-4D97-AF65-F5344CB8AC3E}">
        <p14:creationId xmlns:p14="http://schemas.microsoft.com/office/powerpoint/2010/main" val="3086953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Rectangle 4">
            <a:extLst>
              <a:ext uri="{FF2B5EF4-FFF2-40B4-BE49-F238E27FC236}">
                <a16:creationId xmlns:a16="http://schemas.microsoft.com/office/drawing/2014/main" id="{A0CFA661-F632-4445-BFE9-F3C9996B38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C4F4A4-E95A-46AB-B137-3461971BD6FF}"/>
              </a:ext>
            </a:extLst>
          </p:cNvPr>
          <p:cNvSpPr>
            <a:spLocks noGrp="1" noChangeArrowheads="1"/>
          </p:cNvSpPr>
          <p:nvPr>
            <p:ph type="ftr" sz="quarter" idx="11"/>
          </p:nvPr>
        </p:nvSpPr>
        <p:spPr>
          <a:ln/>
        </p:spPr>
        <p:txBody>
          <a:bodyPr/>
          <a:lstStyle>
            <a:lvl1pPr>
              <a:defRPr/>
            </a:lvl1pPr>
          </a:lstStyle>
          <a:p>
            <a:pPr>
              <a:defRPr/>
            </a:pPr>
            <a:r>
              <a:rPr lang="en-US"/>
              <a:t>Ethyl Alcohol</a:t>
            </a:r>
          </a:p>
        </p:txBody>
      </p:sp>
      <p:sp>
        <p:nvSpPr>
          <p:cNvPr id="6" name="Rectangle 6">
            <a:extLst>
              <a:ext uri="{FF2B5EF4-FFF2-40B4-BE49-F238E27FC236}">
                <a16:creationId xmlns:a16="http://schemas.microsoft.com/office/drawing/2014/main" id="{A126982D-6E88-4915-8DF5-1D2D3F3D6061}"/>
              </a:ext>
            </a:extLst>
          </p:cNvPr>
          <p:cNvSpPr>
            <a:spLocks noGrp="1" noChangeArrowheads="1"/>
          </p:cNvSpPr>
          <p:nvPr>
            <p:ph type="sldNum" sz="quarter" idx="12"/>
          </p:nvPr>
        </p:nvSpPr>
        <p:spPr>
          <a:ln/>
        </p:spPr>
        <p:txBody>
          <a:bodyPr/>
          <a:lstStyle>
            <a:lvl1pPr>
              <a:defRPr/>
            </a:lvl1pPr>
          </a:lstStyle>
          <a:p>
            <a:pPr>
              <a:defRPr/>
            </a:pPr>
            <a:fld id="{D049A772-7460-42EE-B12E-3182F20D0740}" type="slidenum">
              <a:rPr lang="ar-SA" altLang="en-US"/>
              <a:pPr>
                <a:defRPr/>
              </a:pPr>
              <a:t>‹#›</a:t>
            </a:fld>
            <a:endParaRPr lang="en-US" altLang="en-US"/>
          </a:p>
        </p:txBody>
      </p:sp>
    </p:spTree>
    <p:extLst>
      <p:ext uri="{BB962C8B-B14F-4D97-AF65-F5344CB8AC3E}">
        <p14:creationId xmlns:p14="http://schemas.microsoft.com/office/powerpoint/2010/main" val="329200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3" name="Rectangle 4">
            <a:extLst>
              <a:ext uri="{FF2B5EF4-FFF2-40B4-BE49-F238E27FC236}">
                <a16:creationId xmlns:a16="http://schemas.microsoft.com/office/drawing/2014/main" id="{5AF27030-2F52-44C1-A3B3-ADE4F2464CC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56C62C3-B423-433D-8804-61C2E50EBE47}"/>
              </a:ext>
            </a:extLst>
          </p:cNvPr>
          <p:cNvSpPr>
            <a:spLocks noGrp="1" noChangeArrowheads="1"/>
          </p:cNvSpPr>
          <p:nvPr>
            <p:ph type="ftr" sz="quarter" idx="11"/>
          </p:nvPr>
        </p:nvSpPr>
        <p:spPr>
          <a:ln/>
        </p:spPr>
        <p:txBody>
          <a:bodyPr/>
          <a:lstStyle>
            <a:lvl1pPr>
              <a:defRPr/>
            </a:lvl1pPr>
          </a:lstStyle>
          <a:p>
            <a:pPr>
              <a:defRPr/>
            </a:pPr>
            <a:r>
              <a:rPr lang="en-US"/>
              <a:t>Ethyl Alcohol</a:t>
            </a:r>
          </a:p>
        </p:txBody>
      </p:sp>
      <p:sp>
        <p:nvSpPr>
          <p:cNvPr id="5" name="Rectangle 6">
            <a:extLst>
              <a:ext uri="{FF2B5EF4-FFF2-40B4-BE49-F238E27FC236}">
                <a16:creationId xmlns:a16="http://schemas.microsoft.com/office/drawing/2014/main" id="{50B91FFF-BB66-4C5B-8BFD-82A30B3294F0}"/>
              </a:ext>
            </a:extLst>
          </p:cNvPr>
          <p:cNvSpPr>
            <a:spLocks noGrp="1" noChangeArrowheads="1"/>
          </p:cNvSpPr>
          <p:nvPr>
            <p:ph type="sldNum" sz="quarter" idx="12"/>
          </p:nvPr>
        </p:nvSpPr>
        <p:spPr>
          <a:ln/>
        </p:spPr>
        <p:txBody>
          <a:bodyPr/>
          <a:lstStyle>
            <a:lvl1pPr>
              <a:defRPr/>
            </a:lvl1pPr>
          </a:lstStyle>
          <a:p>
            <a:pPr>
              <a:defRPr/>
            </a:pPr>
            <a:fld id="{B0CDCE58-60F7-4405-AA7F-3B19B6207110}" type="slidenum">
              <a:rPr lang="ar-SA" altLang="en-US"/>
              <a:pPr>
                <a:defRPr/>
              </a:pPr>
              <a:t>‹#›</a:t>
            </a:fld>
            <a:endParaRPr lang="en-US" altLang="en-US"/>
          </a:p>
        </p:txBody>
      </p:sp>
    </p:spTree>
    <p:extLst>
      <p:ext uri="{BB962C8B-B14F-4D97-AF65-F5344CB8AC3E}">
        <p14:creationId xmlns:p14="http://schemas.microsoft.com/office/powerpoint/2010/main" val="3285222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F11DBE-8076-41A1-9C63-618972A80309}"/>
              </a:ext>
            </a:extLst>
          </p:cNvPr>
          <p:cNvSpPr>
            <a:spLocks noGrp="1"/>
          </p:cNvSpPr>
          <p:nvPr>
            <p:ph type="dt" sz="half" idx="10"/>
          </p:nvPr>
        </p:nvSpPr>
        <p:spPr/>
        <p:txBody>
          <a:bodyPr/>
          <a:lstStyle>
            <a:lvl1pPr>
              <a:defRPr/>
            </a:lvl1pPr>
          </a:lstStyle>
          <a:p>
            <a:pPr>
              <a:defRPr/>
            </a:pPr>
            <a:fld id="{3BD59913-0151-4E7E-A38E-54BC8C5041F7}" type="datetimeFigureOut">
              <a:rPr lang="en-GB"/>
              <a:pPr>
                <a:defRPr/>
              </a:pPr>
              <a:t>19/10/2020</a:t>
            </a:fld>
            <a:endParaRPr lang="en-GB"/>
          </a:p>
        </p:txBody>
      </p:sp>
      <p:sp>
        <p:nvSpPr>
          <p:cNvPr id="5" name="Footer Placeholder 4">
            <a:extLst>
              <a:ext uri="{FF2B5EF4-FFF2-40B4-BE49-F238E27FC236}">
                <a16:creationId xmlns:a16="http://schemas.microsoft.com/office/drawing/2014/main" id="{532A1917-C5F9-40B8-9921-CC5233CD650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E6C5BEF-99DF-4EC1-827C-A7FD36705CF3}"/>
              </a:ext>
            </a:extLst>
          </p:cNvPr>
          <p:cNvSpPr>
            <a:spLocks noGrp="1"/>
          </p:cNvSpPr>
          <p:nvPr>
            <p:ph type="sldNum" sz="quarter" idx="12"/>
          </p:nvPr>
        </p:nvSpPr>
        <p:spPr/>
        <p:txBody>
          <a:bodyPr/>
          <a:lstStyle>
            <a:lvl1pPr>
              <a:defRPr/>
            </a:lvl1pPr>
          </a:lstStyle>
          <a:p>
            <a:pPr>
              <a:defRPr/>
            </a:pPr>
            <a:fld id="{5E1ED946-1856-46B2-AC28-B9E85F24AA84}" type="slidenum">
              <a:rPr lang="en-GB"/>
              <a:pPr>
                <a:defRPr/>
              </a:pPr>
              <a:t>‹#›</a:t>
            </a:fld>
            <a:endParaRPr lang="en-GB"/>
          </a:p>
        </p:txBody>
      </p:sp>
    </p:spTree>
    <p:extLst>
      <p:ext uri="{BB962C8B-B14F-4D97-AF65-F5344CB8AC3E}">
        <p14:creationId xmlns:p14="http://schemas.microsoft.com/office/powerpoint/2010/main" val="2257061232"/>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013A05B-4909-4DF9-8D3C-A0E83579570C}"/>
              </a:ext>
            </a:extLst>
          </p:cNvPr>
          <p:cNvSpPr>
            <a:spLocks noGrp="1"/>
          </p:cNvSpPr>
          <p:nvPr>
            <p:ph type="dt" sz="half" idx="10"/>
          </p:nvPr>
        </p:nvSpPr>
        <p:spPr/>
        <p:txBody>
          <a:bodyPr/>
          <a:lstStyle>
            <a:lvl1pPr>
              <a:defRPr/>
            </a:lvl1pPr>
          </a:lstStyle>
          <a:p>
            <a:pPr>
              <a:defRPr/>
            </a:pPr>
            <a:fld id="{EC49D9F1-764B-4036-9FF2-42527AE718C3}" type="datetimeFigureOut">
              <a:rPr lang="en-GB"/>
              <a:pPr>
                <a:defRPr/>
              </a:pPr>
              <a:t>19/10/2020</a:t>
            </a:fld>
            <a:endParaRPr lang="en-GB"/>
          </a:p>
        </p:txBody>
      </p:sp>
      <p:sp>
        <p:nvSpPr>
          <p:cNvPr id="5" name="Footer Placeholder 4">
            <a:extLst>
              <a:ext uri="{FF2B5EF4-FFF2-40B4-BE49-F238E27FC236}">
                <a16:creationId xmlns:a16="http://schemas.microsoft.com/office/drawing/2014/main" id="{D3845D45-C14C-4E2F-A3F6-4AF0EA55585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EE21BAA-1E8D-446A-9B7B-D205E70C5D1B}"/>
              </a:ext>
            </a:extLst>
          </p:cNvPr>
          <p:cNvSpPr>
            <a:spLocks noGrp="1"/>
          </p:cNvSpPr>
          <p:nvPr>
            <p:ph type="sldNum" sz="quarter" idx="12"/>
          </p:nvPr>
        </p:nvSpPr>
        <p:spPr/>
        <p:txBody>
          <a:bodyPr/>
          <a:lstStyle>
            <a:lvl1pPr>
              <a:defRPr/>
            </a:lvl1pPr>
          </a:lstStyle>
          <a:p>
            <a:pPr>
              <a:defRPr/>
            </a:pPr>
            <a:fld id="{A48961DC-5CA1-4FEB-8D6C-8329163AEE00}" type="slidenum">
              <a:rPr lang="en-GB"/>
              <a:pPr>
                <a:defRPr/>
              </a:pPr>
              <a:t>‹#›</a:t>
            </a:fld>
            <a:endParaRPr lang="en-GB"/>
          </a:p>
        </p:txBody>
      </p:sp>
    </p:spTree>
    <p:extLst>
      <p:ext uri="{BB962C8B-B14F-4D97-AF65-F5344CB8AC3E}">
        <p14:creationId xmlns:p14="http://schemas.microsoft.com/office/powerpoint/2010/main" val="4271633850"/>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32EF9-8DAB-41BE-9A78-FB326E37C79B}"/>
              </a:ext>
            </a:extLst>
          </p:cNvPr>
          <p:cNvSpPr>
            <a:spLocks noGrp="1"/>
          </p:cNvSpPr>
          <p:nvPr>
            <p:ph type="dt" sz="half" idx="10"/>
          </p:nvPr>
        </p:nvSpPr>
        <p:spPr/>
        <p:txBody>
          <a:bodyPr/>
          <a:lstStyle>
            <a:lvl1pPr>
              <a:defRPr/>
            </a:lvl1pPr>
          </a:lstStyle>
          <a:p>
            <a:pPr>
              <a:defRPr/>
            </a:pPr>
            <a:fld id="{98BFBCD2-8AE3-4EF0-8980-517848618487}" type="datetimeFigureOut">
              <a:rPr lang="en-GB"/>
              <a:pPr>
                <a:defRPr/>
              </a:pPr>
              <a:t>19/10/2020</a:t>
            </a:fld>
            <a:endParaRPr lang="en-GB"/>
          </a:p>
        </p:txBody>
      </p:sp>
      <p:sp>
        <p:nvSpPr>
          <p:cNvPr id="5" name="Footer Placeholder 4">
            <a:extLst>
              <a:ext uri="{FF2B5EF4-FFF2-40B4-BE49-F238E27FC236}">
                <a16:creationId xmlns:a16="http://schemas.microsoft.com/office/drawing/2014/main" id="{ED073BF1-C492-4CF8-A6BD-98BFF7FAA13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1622594-8785-45DA-B9BE-33403084E503}"/>
              </a:ext>
            </a:extLst>
          </p:cNvPr>
          <p:cNvSpPr>
            <a:spLocks noGrp="1"/>
          </p:cNvSpPr>
          <p:nvPr>
            <p:ph type="sldNum" sz="quarter" idx="12"/>
          </p:nvPr>
        </p:nvSpPr>
        <p:spPr/>
        <p:txBody>
          <a:bodyPr/>
          <a:lstStyle>
            <a:lvl1pPr>
              <a:defRPr/>
            </a:lvl1pPr>
          </a:lstStyle>
          <a:p>
            <a:pPr>
              <a:defRPr/>
            </a:pPr>
            <a:fld id="{3F3D367F-1160-4B26-8E32-C108C87C3399}" type="slidenum">
              <a:rPr lang="en-GB"/>
              <a:pPr>
                <a:defRPr/>
              </a:pPr>
              <a:t>‹#›</a:t>
            </a:fld>
            <a:endParaRPr lang="en-GB"/>
          </a:p>
        </p:txBody>
      </p:sp>
    </p:spTree>
    <p:extLst>
      <p:ext uri="{BB962C8B-B14F-4D97-AF65-F5344CB8AC3E}">
        <p14:creationId xmlns:p14="http://schemas.microsoft.com/office/powerpoint/2010/main" val="15756353"/>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6B96276-502D-4EA9-8612-6C06E94AAB4F}"/>
              </a:ext>
            </a:extLst>
          </p:cNvPr>
          <p:cNvSpPr>
            <a:spLocks noGrp="1"/>
          </p:cNvSpPr>
          <p:nvPr>
            <p:ph type="dt" sz="half" idx="10"/>
          </p:nvPr>
        </p:nvSpPr>
        <p:spPr/>
        <p:txBody>
          <a:bodyPr/>
          <a:lstStyle>
            <a:lvl1pPr>
              <a:defRPr/>
            </a:lvl1pPr>
          </a:lstStyle>
          <a:p>
            <a:pPr>
              <a:defRPr/>
            </a:pPr>
            <a:fld id="{D7F76F70-1BFD-4C2A-B617-E6F603FD2982}" type="datetimeFigureOut">
              <a:rPr lang="en-GB"/>
              <a:pPr>
                <a:defRPr/>
              </a:pPr>
              <a:t>19/10/2020</a:t>
            </a:fld>
            <a:endParaRPr lang="en-GB"/>
          </a:p>
        </p:txBody>
      </p:sp>
      <p:sp>
        <p:nvSpPr>
          <p:cNvPr id="6" name="Footer Placeholder 4">
            <a:extLst>
              <a:ext uri="{FF2B5EF4-FFF2-40B4-BE49-F238E27FC236}">
                <a16:creationId xmlns:a16="http://schemas.microsoft.com/office/drawing/2014/main" id="{01C8D9F6-7F2C-44A1-BFFD-DD9367C26E4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5CA1483-4E2A-444B-B2D4-CBEF3B38B70A}"/>
              </a:ext>
            </a:extLst>
          </p:cNvPr>
          <p:cNvSpPr>
            <a:spLocks noGrp="1"/>
          </p:cNvSpPr>
          <p:nvPr>
            <p:ph type="sldNum" sz="quarter" idx="12"/>
          </p:nvPr>
        </p:nvSpPr>
        <p:spPr/>
        <p:txBody>
          <a:bodyPr/>
          <a:lstStyle>
            <a:lvl1pPr>
              <a:defRPr/>
            </a:lvl1pPr>
          </a:lstStyle>
          <a:p>
            <a:pPr>
              <a:defRPr/>
            </a:pPr>
            <a:fld id="{AF9476A3-19C6-49C7-AA36-1186FC468487}" type="slidenum">
              <a:rPr lang="en-GB"/>
              <a:pPr>
                <a:defRPr/>
              </a:pPr>
              <a:t>‹#›</a:t>
            </a:fld>
            <a:endParaRPr lang="en-GB"/>
          </a:p>
        </p:txBody>
      </p:sp>
    </p:spTree>
    <p:extLst>
      <p:ext uri="{BB962C8B-B14F-4D97-AF65-F5344CB8AC3E}">
        <p14:creationId xmlns:p14="http://schemas.microsoft.com/office/powerpoint/2010/main" val="1057630406"/>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D2E1C06-B8E8-46C6-9A2C-7042B8A82FE5}"/>
              </a:ext>
            </a:extLst>
          </p:cNvPr>
          <p:cNvSpPr>
            <a:spLocks noGrp="1"/>
          </p:cNvSpPr>
          <p:nvPr>
            <p:ph type="dt" sz="half" idx="10"/>
          </p:nvPr>
        </p:nvSpPr>
        <p:spPr/>
        <p:txBody>
          <a:bodyPr/>
          <a:lstStyle>
            <a:lvl1pPr>
              <a:defRPr/>
            </a:lvl1pPr>
          </a:lstStyle>
          <a:p>
            <a:pPr>
              <a:defRPr/>
            </a:pPr>
            <a:fld id="{65677A8C-C3C6-4AE6-8C75-D42C99A336CD}" type="datetimeFigureOut">
              <a:rPr lang="en-GB"/>
              <a:pPr>
                <a:defRPr/>
              </a:pPr>
              <a:t>19/10/2020</a:t>
            </a:fld>
            <a:endParaRPr lang="en-GB"/>
          </a:p>
        </p:txBody>
      </p:sp>
      <p:sp>
        <p:nvSpPr>
          <p:cNvPr id="8" name="Footer Placeholder 4">
            <a:extLst>
              <a:ext uri="{FF2B5EF4-FFF2-40B4-BE49-F238E27FC236}">
                <a16:creationId xmlns:a16="http://schemas.microsoft.com/office/drawing/2014/main" id="{4D22143F-0DB5-44D6-8B8C-ABDA772CDE7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1ADB79EB-F306-423A-A0EA-F6C6D7E41B35}"/>
              </a:ext>
            </a:extLst>
          </p:cNvPr>
          <p:cNvSpPr>
            <a:spLocks noGrp="1"/>
          </p:cNvSpPr>
          <p:nvPr>
            <p:ph type="sldNum" sz="quarter" idx="12"/>
          </p:nvPr>
        </p:nvSpPr>
        <p:spPr/>
        <p:txBody>
          <a:bodyPr/>
          <a:lstStyle>
            <a:lvl1pPr>
              <a:defRPr/>
            </a:lvl1pPr>
          </a:lstStyle>
          <a:p>
            <a:pPr>
              <a:defRPr/>
            </a:pPr>
            <a:fld id="{323C864F-7A51-4CD4-96DF-2806E9AD65B3}" type="slidenum">
              <a:rPr lang="en-GB"/>
              <a:pPr>
                <a:defRPr/>
              </a:pPr>
              <a:t>‹#›</a:t>
            </a:fld>
            <a:endParaRPr lang="en-GB"/>
          </a:p>
        </p:txBody>
      </p:sp>
    </p:spTree>
    <p:extLst>
      <p:ext uri="{BB962C8B-B14F-4D97-AF65-F5344CB8AC3E}">
        <p14:creationId xmlns:p14="http://schemas.microsoft.com/office/powerpoint/2010/main" val="2515521196"/>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F5F6B3E-D34B-4474-9EBC-73A9118FE4BA}"/>
              </a:ext>
            </a:extLst>
          </p:cNvPr>
          <p:cNvSpPr>
            <a:spLocks noGrp="1"/>
          </p:cNvSpPr>
          <p:nvPr>
            <p:ph type="dt" sz="half" idx="10"/>
          </p:nvPr>
        </p:nvSpPr>
        <p:spPr/>
        <p:txBody>
          <a:bodyPr/>
          <a:lstStyle>
            <a:lvl1pPr>
              <a:defRPr/>
            </a:lvl1pPr>
          </a:lstStyle>
          <a:p>
            <a:pPr>
              <a:defRPr/>
            </a:pPr>
            <a:fld id="{5281EFA0-FBA3-4D00-8CE5-D14430083049}" type="datetimeFigureOut">
              <a:rPr lang="en-GB"/>
              <a:pPr>
                <a:defRPr/>
              </a:pPr>
              <a:t>19/10/2020</a:t>
            </a:fld>
            <a:endParaRPr lang="en-GB"/>
          </a:p>
        </p:txBody>
      </p:sp>
      <p:sp>
        <p:nvSpPr>
          <p:cNvPr id="4" name="Footer Placeholder 4">
            <a:extLst>
              <a:ext uri="{FF2B5EF4-FFF2-40B4-BE49-F238E27FC236}">
                <a16:creationId xmlns:a16="http://schemas.microsoft.com/office/drawing/2014/main" id="{7A3939F8-7079-404F-A8A1-30E2DE62F41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225551A-D995-4243-9199-948260F2F9FC}"/>
              </a:ext>
            </a:extLst>
          </p:cNvPr>
          <p:cNvSpPr>
            <a:spLocks noGrp="1"/>
          </p:cNvSpPr>
          <p:nvPr>
            <p:ph type="sldNum" sz="quarter" idx="12"/>
          </p:nvPr>
        </p:nvSpPr>
        <p:spPr/>
        <p:txBody>
          <a:bodyPr/>
          <a:lstStyle>
            <a:lvl1pPr>
              <a:defRPr/>
            </a:lvl1pPr>
          </a:lstStyle>
          <a:p>
            <a:pPr>
              <a:defRPr/>
            </a:pPr>
            <a:fld id="{1FF58942-BFD5-434D-AA0B-A8B0820622F6}" type="slidenum">
              <a:rPr lang="en-GB"/>
              <a:pPr>
                <a:defRPr/>
              </a:pPr>
              <a:t>‹#›</a:t>
            </a:fld>
            <a:endParaRPr lang="en-GB"/>
          </a:p>
        </p:txBody>
      </p:sp>
    </p:spTree>
    <p:extLst>
      <p:ext uri="{BB962C8B-B14F-4D97-AF65-F5344CB8AC3E}">
        <p14:creationId xmlns:p14="http://schemas.microsoft.com/office/powerpoint/2010/main" val="2498415181"/>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05ED363-1555-4E94-AEC0-B4BEF690501B}"/>
              </a:ext>
            </a:extLst>
          </p:cNvPr>
          <p:cNvSpPr>
            <a:spLocks noGrp="1"/>
          </p:cNvSpPr>
          <p:nvPr>
            <p:ph type="dt" sz="half" idx="10"/>
          </p:nvPr>
        </p:nvSpPr>
        <p:spPr/>
        <p:txBody>
          <a:bodyPr/>
          <a:lstStyle>
            <a:lvl1pPr>
              <a:defRPr/>
            </a:lvl1pPr>
          </a:lstStyle>
          <a:p>
            <a:pPr>
              <a:defRPr/>
            </a:pPr>
            <a:fld id="{F6D82DA7-8B5C-4C28-8207-012345A64756}" type="datetimeFigureOut">
              <a:rPr lang="en-GB"/>
              <a:pPr>
                <a:defRPr/>
              </a:pPr>
              <a:t>19/10/2020</a:t>
            </a:fld>
            <a:endParaRPr lang="en-GB"/>
          </a:p>
        </p:txBody>
      </p:sp>
      <p:sp>
        <p:nvSpPr>
          <p:cNvPr id="3" name="Footer Placeholder 4">
            <a:extLst>
              <a:ext uri="{FF2B5EF4-FFF2-40B4-BE49-F238E27FC236}">
                <a16:creationId xmlns:a16="http://schemas.microsoft.com/office/drawing/2014/main" id="{398657F3-D7CA-41E2-BAA7-9B8DAEB61EF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C20BB0C-F30E-4B8A-A53D-56362B4FBF21}"/>
              </a:ext>
            </a:extLst>
          </p:cNvPr>
          <p:cNvSpPr>
            <a:spLocks noGrp="1"/>
          </p:cNvSpPr>
          <p:nvPr>
            <p:ph type="sldNum" sz="quarter" idx="12"/>
          </p:nvPr>
        </p:nvSpPr>
        <p:spPr/>
        <p:txBody>
          <a:bodyPr/>
          <a:lstStyle>
            <a:lvl1pPr>
              <a:defRPr/>
            </a:lvl1pPr>
          </a:lstStyle>
          <a:p>
            <a:pPr>
              <a:defRPr/>
            </a:pPr>
            <a:fld id="{99F8E698-3B39-40EB-A2A4-459BD99DB500}" type="slidenum">
              <a:rPr lang="en-GB"/>
              <a:pPr>
                <a:defRPr/>
              </a:pPr>
              <a:t>‹#›</a:t>
            </a:fld>
            <a:endParaRPr lang="en-GB"/>
          </a:p>
        </p:txBody>
      </p:sp>
    </p:spTree>
    <p:extLst>
      <p:ext uri="{BB962C8B-B14F-4D97-AF65-F5344CB8AC3E}">
        <p14:creationId xmlns:p14="http://schemas.microsoft.com/office/powerpoint/2010/main" val="426826886"/>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Rectangle 4">
            <a:extLst>
              <a:ext uri="{FF2B5EF4-FFF2-40B4-BE49-F238E27FC236}">
                <a16:creationId xmlns:a16="http://schemas.microsoft.com/office/drawing/2014/main" id="{51BA1CD2-5604-42A4-B206-F624971B7C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7CA59E-2383-47BB-B997-A60DD234AEEC}"/>
              </a:ext>
            </a:extLst>
          </p:cNvPr>
          <p:cNvSpPr>
            <a:spLocks noGrp="1" noChangeArrowheads="1"/>
          </p:cNvSpPr>
          <p:nvPr>
            <p:ph type="ftr" sz="quarter" idx="11"/>
          </p:nvPr>
        </p:nvSpPr>
        <p:spPr>
          <a:ln/>
        </p:spPr>
        <p:txBody>
          <a:bodyPr/>
          <a:lstStyle>
            <a:lvl1pPr>
              <a:defRPr/>
            </a:lvl1pPr>
          </a:lstStyle>
          <a:p>
            <a:pPr>
              <a:defRPr/>
            </a:pPr>
            <a:r>
              <a:rPr lang="en-US"/>
              <a:t>Ethyl Alcohol</a:t>
            </a:r>
          </a:p>
        </p:txBody>
      </p:sp>
      <p:sp>
        <p:nvSpPr>
          <p:cNvPr id="6" name="Rectangle 6">
            <a:extLst>
              <a:ext uri="{FF2B5EF4-FFF2-40B4-BE49-F238E27FC236}">
                <a16:creationId xmlns:a16="http://schemas.microsoft.com/office/drawing/2014/main" id="{3F794509-CF2C-4749-86E6-464DC5E9A522}"/>
              </a:ext>
            </a:extLst>
          </p:cNvPr>
          <p:cNvSpPr>
            <a:spLocks noGrp="1" noChangeArrowheads="1"/>
          </p:cNvSpPr>
          <p:nvPr>
            <p:ph type="sldNum" sz="quarter" idx="12"/>
          </p:nvPr>
        </p:nvSpPr>
        <p:spPr>
          <a:ln/>
        </p:spPr>
        <p:txBody>
          <a:bodyPr/>
          <a:lstStyle>
            <a:lvl1pPr>
              <a:defRPr/>
            </a:lvl1pPr>
          </a:lstStyle>
          <a:p>
            <a:pPr>
              <a:defRPr/>
            </a:pPr>
            <a:fld id="{5AA91043-2288-4C54-987A-A1C1DC171178}" type="slidenum">
              <a:rPr lang="ar-SA" altLang="en-US"/>
              <a:pPr>
                <a:defRPr/>
              </a:pPr>
              <a:t>‹#›</a:t>
            </a:fld>
            <a:endParaRPr lang="en-US" altLang="en-US"/>
          </a:p>
        </p:txBody>
      </p:sp>
    </p:spTree>
    <p:extLst>
      <p:ext uri="{BB962C8B-B14F-4D97-AF65-F5344CB8AC3E}">
        <p14:creationId xmlns:p14="http://schemas.microsoft.com/office/powerpoint/2010/main" val="338781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5C1F0B0-B2FB-49F5-BC88-CD08CDDB6CB7}"/>
              </a:ext>
            </a:extLst>
          </p:cNvPr>
          <p:cNvSpPr>
            <a:spLocks noGrp="1"/>
          </p:cNvSpPr>
          <p:nvPr>
            <p:ph type="dt" sz="half" idx="10"/>
          </p:nvPr>
        </p:nvSpPr>
        <p:spPr/>
        <p:txBody>
          <a:bodyPr/>
          <a:lstStyle>
            <a:lvl1pPr>
              <a:defRPr/>
            </a:lvl1pPr>
          </a:lstStyle>
          <a:p>
            <a:pPr>
              <a:defRPr/>
            </a:pPr>
            <a:fld id="{EDECE738-1E06-4108-8FDA-7CA88E6EAC72}" type="datetimeFigureOut">
              <a:rPr lang="en-GB"/>
              <a:pPr>
                <a:defRPr/>
              </a:pPr>
              <a:t>19/10/2020</a:t>
            </a:fld>
            <a:endParaRPr lang="en-GB"/>
          </a:p>
        </p:txBody>
      </p:sp>
      <p:sp>
        <p:nvSpPr>
          <p:cNvPr id="6" name="Footer Placeholder 4">
            <a:extLst>
              <a:ext uri="{FF2B5EF4-FFF2-40B4-BE49-F238E27FC236}">
                <a16:creationId xmlns:a16="http://schemas.microsoft.com/office/drawing/2014/main" id="{62A74A22-D327-42A7-BE6B-BAE855BD2A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BEBA15C-105F-4B16-98F5-B234CFEA497D}"/>
              </a:ext>
            </a:extLst>
          </p:cNvPr>
          <p:cNvSpPr>
            <a:spLocks noGrp="1"/>
          </p:cNvSpPr>
          <p:nvPr>
            <p:ph type="sldNum" sz="quarter" idx="12"/>
          </p:nvPr>
        </p:nvSpPr>
        <p:spPr/>
        <p:txBody>
          <a:bodyPr/>
          <a:lstStyle>
            <a:lvl1pPr>
              <a:defRPr/>
            </a:lvl1pPr>
          </a:lstStyle>
          <a:p>
            <a:pPr>
              <a:defRPr/>
            </a:pPr>
            <a:fld id="{E0D21245-E961-4001-BD7E-60428DCA8359}" type="slidenum">
              <a:rPr lang="en-GB"/>
              <a:pPr>
                <a:defRPr/>
              </a:pPr>
              <a:t>‹#›</a:t>
            </a:fld>
            <a:endParaRPr lang="en-GB"/>
          </a:p>
        </p:txBody>
      </p:sp>
    </p:spTree>
    <p:extLst>
      <p:ext uri="{BB962C8B-B14F-4D97-AF65-F5344CB8AC3E}">
        <p14:creationId xmlns:p14="http://schemas.microsoft.com/office/powerpoint/2010/main" val="3119471218"/>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8D139D5-6126-47AC-B3B4-469EFEF53BFC}"/>
              </a:ext>
            </a:extLst>
          </p:cNvPr>
          <p:cNvSpPr>
            <a:spLocks noGrp="1"/>
          </p:cNvSpPr>
          <p:nvPr>
            <p:ph type="dt" sz="half" idx="10"/>
          </p:nvPr>
        </p:nvSpPr>
        <p:spPr/>
        <p:txBody>
          <a:bodyPr/>
          <a:lstStyle>
            <a:lvl1pPr>
              <a:defRPr/>
            </a:lvl1pPr>
          </a:lstStyle>
          <a:p>
            <a:pPr>
              <a:defRPr/>
            </a:pPr>
            <a:fld id="{7329D4AA-3AA9-42C8-AE63-A994357A9163}" type="datetimeFigureOut">
              <a:rPr lang="en-GB"/>
              <a:pPr>
                <a:defRPr/>
              </a:pPr>
              <a:t>19/10/2020</a:t>
            </a:fld>
            <a:endParaRPr lang="en-GB"/>
          </a:p>
        </p:txBody>
      </p:sp>
      <p:sp>
        <p:nvSpPr>
          <p:cNvPr id="6" name="Footer Placeholder 4">
            <a:extLst>
              <a:ext uri="{FF2B5EF4-FFF2-40B4-BE49-F238E27FC236}">
                <a16:creationId xmlns:a16="http://schemas.microsoft.com/office/drawing/2014/main" id="{4E4E03E2-E29F-4FE2-9BA8-58EAF0A3308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311AE56-6EEC-49BA-B315-A81BF3C801A5}"/>
              </a:ext>
            </a:extLst>
          </p:cNvPr>
          <p:cNvSpPr>
            <a:spLocks noGrp="1"/>
          </p:cNvSpPr>
          <p:nvPr>
            <p:ph type="sldNum" sz="quarter" idx="12"/>
          </p:nvPr>
        </p:nvSpPr>
        <p:spPr/>
        <p:txBody>
          <a:bodyPr/>
          <a:lstStyle>
            <a:lvl1pPr>
              <a:defRPr/>
            </a:lvl1pPr>
          </a:lstStyle>
          <a:p>
            <a:pPr>
              <a:defRPr/>
            </a:pPr>
            <a:fld id="{E25A7233-6756-40A3-AACB-A61CF638CA82}" type="slidenum">
              <a:rPr lang="en-GB"/>
              <a:pPr>
                <a:defRPr/>
              </a:pPr>
              <a:t>‹#›</a:t>
            </a:fld>
            <a:endParaRPr lang="en-GB"/>
          </a:p>
        </p:txBody>
      </p:sp>
    </p:spTree>
    <p:extLst>
      <p:ext uri="{BB962C8B-B14F-4D97-AF65-F5344CB8AC3E}">
        <p14:creationId xmlns:p14="http://schemas.microsoft.com/office/powerpoint/2010/main" val="731543687"/>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7143486-E1A7-444F-B5EA-268B3A17533E}"/>
              </a:ext>
            </a:extLst>
          </p:cNvPr>
          <p:cNvSpPr>
            <a:spLocks noGrp="1"/>
          </p:cNvSpPr>
          <p:nvPr>
            <p:ph type="dt" sz="half" idx="10"/>
          </p:nvPr>
        </p:nvSpPr>
        <p:spPr/>
        <p:txBody>
          <a:bodyPr/>
          <a:lstStyle>
            <a:lvl1pPr>
              <a:defRPr/>
            </a:lvl1pPr>
          </a:lstStyle>
          <a:p>
            <a:pPr>
              <a:defRPr/>
            </a:pPr>
            <a:fld id="{F806EC5F-989C-4C5A-8837-75E48ED2C379}" type="datetimeFigureOut">
              <a:rPr lang="en-GB"/>
              <a:pPr>
                <a:defRPr/>
              </a:pPr>
              <a:t>19/10/2020</a:t>
            </a:fld>
            <a:endParaRPr lang="en-GB"/>
          </a:p>
        </p:txBody>
      </p:sp>
      <p:sp>
        <p:nvSpPr>
          <p:cNvPr id="5" name="Footer Placeholder 4">
            <a:extLst>
              <a:ext uri="{FF2B5EF4-FFF2-40B4-BE49-F238E27FC236}">
                <a16:creationId xmlns:a16="http://schemas.microsoft.com/office/drawing/2014/main" id="{7A46A648-79C3-4C14-A604-0D4C1172648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2F3C015-EA82-4019-BFAE-A087E1CB3C13}"/>
              </a:ext>
            </a:extLst>
          </p:cNvPr>
          <p:cNvSpPr>
            <a:spLocks noGrp="1"/>
          </p:cNvSpPr>
          <p:nvPr>
            <p:ph type="sldNum" sz="quarter" idx="12"/>
          </p:nvPr>
        </p:nvSpPr>
        <p:spPr/>
        <p:txBody>
          <a:bodyPr/>
          <a:lstStyle>
            <a:lvl1pPr>
              <a:defRPr/>
            </a:lvl1pPr>
          </a:lstStyle>
          <a:p>
            <a:pPr>
              <a:defRPr/>
            </a:pPr>
            <a:fld id="{FF7393BE-50F7-44B0-A2B9-21D0182D404F}" type="slidenum">
              <a:rPr lang="en-GB"/>
              <a:pPr>
                <a:defRPr/>
              </a:pPr>
              <a:t>‹#›</a:t>
            </a:fld>
            <a:endParaRPr lang="en-GB"/>
          </a:p>
        </p:txBody>
      </p:sp>
    </p:spTree>
    <p:extLst>
      <p:ext uri="{BB962C8B-B14F-4D97-AF65-F5344CB8AC3E}">
        <p14:creationId xmlns:p14="http://schemas.microsoft.com/office/powerpoint/2010/main" val="4002932486"/>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1D24E8-2649-4295-A59A-15F516EDA9AA}"/>
              </a:ext>
            </a:extLst>
          </p:cNvPr>
          <p:cNvSpPr>
            <a:spLocks noGrp="1"/>
          </p:cNvSpPr>
          <p:nvPr>
            <p:ph type="dt" sz="half" idx="10"/>
          </p:nvPr>
        </p:nvSpPr>
        <p:spPr/>
        <p:txBody>
          <a:bodyPr/>
          <a:lstStyle>
            <a:lvl1pPr>
              <a:defRPr/>
            </a:lvl1pPr>
          </a:lstStyle>
          <a:p>
            <a:pPr>
              <a:defRPr/>
            </a:pPr>
            <a:fld id="{894352B9-92ED-4409-BECA-89B4C5BE8A9B}" type="datetimeFigureOut">
              <a:rPr lang="en-GB"/>
              <a:pPr>
                <a:defRPr/>
              </a:pPr>
              <a:t>19/10/2020</a:t>
            </a:fld>
            <a:endParaRPr lang="en-GB"/>
          </a:p>
        </p:txBody>
      </p:sp>
      <p:sp>
        <p:nvSpPr>
          <p:cNvPr id="5" name="Footer Placeholder 4">
            <a:extLst>
              <a:ext uri="{FF2B5EF4-FFF2-40B4-BE49-F238E27FC236}">
                <a16:creationId xmlns:a16="http://schemas.microsoft.com/office/drawing/2014/main" id="{B4C321E0-8CF5-487B-8689-9737733FC7E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75A3BFB-27FD-44B3-8EF0-68A7244E6E7C}"/>
              </a:ext>
            </a:extLst>
          </p:cNvPr>
          <p:cNvSpPr>
            <a:spLocks noGrp="1"/>
          </p:cNvSpPr>
          <p:nvPr>
            <p:ph type="sldNum" sz="quarter" idx="12"/>
          </p:nvPr>
        </p:nvSpPr>
        <p:spPr/>
        <p:txBody>
          <a:bodyPr/>
          <a:lstStyle>
            <a:lvl1pPr>
              <a:defRPr/>
            </a:lvl1pPr>
          </a:lstStyle>
          <a:p>
            <a:pPr>
              <a:defRPr/>
            </a:pPr>
            <a:fld id="{17455632-3574-463E-89A4-EA3DF95BAFBF}" type="slidenum">
              <a:rPr lang="en-GB"/>
              <a:pPr>
                <a:defRPr/>
              </a:pPr>
              <a:t>‹#›</a:t>
            </a:fld>
            <a:endParaRPr lang="en-GB"/>
          </a:p>
        </p:txBody>
      </p:sp>
    </p:spTree>
    <p:extLst>
      <p:ext uri="{BB962C8B-B14F-4D97-AF65-F5344CB8AC3E}">
        <p14:creationId xmlns:p14="http://schemas.microsoft.com/office/powerpoint/2010/main" val="1722661917"/>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075E3D-1145-4A25-AF9F-CBBA1F5EF7E3}"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F2264A-8A1D-45D6-A739-64396384BB90}" type="slidenum">
              <a:rPr lang="en-GB" smtClean="0"/>
              <a:t>‹#›</a:t>
            </a:fld>
            <a:endParaRPr lang="en-GB"/>
          </a:p>
        </p:txBody>
      </p:sp>
    </p:spTree>
    <p:extLst>
      <p:ext uri="{BB962C8B-B14F-4D97-AF65-F5344CB8AC3E}">
        <p14:creationId xmlns:p14="http://schemas.microsoft.com/office/powerpoint/2010/main" val="2445101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75E3D-1145-4A25-AF9F-CBBA1F5EF7E3}"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F2264A-8A1D-45D6-A739-64396384BB90}" type="slidenum">
              <a:rPr lang="en-GB" smtClean="0"/>
              <a:t>‹#›</a:t>
            </a:fld>
            <a:endParaRPr lang="en-GB"/>
          </a:p>
        </p:txBody>
      </p:sp>
    </p:spTree>
    <p:extLst>
      <p:ext uri="{BB962C8B-B14F-4D97-AF65-F5344CB8AC3E}">
        <p14:creationId xmlns:p14="http://schemas.microsoft.com/office/powerpoint/2010/main" val="1210142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075E3D-1145-4A25-AF9F-CBBA1F5EF7E3}"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F2264A-8A1D-45D6-A739-64396384BB90}" type="slidenum">
              <a:rPr lang="en-GB" smtClean="0"/>
              <a:t>‹#›</a:t>
            </a:fld>
            <a:endParaRPr lang="en-GB"/>
          </a:p>
        </p:txBody>
      </p:sp>
    </p:spTree>
    <p:extLst>
      <p:ext uri="{BB962C8B-B14F-4D97-AF65-F5344CB8AC3E}">
        <p14:creationId xmlns:p14="http://schemas.microsoft.com/office/powerpoint/2010/main" val="3194048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075E3D-1145-4A25-AF9F-CBBA1F5EF7E3}"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F2264A-8A1D-45D6-A739-64396384BB90}" type="slidenum">
              <a:rPr lang="en-GB" smtClean="0"/>
              <a:t>‹#›</a:t>
            </a:fld>
            <a:endParaRPr lang="en-GB"/>
          </a:p>
        </p:txBody>
      </p:sp>
    </p:spTree>
    <p:extLst>
      <p:ext uri="{BB962C8B-B14F-4D97-AF65-F5344CB8AC3E}">
        <p14:creationId xmlns:p14="http://schemas.microsoft.com/office/powerpoint/2010/main" val="91409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075E3D-1145-4A25-AF9F-CBBA1F5EF7E3}" type="datetimeFigureOut">
              <a:rPr lang="en-GB" smtClean="0"/>
              <a:t>19/10/2020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F2264A-8A1D-45D6-A739-64396384BB90}" type="slidenum">
              <a:rPr lang="en-GB" smtClean="0"/>
              <a:t>‹#›</a:t>
            </a:fld>
            <a:endParaRPr lang="en-GB"/>
          </a:p>
        </p:txBody>
      </p:sp>
    </p:spTree>
    <p:extLst>
      <p:ext uri="{BB962C8B-B14F-4D97-AF65-F5344CB8AC3E}">
        <p14:creationId xmlns:p14="http://schemas.microsoft.com/office/powerpoint/2010/main" val="2988603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075E3D-1145-4A25-AF9F-CBBA1F5EF7E3}" type="datetimeFigureOut">
              <a:rPr lang="en-GB" smtClean="0"/>
              <a:t>19/10/2020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F2264A-8A1D-45D6-A739-64396384BB90}" type="slidenum">
              <a:rPr lang="en-GB" smtClean="0"/>
              <a:t>‹#›</a:t>
            </a:fld>
            <a:endParaRPr lang="en-GB"/>
          </a:p>
        </p:txBody>
      </p:sp>
    </p:spTree>
    <p:extLst>
      <p:ext uri="{BB962C8B-B14F-4D97-AF65-F5344CB8AC3E}">
        <p14:creationId xmlns:p14="http://schemas.microsoft.com/office/powerpoint/2010/main" val="1990086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CA13DC5F-6AA5-40B7-A12E-181B9F290C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C021F7-C82F-473F-97A8-98BAEB3F46EF}"/>
              </a:ext>
            </a:extLst>
          </p:cNvPr>
          <p:cNvSpPr>
            <a:spLocks noGrp="1" noChangeArrowheads="1"/>
          </p:cNvSpPr>
          <p:nvPr>
            <p:ph type="ftr" sz="quarter" idx="11"/>
          </p:nvPr>
        </p:nvSpPr>
        <p:spPr>
          <a:ln/>
        </p:spPr>
        <p:txBody>
          <a:bodyPr/>
          <a:lstStyle>
            <a:lvl1pPr>
              <a:defRPr/>
            </a:lvl1pPr>
          </a:lstStyle>
          <a:p>
            <a:pPr>
              <a:defRPr/>
            </a:pPr>
            <a:r>
              <a:rPr lang="en-US"/>
              <a:t>Ethyl Alcohol</a:t>
            </a:r>
          </a:p>
        </p:txBody>
      </p:sp>
      <p:sp>
        <p:nvSpPr>
          <p:cNvPr id="6" name="Rectangle 6">
            <a:extLst>
              <a:ext uri="{FF2B5EF4-FFF2-40B4-BE49-F238E27FC236}">
                <a16:creationId xmlns:a16="http://schemas.microsoft.com/office/drawing/2014/main" id="{9C4C82BA-97B4-4738-949B-0988A9233AAD}"/>
              </a:ext>
            </a:extLst>
          </p:cNvPr>
          <p:cNvSpPr>
            <a:spLocks noGrp="1" noChangeArrowheads="1"/>
          </p:cNvSpPr>
          <p:nvPr>
            <p:ph type="sldNum" sz="quarter" idx="12"/>
          </p:nvPr>
        </p:nvSpPr>
        <p:spPr>
          <a:ln/>
        </p:spPr>
        <p:txBody>
          <a:bodyPr/>
          <a:lstStyle>
            <a:lvl1pPr>
              <a:defRPr/>
            </a:lvl1pPr>
          </a:lstStyle>
          <a:p>
            <a:pPr>
              <a:defRPr/>
            </a:pPr>
            <a:fld id="{E8DE09AF-03BF-42DE-8101-CD9AE92D31A7}" type="slidenum">
              <a:rPr lang="ar-SA" altLang="en-US"/>
              <a:pPr>
                <a:defRPr/>
              </a:pPr>
              <a:t>‹#›</a:t>
            </a:fld>
            <a:endParaRPr lang="en-US" altLang="en-US"/>
          </a:p>
        </p:txBody>
      </p:sp>
    </p:spTree>
    <p:extLst>
      <p:ext uri="{BB962C8B-B14F-4D97-AF65-F5344CB8AC3E}">
        <p14:creationId xmlns:p14="http://schemas.microsoft.com/office/powerpoint/2010/main" val="3688975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75E3D-1145-4A25-AF9F-CBBA1F5EF7E3}" type="datetimeFigureOut">
              <a:rPr lang="en-GB" smtClean="0"/>
              <a:t>19/10/2020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F2264A-8A1D-45D6-A739-64396384BB90}" type="slidenum">
              <a:rPr lang="en-GB" smtClean="0"/>
              <a:t>‹#›</a:t>
            </a:fld>
            <a:endParaRPr lang="en-GB"/>
          </a:p>
        </p:txBody>
      </p:sp>
    </p:spTree>
    <p:extLst>
      <p:ext uri="{BB962C8B-B14F-4D97-AF65-F5344CB8AC3E}">
        <p14:creationId xmlns:p14="http://schemas.microsoft.com/office/powerpoint/2010/main" val="1430173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075E3D-1145-4A25-AF9F-CBBA1F5EF7E3}"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F2264A-8A1D-45D6-A739-64396384BB90}" type="slidenum">
              <a:rPr lang="en-GB" smtClean="0"/>
              <a:t>‹#›</a:t>
            </a:fld>
            <a:endParaRPr lang="en-GB"/>
          </a:p>
        </p:txBody>
      </p:sp>
    </p:spTree>
    <p:extLst>
      <p:ext uri="{BB962C8B-B14F-4D97-AF65-F5344CB8AC3E}">
        <p14:creationId xmlns:p14="http://schemas.microsoft.com/office/powerpoint/2010/main" val="3519481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075E3D-1145-4A25-AF9F-CBBA1F5EF7E3}"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F2264A-8A1D-45D6-A739-64396384BB90}" type="slidenum">
              <a:rPr lang="en-GB" smtClean="0"/>
              <a:t>‹#›</a:t>
            </a:fld>
            <a:endParaRPr lang="en-GB"/>
          </a:p>
        </p:txBody>
      </p:sp>
    </p:spTree>
    <p:extLst>
      <p:ext uri="{BB962C8B-B14F-4D97-AF65-F5344CB8AC3E}">
        <p14:creationId xmlns:p14="http://schemas.microsoft.com/office/powerpoint/2010/main" val="4034823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75E3D-1145-4A25-AF9F-CBBA1F5EF7E3}"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F2264A-8A1D-45D6-A739-64396384BB90}" type="slidenum">
              <a:rPr lang="en-GB" smtClean="0"/>
              <a:t>‹#›</a:t>
            </a:fld>
            <a:endParaRPr lang="en-GB"/>
          </a:p>
        </p:txBody>
      </p:sp>
    </p:spTree>
    <p:extLst>
      <p:ext uri="{BB962C8B-B14F-4D97-AF65-F5344CB8AC3E}">
        <p14:creationId xmlns:p14="http://schemas.microsoft.com/office/powerpoint/2010/main" val="315990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75E3D-1145-4A25-AF9F-CBBA1F5EF7E3}"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F2264A-8A1D-45D6-A739-64396384BB90}" type="slidenum">
              <a:rPr lang="en-GB" smtClean="0"/>
              <a:t>‹#›</a:t>
            </a:fld>
            <a:endParaRPr lang="en-GB"/>
          </a:p>
        </p:txBody>
      </p:sp>
    </p:spTree>
    <p:extLst>
      <p:ext uri="{BB962C8B-B14F-4D97-AF65-F5344CB8AC3E}">
        <p14:creationId xmlns:p14="http://schemas.microsoft.com/office/powerpoint/2010/main" val="39489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Rectangle 4">
            <a:extLst>
              <a:ext uri="{FF2B5EF4-FFF2-40B4-BE49-F238E27FC236}">
                <a16:creationId xmlns:a16="http://schemas.microsoft.com/office/drawing/2014/main" id="{6A60BFC0-F01F-4744-B2E2-0E0A1A3E35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BF21133-B271-4E91-8493-764FE3755F89}"/>
              </a:ext>
            </a:extLst>
          </p:cNvPr>
          <p:cNvSpPr>
            <a:spLocks noGrp="1" noChangeArrowheads="1"/>
          </p:cNvSpPr>
          <p:nvPr>
            <p:ph type="ftr" sz="quarter" idx="11"/>
          </p:nvPr>
        </p:nvSpPr>
        <p:spPr>
          <a:ln/>
        </p:spPr>
        <p:txBody>
          <a:bodyPr/>
          <a:lstStyle>
            <a:lvl1pPr>
              <a:defRPr/>
            </a:lvl1pPr>
          </a:lstStyle>
          <a:p>
            <a:pPr>
              <a:defRPr/>
            </a:pPr>
            <a:r>
              <a:rPr lang="en-US"/>
              <a:t>Ethyl Alcohol</a:t>
            </a:r>
          </a:p>
        </p:txBody>
      </p:sp>
      <p:sp>
        <p:nvSpPr>
          <p:cNvPr id="7" name="Rectangle 6">
            <a:extLst>
              <a:ext uri="{FF2B5EF4-FFF2-40B4-BE49-F238E27FC236}">
                <a16:creationId xmlns:a16="http://schemas.microsoft.com/office/drawing/2014/main" id="{DAC68E6F-5BC2-4446-A50D-CB056EDC2C79}"/>
              </a:ext>
            </a:extLst>
          </p:cNvPr>
          <p:cNvSpPr>
            <a:spLocks noGrp="1" noChangeArrowheads="1"/>
          </p:cNvSpPr>
          <p:nvPr>
            <p:ph type="sldNum" sz="quarter" idx="12"/>
          </p:nvPr>
        </p:nvSpPr>
        <p:spPr>
          <a:ln/>
        </p:spPr>
        <p:txBody>
          <a:bodyPr/>
          <a:lstStyle>
            <a:lvl1pPr>
              <a:defRPr/>
            </a:lvl1pPr>
          </a:lstStyle>
          <a:p>
            <a:pPr>
              <a:defRPr/>
            </a:pPr>
            <a:fld id="{C93EF9D9-AFBD-480D-B07C-939098D28164}" type="slidenum">
              <a:rPr lang="ar-SA" altLang="en-US"/>
              <a:pPr>
                <a:defRPr/>
              </a:pPr>
              <a:t>‹#›</a:t>
            </a:fld>
            <a:endParaRPr lang="en-US" altLang="en-US"/>
          </a:p>
        </p:txBody>
      </p:sp>
    </p:spTree>
    <p:extLst>
      <p:ext uri="{BB962C8B-B14F-4D97-AF65-F5344CB8AC3E}">
        <p14:creationId xmlns:p14="http://schemas.microsoft.com/office/powerpoint/2010/main" val="357751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Rectangle 4">
            <a:extLst>
              <a:ext uri="{FF2B5EF4-FFF2-40B4-BE49-F238E27FC236}">
                <a16:creationId xmlns:a16="http://schemas.microsoft.com/office/drawing/2014/main" id="{FE037718-AF6D-40A0-9DFC-46FB391C777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2525C16-F83A-4BF4-BFB8-0DD92FBAC0FA}"/>
              </a:ext>
            </a:extLst>
          </p:cNvPr>
          <p:cNvSpPr>
            <a:spLocks noGrp="1" noChangeArrowheads="1"/>
          </p:cNvSpPr>
          <p:nvPr>
            <p:ph type="ftr" sz="quarter" idx="11"/>
          </p:nvPr>
        </p:nvSpPr>
        <p:spPr>
          <a:ln/>
        </p:spPr>
        <p:txBody>
          <a:bodyPr/>
          <a:lstStyle>
            <a:lvl1pPr>
              <a:defRPr/>
            </a:lvl1pPr>
          </a:lstStyle>
          <a:p>
            <a:pPr>
              <a:defRPr/>
            </a:pPr>
            <a:r>
              <a:rPr lang="en-US"/>
              <a:t>Ethyl Alcohol</a:t>
            </a:r>
          </a:p>
        </p:txBody>
      </p:sp>
      <p:sp>
        <p:nvSpPr>
          <p:cNvPr id="9" name="Rectangle 6">
            <a:extLst>
              <a:ext uri="{FF2B5EF4-FFF2-40B4-BE49-F238E27FC236}">
                <a16:creationId xmlns:a16="http://schemas.microsoft.com/office/drawing/2014/main" id="{6413D50F-7D53-40A3-B865-F49620242B03}"/>
              </a:ext>
            </a:extLst>
          </p:cNvPr>
          <p:cNvSpPr>
            <a:spLocks noGrp="1" noChangeArrowheads="1"/>
          </p:cNvSpPr>
          <p:nvPr>
            <p:ph type="sldNum" sz="quarter" idx="12"/>
          </p:nvPr>
        </p:nvSpPr>
        <p:spPr>
          <a:ln/>
        </p:spPr>
        <p:txBody>
          <a:bodyPr/>
          <a:lstStyle>
            <a:lvl1pPr>
              <a:defRPr/>
            </a:lvl1pPr>
          </a:lstStyle>
          <a:p>
            <a:pPr>
              <a:defRPr/>
            </a:pPr>
            <a:fld id="{F36080E6-B389-4DF9-A473-70718CB1AB3C}" type="slidenum">
              <a:rPr lang="ar-SA" altLang="en-US"/>
              <a:pPr>
                <a:defRPr/>
              </a:pPr>
              <a:t>‹#›</a:t>
            </a:fld>
            <a:endParaRPr lang="en-US" altLang="en-US"/>
          </a:p>
        </p:txBody>
      </p:sp>
    </p:spTree>
    <p:extLst>
      <p:ext uri="{BB962C8B-B14F-4D97-AF65-F5344CB8AC3E}">
        <p14:creationId xmlns:p14="http://schemas.microsoft.com/office/powerpoint/2010/main" val="152318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Rectangle 4">
            <a:extLst>
              <a:ext uri="{FF2B5EF4-FFF2-40B4-BE49-F238E27FC236}">
                <a16:creationId xmlns:a16="http://schemas.microsoft.com/office/drawing/2014/main" id="{87D6189D-4DCF-40E1-B9C5-9923A9F1694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5A96D92-5DD4-4E2E-B4BA-C694DCB5ECE1}"/>
              </a:ext>
            </a:extLst>
          </p:cNvPr>
          <p:cNvSpPr>
            <a:spLocks noGrp="1" noChangeArrowheads="1"/>
          </p:cNvSpPr>
          <p:nvPr>
            <p:ph type="ftr" sz="quarter" idx="11"/>
          </p:nvPr>
        </p:nvSpPr>
        <p:spPr>
          <a:ln/>
        </p:spPr>
        <p:txBody>
          <a:bodyPr/>
          <a:lstStyle>
            <a:lvl1pPr>
              <a:defRPr/>
            </a:lvl1pPr>
          </a:lstStyle>
          <a:p>
            <a:pPr>
              <a:defRPr/>
            </a:pPr>
            <a:r>
              <a:rPr lang="en-US"/>
              <a:t>Ethyl Alcohol</a:t>
            </a:r>
          </a:p>
        </p:txBody>
      </p:sp>
      <p:sp>
        <p:nvSpPr>
          <p:cNvPr id="5" name="Rectangle 6">
            <a:extLst>
              <a:ext uri="{FF2B5EF4-FFF2-40B4-BE49-F238E27FC236}">
                <a16:creationId xmlns:a16="http://schemas.microsoft.com/office/drawing/2014/main" id="{8FD8EA50-9EC4-4811-96CF-0ABFAFF5C6A1}"/>
              </a:ext>
            </a:extLst>
          </p:cNvPr>
          <p:cNvSpPr>
            <a:spLocks noGrp="1" noChangeArrowheads="1"/>
          </p:cNvSpPr>
          <p:nvPr>
            <p:ph type="sldNum" sz="quarter" idx="12"/>
          </p:nvPr>
        </p:nvSpPr>
        <p:spPr>
          <a:ln/>
        </p:spPr>
        <p:txBody>
          <a:bodyPr/>
          <a:lstStyle>
            <a:lvl1pPr>
              <a:defRPr/>
            </a:lvl1pPr>
          </a:lstStyle>
          <a:p>
            <a:pPr>
              <a:defRPr/>
            </a:pPr>
            <a:fld id="{D71F586C-B847-4A50-A260-0B4649DFCBE8}" type="slidenum">
              <a:rPr lang="ar-SA" altLang="en-US"/>
              <a:pPr>
                <a:defRPr/>
              </a:pPr>
              <a:t>‹#›</a:t>
            </a:fld>
            <a:endParaRPr lang="en-US" altLang="en-US"/>
          </a:p>
        </p:txBody>
      </p:sp>
    </p:spTree>
    <p:extLst>
      <p:ext uri="{BB962C8B-B14F-4D97-AF65-F5344CB8AC3E}">
        <p14:creationId xmlns:p14="http://schemas.microsoft.com/office/powerpoint/2010/main" val="109139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7DD7DF9-3713-4195-AE86-D79AACB174D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9F6D145-2B86-41AF-813F-6BEDAFD03083}"/>
              </a:ext>
            </a:extLst>
          </p:cNvPr>
          <p:cNvSpPr>
            <a:spLocks noGrp="1" noChangeArrowheads="1"/>
          </p:cNvSpPr>
          <p:nvPr>
            <p:ph type="ftr" sz="quarter" idx="11"/>
          </p:nvPr>
        </p:nvSpPr>
        <p:spPr>
          <a:ln/>
        </p:spPr>
        <p:txBody>
          <a:bodyPr/>
          <a:lstStyle>
            <a:lvl1pPr>
              <a:defRPr/>
            </a:lvl1pPr>
          </a:lstStyle>
          <a:p>
            <a:pPr>
              <a:defRPr/>
            </a:pPr>
            <a:r>
              <a:rPr lang="en-US"/>
              <a:t>Ethyl Alcohol</a:t>
            </a:r>
          </a:p>
        </p:txBody>
      </p:sp>
      <p:sp>
        <p:nvSpPr>
          <p:cNvPr id="4" name="Rectangle 6">
            <a:extLst>
              <a:ext uri="{FF2B5EF4-FFF2-40B4-BE49-F238E27FC236}">
                <a16:creationId xmlns:a16="http://schemas.microsoft.com/office/drawing/2014/main" id="{8E3E8FA5-9519-4C31-9BE6-516D8C75D3D1}"/>
              </a:ext>
            </a:extLst>
          </p:cNvPr>
          <p:cNvSpPr>
            <a:spLocks noGrp="1" noChangeArrowheads="1"/>
          </p:cNvSpPr>
          <p:nvPr>
            <p:ph type="sldNum" sz="quarter" idx="12"/>
          </p:nvPr>
        </p:nvSpPr>
        <p:spPr>
          <a:ln/>
        </p:spPr>
        <p:txBody>
          <a:bodyPr/>
          <a:lstStyle>
            <a:lvl1pPr>
              <a:defRPr/>
            </a:lvl1pPr>
          </a:lstStyle>
          <a:p>
            <a:pPr>
              <a:defRPr/>
            </a:pPr>
            <a:fld id="{B6E8F3A0-F3D7-48B9-AB78-5F4A8A57034A}" type="slidenum">
              <a:rPr lang="ar-SA" altLang="en-US"/>
              <a:pPr>
                <a:defRPr/>
              </a:pPr>
              <a:t>‹#›</a:t>
            </a:fld>
            <a:endParaRPr lang="en-US" altLang="en-US"/>
          </a:p>
        </p:txBody>
      </p:sp>
    </p:spTree>
    <p:extLst>
      <p:ext uri="{BB962C8B-B14F-4D97-AF65-F5344CB8AC3E}">
        <p14:creationId xmlns:p14="http://schemas.microsoft.com/office/powerpoint/2010/main" val="103524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63B8A8FC-928A-455E-9FD9-FC74123C9D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3E988A-FECE-472E-983A-0F3D018FEA1D}"/>
              </a:ext>
            </a:extLst>
          </p:cNvPr>
          <p:cNvSpPr>
            <a:spLocks noGrp="1" noChangeArrowheads="1"/>
          </p:cNvSpPr>
          <p:nvPr>
            <p:ph type="ftr" sz="quarter" idx="11"/>
          </p:nvPr>
        </p:nvSpPr>
        <p:spPr>
          <a:ln/>
        </p:spPr>
        <p:txBody>
          <a:bodyPr/>
          <a:lstStyle>
            <a:lvl1pPr>
              <a:defRPr/>
            </a:lvl1pPr>
          </a:lstStyle>
          <a:p>
            <a:pPr>
              <a:defRPr/>
            </a:pPr>
            <a:r>
              <a:rPr lang="en-US"/>
              <a:t>Ethyl Alcohol</a:t>
            </a:r>
          </a:p>
        </p:txBody>
      </p:sp>
      <p:sp>
        <p:nvSpPr>
          <p:cNvPr id="7" name="Rectangle 6">
            <a:extLst>
              <a:ext uri="{FF2B5EF4-FFF2-40B4-BE49-F238E27FC236}">
                <a16:creationId xmlns:a16="http://schemas.microsoft.com/office/drawing/2014/main" id="{EAE489F8-A9E2-4E41-A409-3760BE51C996}"/>
              </a:ext>
            </a:extLst>
          </p:cNvPr>
          <p:cNvSpPr>
            <a:spLocks noGrp="1" noChangeArrowheads="1"/>
          </p:cNvSpPr>
          <p:nvPr>
            <p:ph type="sldNum" sz="quarter" idx="12"/>
          </p:nvPr>
        </p:nvSpPr>
        <p:spPr>
          <a:ln/>
        </p:spPr>
        <p:txBody>
          <a:bodyPr/>
          <a:lstStyle>
            <a:lvl1pPr>
              <a:defRPr/>
            </a:lvl1pPr>
          </a:lstStyle>
          <a:p>
            <a:pPr>
              <a:defRPr/>
            </a:pPr>
            <a:fld id="{948B5B5D-4766-45D4-AA93-CC9EC4AA029B}" type="slidenum">
              <a:rPr lang="ar-SA" altLang="en-US"/>
              <a:pPr>
                <a:defRPr/>
              </a:pPr>
              <a:t>‹#›</a:t>
            </a:fld>
            <a:endParaRPr lang="en-US" altLang="en-US"/>
          </a:p>
        </p:txBody>
      </p:sp>
    </p:spTree>
    <p:extLst>
      <p:ext uri="{BB962C8B-B14F-4D97-AF65-F5344CB8AC3E}">
        <p14:creationId xmlns:p14="http://schemas.microsoft.com/office/powerpoint/2010/main" val="219844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522B5F04-3F10-4DB3-9980-C2BD6FB976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EEE1B0-35F5-4121-AF14-B1A5E608B160}"/>
              </a:ext>
            </a:extLst>
          </p:cNvPr>
          <p:cNvSpPr>
            <a:spLocks noGrp="1" noChangeArrowheads="1"/>
          </p:cNvSpPr>
          <p:nvPr>
            <p:ph type="ftr" sz="quarter" idx="11"/>
          </p:nvPr>
        </p:nvSpPr>
        <p:spPr>
          <a:ln/>
        </p:spPr>
        <p:txBody>
          <a:bodyPr/>
          <a:lstStyle>
            <a:lvl1pPr>
              <a:defRPr/>
            </a:lvl1pPr>
          </a:lstStyle>
          <a:p>
            <a:pPr>
              <a:defRPr/>
            </a:pPr>
            <a:r>
              <a:rPr lang="en-US"/>
              <a:t>Ethyl Alcohol</a:t>
            </a:r>
          </a:p>
        </p:txBody>
      </p:sp>
      <p:sp>
        <p:nvSpPr>
          <p:cNvPr id="7" name="Rectangle 6">
            <a:extLst>
              <a:ext uri="{FF2B5EF4-FFF2-40B4-BE49-F238E27FC236}">
                <a16:creationId xmlns:a16="http://schemas.microsoft.com/office/drawing/2014/main" id="{F6022B57-C81B-4C17-A2CD-1551C543CBEF}"/>
              </a:ext>
            </a:extLst>
          </p:cNvPr>
          <p:cNvSpPr>
            <a:spLocks noGrp="1" noChangeArrowheads="1"/>
          </p:cNvSpPr>
          <p:nvPr>
            <p:ph type="sldNum" sz="quarter" idx="12"/>
          </p:nvPr>
        </p:nvSpPr>
        <p:spPr>
          <a:ln/>
        </p:spPr>
        <p:txBody>
          <a:bodyPr/>
          <a:lstStyle>
            <a:lvl1pPr>
              <a:defRPr/>
            </a:lvl1pPr>
          </a:lstStyle>
          <a:p>
            <a:pPr>
              <a:defRPr/>
            </a:pPr>
            <a:fld id="{7CF5905D-253B-4820-A7EA-CAE11C017801}" type="slidenum">
              <a:rPr lang="ar-SA" altLang="en-US"/>
              <a:pPr>
                <a:defRPr/>
              </a:pPr>
              <a:t>‹#›</a:t>
            </a:fld>
            <a:endParaRPr lang="en-US" altLang="en-US"/>
          </a:p>
        </p:txBody>
      </p:sp>
    </p:spTree>
    <p:extLst>
      <p:ext uri="{BB962C8B-B14F-4D97-AF65-F5344CB8AC3E}">
        <p14:creationId xmlns:p14="http://schemas.microsoft.com/office/powerpoint/2010/main" val="261158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C33574-7B54-4C0E-86CC-B60913D0A5E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BB11D17-362B-48FA-B0DF-525FF02DC67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13B946D-9EF6-4DE9-90E3-DA2D69D0DFDD}"/>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vl1pPr>
          </a:lstStyle>
          <a:p>
            <a:pPr>
              <a:defRPr/>
            </a:pPr>
            <a:endParaRPr lang="en-US"/>
          </a:p>
        </p:txBody>
      </p:sp>
      <p:sp>
        <p:nvSpPr>
          <p:cNvPr id="1029" name="Rectangle 5">
            <a:extLst>
              <a:ext uri="{FF2B5EF4-FFF2-40B4-BE49-F238E27FC236}">
                <a16:creationId xmlns:a16="http://schemas.microsoft.com/office/drawing/2014/main" id="{7C8462FD-F7C7-48EB-9599-BBE0DA00CC1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vl1pPr>
          </a:lstStyle>
          <a:p>
            <a:pPr>
              <a:defRPr/>
            </a:pPr>
            <a:r>
              <a:rPr lang="en-US"/>
              <a:t>Ethyl Alcohol</a:t>
            </a:r>
          </a:p>
        </p:txBody>
      </p:sp>
      <p:sp>
        <p:nvSpPr>
          <p:cNvPr id="1030" name="Rectangle 6">
            <a:extLst>
              <a:ext uri="{FF2B5EF4-FFF2-40B4-BE49-F238E27FC236}">
                <a16:creationId xmlns:a16="http://schemas.microsoft.com/office/drawing/2014/main" id="{3AD1E39C-C5AD-4E3A-BB0C-86CF1776D303}"/>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lvl1pPr>
          </a:lstStyle>
          <a:p>
            <a:pPr>
              <a:defRPr/>
            </a:pPr>
            <a:fld id="{DEEDEF53-7A1A-4675-8FBF-D1D4C3EBDAEF}" type="slidenum">
              <a:rPr lang="ar-SA"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FD9A4E5-30C1-4B6B-9835-E331EA2E779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5E3068C-82BE-464D-BE67-2F4F05869DC0}"/>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6CB426-ACBF-4770-8BB4-8D4DE076BDA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F0847AD-0C52-40BD-8292-2E17CB7E67EC}" type="datetimeFigureOut">
              <a:rPr lang="en-GB"/>
              <a:pPr>
                <a:defRPr/>
              </a:pPr>
              <a:t>19/10/2020</a:t>
            </a:fld>
            <a:endParaRPr lang="en-GB"/>
          </a:p>
        </p:txBody>
      </p:sp>
      <p:sp>
        <p:nvSpPr>
          <p:cNvPr id="5" name="Footer Placeholder 4">
            <a:extLst>
              <a:ext uri="{FF2B5EF4-FFF2-40B4-BE49-F238E27FC236}">
                <a16:creationId xmlns:a16="http://schemas.microsoft.com/office/drawing/2014/main" id="{55D42FCB-948A-4428-90F6-99059B97093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F3881ECA-357B-43C3-976A-359F76E5758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F348CDD-E1B2-4A34-8FBA-639CC4CF710B}"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rand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1075E3D-1145-4A25-AF9F-CBBA1F5EF7E3}" type="datetimeFigureOut">
              <a:rPr lang="en-GB" smtClean="0"/>
              <a:t>19/10/2020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F2264A-8A1D-45D6-A739-64396384BB90}" type="slidenum">
              <a:rPr lang="en-GB" smtClean="0"/>
              <a:t>‹#›</a:t>
            </a:fld>
            <a:endParaRPr lang="en-GB"/>
          </a:p>
        </p:txBody>
      </p:sp>
    </p:spTree>
    <p:extLst>
      <p:ext uri="{BB962C8B-B14F-4D97-AF65-F5344CB8AC3E}">
        <p14:creationId xmlns:p14="http://schemas.microsoft.com/office/powerpoint/2010/main" val="379604116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C:\Documents%20and%20Settings\XPPRESP3\My%20Documents\My%20Videos\Untitled_0001.wm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Alcohol">
            <a:extLst>
              <a:ext uri="{FF2B5EF4-FFF2-40B4-BE49-F238E27FC236}">
                <a16:creationId xmlns:a16="http://schemas.microsoft.com/office/drawing/2014/main" id="{AC8470B3-D82B-4B4D-B5D6-475506F8011D}"/>
              </a:ext>
            </a:extLst>
          </p:cNvPr>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2438400" y="1981200"/>
            <a:ext cx="43434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a:extLst>
              <a:ext uri="{FF2B5EF4-FFF2-40B4-BE49-F238E27FC236}">
                <a16:creationId xmlns:a16="http://schemas.microsoft.com/office/drawing/2014/main" id="{B40893A8-E2E6-4149-AF5F-8170328FD9AE}"/>
              </a:ext>
            </a:extLst>
          </p:cNvPr>
          <p:cNvSpPr txBox="1">
            <a:spLocks noChangeArrowheads="1"/>
          </p:cNvSpPr>
          <p:nvPr/>
        </p:nvSpPr>
        <p:spPr bwMode="auto">
          <a:xfrm>
            <a:off x="990600" y="914400"/>
            <a:ext cx="731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3600" b="1">
                <a:solidFill>
                  <a:srgbClr val="FF66FF"/>
                </a:solidFill>
              </a:rPr>
              <a:t>Toxicological effects of alcohol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childTnLst>
                          </p:cTn>
                        </p:par>
                        <p:par>
                          <p:cTn id="11" fill="hold" nodeType="afterGroup">
                            <p:stCondLst>
                              <p:cond delay="2400"/>
                            </p:stCondLst>
                            <p:childTnLst>
                              <p:par>
                                <p:cTn id="12" presetID="31" presetClass="entr" presetSubtype="0" fill="hold" nodeType="afterEffect">
                                  <p:stCondLst>
                                    <p:cond delay="1000"/>
                                  </p:stCondLst>
                                  <p:iterate type="lt">
                                    <p:tmPct val="5000"/>
                                  </p:iterate>
                                  <p:childTnLst>
                                    <p:set>
                                      <p:cBhvr>
                                        <p:cTn id="13" dur="1" fill="hold">
                                          <p:stCondLst>
                                            <p:cond delay="0"/>
                                          </p:stCondLst>
                                        </p:cTn>
                                        <p:tgtEl>
                                          <p:spTgt spid="2053"/>
                                        </p:tgtEl>
                                        <p:attrNameLst>
                                          <p:attrName>style.visibility</p:attrName>
                                        </p:attrNameLst>
                                      </p:cBhvr>
                                      <p:to>
                                        <p:strVal val="visible"/>
                                      </p:to>
                                    </p:set>
                                    <p:anim calcmode="lin" valueType="num">
                                      <p:cBhvr>
                                        <p:cTn id="14" dur="1000" fill="hold"/>
                                        <p:tgtEl>
                                          <p:spTgt spid="2053"/>
                                        </p:tgtEl>
                                        <p:attrNameLst>
                                          <p:attrName>ppt_w</p:attrName>
                                        </p:attrNameLst>
                                      </p:cBhvr>
                                      <p:tavLst>
                                        <p:tav tm="0">
                                          <p:val>
                                            <p:fltVal val="0"/>
                                          </p:val>
                                        </p:tav>
                                        <p:tav tm="100000">
                                          <p:val>
                                            <p:strVal val="#ppt_w"/>
                                          </p:val>
                                        </p:tav>
                                      </p:tavLst>
                                    </p:anim>
                                    <p:anim calcmode="lin" valueType="num">
                                      <p:cBhvr>
                                        <p:cTn id="15" dur="1000" fill="hold"/>
                                        <p:tgtEl>
                                          <p:spTgt spid="2053"/>
                                        </p:tgtEl>
                                        <p:attrNameLst>
                                          <p:attrName>ppt_h</p:attrName>
                                        </p:attrNameLst>
                                      </p:cBhvr>
                                      <p:tavLst>
                                        <p:tav tm="0">
                                          <p:val>
                                            <p:fltVal val="0"/>
                                          </p:val>
                                        </p:tav>
                                        <p:tav tm="100000">
                                          <p:val>
                                            <p:strVal val="#ppt_h"/>
                                          </p:val>
                                        </p:tav>
                                      </p:tavLst>
                                    </p:anim>
                                    <p:anim calcmode="lin" valueType="num">
                                      <p:cBhvr>
                                        <p:cTn id="16" dur="1000" fill="hold"/>
                                        <p:tgtEl>
                                          <p:spTgt spid="2053"/>
                                        </p:tgtEl>
                                        <p:attrNameLst>
                                          <p:attrName>style.rotation</p:attrName>
                                        </p:attrNameLst>
                                      </p:cBhvr>
                                      <p:tavLst>
                                        <p:tav tm="0">
                                          <p:val>
                                            <p:fltVal val="90"/>
                                          </p:val>
                                        </p:tav>
                                        <p:tav tm="100000">
                                          <p:val>
                                            <p:fltVal val="0"/>
                                          </p:val>
                                        </p:tav>
                                      </p:tavLst>
                                    </p:anim>
                                    <p:animEffect transition="in" filter="fade">
                                      <p:cBhvr>
                                        <p:cTn id="17"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0"/>
            <a:ext cx="7886700" cy="540913"/>
          </a:xfrm>
        </p:spPr>
        <p:txBody>
          <a:bodyPr>
            <a:normAutofit fontScale="90000"/>
          </a:bodyPr>
          <a:lstStyle/>
          <a:p>
            <a:r>
              <a:rPr lang="en-US" b="1" dirty="0"/>
              <a:t>Fatal dose</a:t>
            </a:r>
            <a:endParaRPr lang="en-US" dirty="0"/>
          </a:p>
        </p:txBody>
      </p:sp>
      <p:sp>
        <p:nvSpPr>
          <p:cNvPr id="3" name="Content Placeholder 2"/>
          <p:cNvSpPr>
            <a:spLocks noGrp="1"/>
          </p:cNvSpPr>
          <p:nvPr>
            <p:ph idx="1"/>
          </p:nvPr>
        </p:nvSpPr>
        <p:spPr>
          <a:xfrm>
            <a:off x="628650" y="1330549"/>
            <a:ext cx="7886700" cy="4159424"/>
          </a:xfrm>
        </p:spPr>
        <p:txBody>
          <a:bodyPr/>
          <a:lstStyle/>
          <a:p>
            <a:r>
              <a:rPr lang="en-US" dirty="0"/>
              <a:t>It varies markedly, but Levels of blood alcohol above 500mg% are considered to be probably fatal.</a:t>
            </a:r>
          </a:p>
        </p:txBody>
      </p:sp>
      <p:sp>
        <p:nvSpPr>
          <p:cNvPr id="4" name="Cloud Callout 3"/>
          <p:cNvSpPr/>
          <p:nvPr/>
        </p:nvSpPr>
        <p:spPr>
          <a:xfrm>
            <a:off x="4298325" y="1736233"/>
            <a:ext cx="2559676" cy="84034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prstClr val="white"/>
                </a:solidFill>
                <a:latin typeface="Calibri" panose="020F0502020204030204"/>
              </a:rPr>
              <a:t>Why it varies?</a:t>
            </a:r>
          </a:p>
        </p:txBody>
      </p:sp>
      <p:graphicFrame>
        <p:nvGraphicFramePr>
          <p:cNvPr id="5" name="Diagram 4"/>
          <p:cNvGraphicFramePr/>
          <p:nvPr>
            <p:extLst>
              <p:ext uri="{D42A27DB-BD31-4B8C-83A1-F6EECF244321}">
                <p14:modId xmlns:p14="http://schemas.microsoft.com/office/powerpoint/2010/main" val="1727773270"/>
              </p:ext>
            </p:extLst>
          </p:nvPr>
        </p:nvGraphicFramePr>
        <p:xfrm>
          <a:off x="1295400" y="2216777"/>
          <a:ext cx="7086600" cy="41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200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926E2B50-79B3-466E-AEC2-A40255500A14}"/>
                                            </p:graphicEl>
                                          </p:spTgt>
                                        </p:tgtEl>
                                        <p:attrNameLst>
                                          <p:attrName>style.visibility</p:attrName>
                                        </p:attrNameLst>
                                      </p:cBhvr>
                                      <p:to>
                                        <p:strVal val="visible"/>
                                      </p:to>
                                    </p:set>
                                    <p:animEffect transition="in" filter="fade">
                                      <p:cBhvr>
                                        <p:cTn id="22" dur="500"/>
                                        <p:tgtEl>
                                          <p:spTgt spid="5">
                                            <p:graphicEl>
                                              <a:dgm id="{926E2B50-79B3-466E-AEC2-A40255500A1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0BDB4417-0046-4CA7-B720-1FC25CB48701}"/>
                                            </p:graphicEl>
                                          </p:spTgt>
                                        </p:tgtEl>
                                        <p:attrNameLst>
                                          <p:attrName>style.visibility</p:attrName>
                                        </p:attrNameLst>
                                      </p:cBhvr>
                                      <p:to>
                                        <p:strVal val="visible"/>
                                      </p:to>
                                    </p:set>
                                    <p:animEffect transition="in" filter="fade">
                                      <p:cBhvr>
                                        <p:cTn id="27" dur="500"/>
                                        <p:tgtEl>
                                          <p:spTgt spid="5">
                                            <p:graphicEl>
                                              <a:dgm id="{0BDB4417-0046-4CA7-B720-1FC25CB4870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40AB38A5-5E0F-4C82-B43A-934E6F073B7F}"/>
                                            </p:graphicEl>
                                          </p:spTgt>
                                        </p:tgtEl>
                                        <p:attrNameLst>
                                          <p:attrName>style.visibility</p:attrName>
                                        </p:attrNameLst>
                                      </p:cBhvr>
                                      <p:to>
                                        <p:strVal val="visible"/>
                                      </p:to>
                                    </p:set>
                                    <p:animEffect transition="in" filter="fade">
                                      <p:cBhvr>
                                        <p:cTn id="32" dur="500"/>
                                        <p:tgtEl>
                                          <p:spTgt spid="5">
                                            <p:graphicEl>
                                              <a:dgm id="{40AB38A5-5E0F-4C82-B43A-934E6F073B7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F51E7B1D-BDAB-4063-8E17-7234B4DEC6AE}"/>
                                            </p:graphicEl>
                                          </p:spTgt>
                                        </p:tgtEl>
                                        <p:attrNameLst>
                                          <p:attrName>style.visibility</p:attrName>
                                        </p:attrNameLst>
                                      </p:cBhvr>
                                      <p:to>
                                        <p:strVal val="visible"/>
                                      </p:to>
                                    </p:set>
                                    <p:animEffect transition="in" filter="fade">
                                      <p:cBhvr>
                                        <p:cTn id="37" dur="500"/>
                                        <p:tgtEl>
                                          <p:spTgt spid="5">
                                            <p:graphicEl>
                                              <a:dgm id="{F51E7B1D-BDAB-4063-8E17-7234B4DEC6A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0D6E5A8B-3170-44FE-A5FC-C331CF187B7D}"/>
                                            </p:graphicEl>
                                          </p:spTgt>
                                        </p:tgtEl>
                                        <p:attrNameLst>
                                          <p:attrName>style.visibility</p:attrName>
                                        </p:attrNameLst>
                                      </p:cBhvr>
                                      <p:to>
                                        <p:strVal val="visible"/>
                                      </p:to>
                                    </p:set>
                                    <p:animEffect transition="in" filter="fade">
                                      <p:cBhvr>
                                        <p:cTn id="42" dur="500"/>
                                        <p:tgtEl>
                                          <p:spTgt spid="5">
                                            <p:graphicEl>
                                              <a:dgm id="{0D6E5A8B-3170-44FE-A5FC-C331CF187B7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66090285-694F-4F6A-8613-2DD68BEDAAAD}"/>
                                            </p:graphicEl>
                                          </p:spTgt>
                                        </p:tgtEl>
                                        <p:attrNameLst>
                                          <p:attrName>style.visibility</p:attrName>
                                        </p:attrNameLst>
                                      </p:cBhvr>
                                      <p:to>
                                        <p:strVal val="visible"/>
                                      </p:to>
                                    </p:set>
                                    <p:animEffect transition="in" filter="fade">
                                      <p:cBhvr>
                                        <p:cTn id="47" dur="500"/>
                                        <p:tgtEl>
                                          <p:spTgt spid="5">
                                            <p:graphicEl>
                                              <a:dgm id="{66090285-694F-4F6A-8613-2DD68BEDAAA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9DBC697B-0A02-4443-90A6-398E9576683D}"/>
                                            </p:graphicEl>
                                          </p:spTgt>
                                        </p:tgtEl>
                                        <p:attrNameLst>
                                          <p:attrName>style.visibility</p:attrName>
                                        </p:attrNameLst>
                                      </p:cBhvr>
                                      <p:to>
                                        <p:strVal val="visible"/>
                                      </p:to>
                                    </p:set>
                                    <p:animEffect transition="in" filter="fade">
                                      <p:cBhvr>
                                        <p:cTn id="52" dur="500"/>
                                        <p:tgtEl>
                                          <p:spTgt spid="5">
                                            <p:graphicEl>
                                              <a:dgm id="{9DBC697B-0A02-4443-90A6-398E9576683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68A71698-53CA-4E05-8831-D424D63B217F}"/>
                                            </p:graphicEl>
                                          </p:spTgt>
                                        </p:tgtEl>
                                        <p:attrNameLst>
                                          <p:attrName>style.visibility</p:attrName>
                                        </p:attrNameLst>
                                      </p:cBhvr>
                                      <p:to>
                                        <p:strVal val="visible"/>
                                      </p:to>
                                    </p:set>
                                    <p:animEffect transition="in" filter="fade">
                                      <p:cBhvr>
                                        <p:cTn id="57" dur="500"/>
                                        <p:tgtEl>
                                          <p:spTgt spid="5">
                                            <p:graphicEl>
                                              <a:dgm id="{68A71698-53CA-4E05-8831-D424D63B217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graphicEl>
                                              <a:dgm id="{51A55987-8B1A-4670-9629-635953E45E95}"/>
                                            </p:graphicEl>
                                          </p:spTgt>
                                        </p:tgtEl>
                                        <p:attrNameLst>
                                          <p:attrName>style.visibility</p:attrName>
                                        </p:attrNameLst>
                                      </p:cBhvr>
                                      <p:to>
                                        <p:strVal val="visible"/>
                                      </p:to>
                                    </p:set>
                                    <p:animEffect transition="in" filter="fade">
                                      <p:cBhvr>
                                        <p:cTn id="62" dur="500"/>
                                        <p:tgtEl>
                                          <p:spTgt spid="5">
                                            <p:graphicEl>
                                              <a:dgm id="{51A55987-8B1A-4670-9629-635953E45E9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graphicEl>
                                              <a:dgm id="{BBC7CD4E-C7A8-477A-BD68-AFDBF12DC528}"/>
                                            </p:graphicEl>
                                          </p:spTgt>
                                        </p:tgtEl>
                                        <p:attrNameLst>
                                          <p:attrName>style.visibility</p:attrName>
                                        </p:attrNameLst>
                                      </p:cBhvr>
                                      <p:to>
                                        <p:strVal val="visible"/>
                                      </p:to>
                                    </p:set>
                                    <p:animEffect transition="in" filter="fade">
                                      <p:cBhvr>
                                        <p:cTn id="67" dur="500"/>
                                        <p:tgtEl>
                                          <p:spTgt spid="5">
                                            <p:graphicEl>
                                              <a:dgm id="{BBC7CD4E-C7A8-477A-BD68-AFDBF12DC528}"/>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graphicEl>
                                              <a:dgm id="{CA5CCFD9-22E0-43BE-B97A-7F6D42A44681}"/>
                                            </p:graphicEl>
                                          </p:spTgt>
                                        </p:tgtEl>
                                        <p:attrNameLst>
                                          <p:attrName>style.visibility</p:attrName>
                                        </p:attrNameLst>
                                      </p:cBhvr>
                                      <p:to>
                                        <p:strVal val="visible"/>
                                      </p:to>
                                    </p:set>
                                    <p:animEffect transition="in" filter="fade">
                                      <p:cBhvr>
                                        <p:cTn id="72" dur="500"/>
                                        <p:tgtEl>
                                          <p:spTgt spid="5">
                                            <p:graphicEl>
                                              <a:dgm id="{CA5CCFD9-22E0-43BE-B97A-7F6D42A44681}"/>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graphicEl>
                                              <a:dgm id="{710E8C58-8068-4DE2-89F1-7C32E5A88D68}"/>
                                            </p:graphicEl>
                                          </p:spTgt>
                                        </p:tgtEl>
                                        <p:attrNameLst>
                                          <p:attrName>style.visibility</p:attrName>
                                        </p:attrNameLst>
                                      </p:cBhvr>
                                      <p:to>
                                        <p:strVal val="visible"/>
                                      </p:to>
                                    </p:set>
                                    <p:animEffect transition="in" filter="fade">
                                      <p:cBhvr>
                                        <p:cTn id="77" dur="500"/>
                                        <p:tgtEl>
                                          <p:spTgt spid="5">
                                            <p:graphicEl>
                                              <a:dgm id="{710E8C58-8068-4DE2-89F1-7C32E5A88D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Graphic spid="5"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2730E953-7AE5-493E-8229-6A5E94887ADE}"/>
              </a:ext>
            </a:extLst>
          </p:cNvPr>
          <p:cNvSpPr/>
          <p:nvPr/>
        </p:nvSpPr>
        <p:spPr>
          <a:xfrm>
            <a:off x="7315200" y="304800"/>
            <a:ext cx="1828800" cy="304800"/>
          </a:xfrm>
          <a:prstGeom prst="rect">
            <a:avLst/>
          </a:prstGeom>
          <a:gradFill>
            <a:gsLst>
              <a:gs pos="0">
                <a:schemeClr val="bg1">
                  <a:lumMod val="95000"/>
                  <a:lumOff val="5000"/>
                </a:scheme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dirty="0">
                <a:solidFill>
                  <a:srgbClr val="FF0000"/>
                </a:solidFill>
                <a:latin typeface="Times New Roman" pitchFamily="18" charset="0"/>
                <a:cs typeface="Times New Roman" pitchFamily="18" charset="0"/>
              </a:rPr>
              <a:t>Ethyl Alcohol</a:t>
            </a:r>
            <a:endParaRPr lang="ar-EG" dirty="0">
              <a:solidFill>
                <a:srgbClr val="FF0000"/>
              </a:solidFill>
              <a:latin typeface="Times New Roman" pitchFamily="18" charset="0"/>
              <a:cs typeface="Times New Roman" pitchFamily="18" charset="0"/>
            </a:endParaRPr>
          </a:p>
        </p:txBody>
      </p:sp>
      <p:sp>
        <p:nvSpPr>
          <p:cNvPr id="18435" name="Rectangle 4">
            <a:extLst>
              <a:ext uri="{FF2B5EF4-FFF2-40B4-BE49-F238E27FC236}">
                <a16:creationId xmlns:a16="http://schemas.microsoft.com/office/drawing/2014/main" id="{1F6370E1-DDE9-4D47-81D4-2A4585A4ADC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FontTx/>
              <a:buNone/>
            </a:pPr>
            <a:r>
              <a:rPr lang="en-US" altLang="en-US" sz="1200" b="1">
                <a:solidFill>
                  <a:srgbClr val="FF0000"/>
                </a:solidFill>
                <a:cs typeface="Times New Roman" panose="02020603050405020304" pitchFamily="18" charset="0"/>
              </a:rPr>
              <a:t>Acute alcohol intoxication                     </a:t>
            </a:r>
            <a:endParaRPr lang="en-US" altLang="en-US" sz="1800"/>
          </a:p>
        </p:txBody>
      </p:sp>
      <p:sp>
        <p:nvSpPr>
          <p:cNvPr id="6" name="مربع نص 5">
            <a:extLst>
              <a:ext uri="{FF2B5EF4-FFF2-40B4-BE49-F238E27FC236}">
                <a16:creationId xmlns:a16="http://schemas.microsoft.com/office/drawing/2014/main" id="{D617350B-7532-4314-92E3-C229BF92DE72}"/>
              </a:ext>
            </a:extLst>
          </p:cNvPr>
          <p:cNvSpPr txBox="1">
            <a:spLocks noChangeArrowheads="1"/>
          </p:cNvSpPr>
          <p:nvPr/>
        </p:nvSpPr>
        <p:spPr bwMode="auto">
          <a:xfrm>
            <a:off x="1143000" y="628650"/>
            <a:ext cx="6629400" cy="708025"/>
          </a:xfrm>
          <a:prstGeom prst="rect">
            <a:avLst/>
          </a:prstGeom>
          <a:noFill/>
          <a:ln w="9525">
            <a:noFill/>
            <a:miter lim="800000"/>
            <a:headEnd/>
            <a:tailEnd/>
          </a:ln>
        </p:spPr>
        <p:txBody>
          <a:bodyPr>
            <a:spAutoFit/>
          </a:bodyPr>
          <a:lstStyle/>
          <a:p>
            <a:pPr eaLnBrk="1" hangingPunct="1">
              <a:defRPr/>
            </a:pPr>
            <a:r>
              <a:rPr lang="en-US" sz="4000" b="1" dirty="0">
                <a:solidFill>
                  <a:srgbClr val="FFFF00"/>
                </a:solidFill>
              </a:rPr>
              <a:t>Acute alcohol intoxication</a:t>
            </a:r>
            <a:endParaRPr lang="en-US" sz="3600" b="1" dirty="0">
              <a:solidFill>
                <a:schemeClr val="accent1">
                  <a:lumMod val="60000"/>
                  <a:lumOff val="40000"/>
                </a:schemeClr>
              </a:solidFill>
            </a:endParaRPr>
          </a:p>
        </p:txBody>
      </p:sp>
      <p:sp>
        <p:nvSpPr>
          <p:cNvPr id="10245" name="مربع نص 6">
            <a:extLst>
              <a:ext uri="{FF2B5EF4-FFF2-40B4-BE49-F238E27FC236}">
                <a16:creationId xmlns:a16="http://schemas.microsoft.com/office/drawing/2014/main" id="{EDC31B52-6E9D-47D9-A0CA-B98C25AF90C1}"/>
              </a:ext>
            </a:extLst>
          </p:cNvPr>
          <p:cNvSpPr txBox="1">
            <a:spLocks noChangeArrowheads="1"/>
          </p:cNvSpPr>
          <p:nvPr/>
        </p:nvSpPr>
        <p:spPr bwMode="auto">
          <a:xfrm>
            <a:off x="533400" y="1524000"/>
            <a:ext cx="82296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a:solidFill>
                  <a:srgbClr val="92D050"/>
                </a:solidFill>
              </a:rPr>
              <a:t>result from a high level of alcohol in the bloodstream leading to drunkenness.</a:t>
            </a:r>
          </a:p>
          <a:p>
            <a:pPr algn="l" rtl="0" eaLnBrk="1" hangingPunct="1">
              <a:spcBef>
                <a:spcPct val="0"/>
              </a:spcBef>
              <a:buFontTx/>
              <a:buNone/>
            </a:pPr>
            <a:endParaRPr lang="en-US" altLang="en-US" sz="2400" b="1">
              <a:solidFill>
                <a:srgbClr val="92D050"/>
              </a:solidFill>
            </a:endParaRPr>
          </a:p>
          <a:p>
            <a:pPr algn="l" rtl="0" eaLnBrk="1" hangingPunct="1">
              <a:spcBef>
                <a:spcPct val="0"/>
              </a:spcBef>
              <a:buFontTx/>
              <a:buNone/>
            </a:pPr>
            <a:r>
              <a:rPr lang="en-US" altLang="en-US" b="1">
                <a:solidFill>
                  <a:srgbClr val="00FFFF"/>
                </a:solidFill>
              </a:rPr>
              <a:t> Causes</a:t>
            </a:r>
          </a:p>
          <a:p>
            <a:pPr algn="l" rtl="0" eaLnBrk="1" hangingPunct="1">
              <a:spcBef>
                <a:spcPct val="0"/>
              </a:spcBef>
              <a:buFontTx/>
              <a:buNone/>
            </a:pPr>
            <a:r>
              <a:rPr lang="en-US" altLang="en-US" sz="2400" b="1">
                <a:solidFill>
                  <a:srgbClr val="FFC000"/>
                </a:solidFill>
              </a:rPr>
              <a:t>The condition is found in </a:t>
            </a:r>
          </a:p>
          <a:p>
            <a:pPr algn="l" rtl="0" eaLnBrk="1" hangingPunct="1">
              <a:spcBef>
                <a:spcPct val="0"/>
              </a:spcBef>
              <a:buFontTx/>
              <a:buNone/>
            </a:pPr>
            <a:r>
              <a:rPr lang="en-US" altLang="en-US" sz="2400" b="1">
                <a:solidFill>
                  <a:srgbClr val="FFC000"/>
                </a:solidFill>
              </a:rPr>
              <a:t>1- Young people who are being exposed to commonly available alcoholic beverages like beer, wine, and distilled liquor for the first time, and don't know their limits</a:t>
            </a:r>
          </a:p>
          <a:p>
            <a:pPr algn="l" rtl="0" eaLnBrk="1" hangingPunct="1">
              <a:spcBef>
                <a:spcPct val="0"/>
              </a:spcBef>
              <a:buFontTx/>
              <a:buNone/>
            </a:pPr>
            <a:r>
              <a:rPr lang="en-US" altLang="en-US" sz="2400" b="1">
                <a:solidFill>
                  <a:srgbClr val="FFC000"/>
                </a:solidFill>
              </a:rPr>
              <a:t>2- People suffering from alcoholism who ingest much more than they usually do.</a:t>
            </a:r>
          </a:p>
          <a:p>
            <a:pPr algn="l" rtl="0" eaLnBrk="1" hangingPunct="1">
              <a:spcBef>
                <a:spcPct val="0"/>
              </a:spcBef>
              <a:buFontTx/>
              <a:buNone/>
            </a:pPr>
            <a:endParaRPr lang="en-US" altLang="en-US" sz="2400">
              <a:solidFill>
                <a:srgbClr val="FFC000"/>
              </a:solidFill>
            </a:endParaRPr>
          </a:p>
          <a:p>
            <a:pPr algn="l" rtl="0" eaLnBrk="1" hangingPunct="1">
              <a:spcBef>
                <a:spcPct val="0"/>
              </a:spcBef>
              <a:buFontTx/>
              <a:buNone/>
            </a:pPr>
            <a:endParaRPr lang="ar-EG"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wipe(down)">
                                      <p:cBhvr>
                                        <p:cTn id="7" dur="580">
                                          <p:stCondLst>
                                            <p:cond delay="0"/>
                                          </p:stCondLst>
                                        </p:cTn>
                                        <p:tgtEl>
                                          <p:spTgt spid="10245">
                                            <p:txEl>
                                              <p:pRg st="0" end="0"/>
                                            </p:txEl>
                                          </p:spTgt>
                                        </p:tgtEl>
                                      </p:cBhvr>
                                    </p:animEffect>
                                    <p:anim calcmode="lin" valueType="num">
                                      <p:cBhvr>
                                        <p:cTn id="8" dur="1822" tmFilter="0,0; 0.14,0.36; 0.43,0.73; 0.71,0.91; 1.0,1.0">
                                          <p:stCondLst>
                                            <p:cond delay="0"/>
                                          </p:stCondLst>
                                        </p:cTn>
                                        <p:tgtEl>
                                          <p:spTgt spid="1024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5">
                                            <p:txEl>
                                              <p:pRg st="0" end="0"/>
                                            </p:txEl>
                                          </p:spTgt>
                                        </p:tgtEl>
                                      </p:cBhvr>
                                      <p:to x="100000" y="60000"/>
                                    </p:animScale>
                                    <p:animScale>
                                      <p:cBhvr>
                                        <p:cTn id="14" dur="166" decel="50000">
                                          <p:stCondLst>
                                            <p:cond delay="676"/>
                                          </p:stCondLst>
                                        </p:cTn>
                                        <p:tgtEl>
                                          <p:spTgt spid="10245">
                                            <p:txEl>
                                              <p:pRg st="0" end="0"/>
                                            </p:txEl>
                                          </p:spTgt>
                                        </p:tgtEl>
                                      </p:cBhvr>
                                      <p:to x="100000" y="100000"/>
                                    </p:animScale>
                                    <p:animScale>
                                      <p:cBhvr>
                                        <p:cTn id="15" dur="26">
                                          <p:stCondLst>
                                            <p:cond delay="1312"/>
                                          </p:stCondLst>
                                        </p:cTn>
                                        <p:tgtEl>
                                          <p:spTgt spid="10245">
                                            <p:txEl>
                                              <p:pRg st="0" end="0"/>
                                            </p:txEl>
                                          </p:spTgt>
                                        </p:tgtEl>
                                      </p:cBhvr>
                                      <p:to x="100000" y="80000"/>
                                    </p:animScale>
                                    <p:animScale>
                                      <p:cBhvr>
                                        <p:cTn id="16" dur="166" decel="50000">
                                          <p:stCondLst>
                                            <p:cond delay="1338"/>
                                          </p:stCondLst>
                                        </p:cTn>
                                        <p:tgtEl>
                                          <p:spTgt spid="10245">
                                            <p:txEl>
                                              <p:pRg st="0" end="0"/>
                                            </p:txEl>
                                          </p:spTgt>
                                        </p:tgtEl>
                                      </p:cBhvr>
                                      <p:to x="100000" y="100000"/>
                                    </p:animScale>
                                    <p:animScale>
                                      <p:cBhvr>
                                        <p:cTn id="17" dur="26">
                                          <p:stCondLst>
                                            <p:cond delay="1642"/>
                                          </p:stCondLst>
                                        </p:cTn>
                                        <p:tgtEl>
                                          <p:spTgt spid="10245">
                                            <p:txEl>
                                              <p:pRg st="0" end="0"/>
                                            </p:txEl>
                                          </p:spTgt>
                                        </p:tgtEl>
                                      </p:cBhvr>
                                      <p:to x="100000" y="90000"/>
                                    </p:animScale>
                                    <p:animScale>
                                      <p:cBhvr>
                                        <p:cTn id="18" dur="166" decel="50000">
                                          <p:stCondLst>
                                            <p:cond delay="1668"/>
                                          </p:stCondLst>
                                        </p:cTn>
                                        <p:tgtEl>
                                          <p:spTgt spid="10245">
                                            <p:txEl>
                                              <p:pRg st="0" end="0"/>
                                            </p:txEl>
                                          </p:spTgt>
                                        </p:tgtEl>
                                      </p:cBhvr>
                                      <p:to x="100000" y="100000"/>
                                    </p:animScale>
                                    <p:animScale>
                                      <p:cBhvr>
                                        <p:cTn id="19" dur="26">
                                          <p:stCondLst>
                                            <p:cond delay="1808"/>
                                          </p:stCondLst>
                                        </p:cTn>
                                        <p:tgtEl>
                                          <p:spTgt spid="10245">
                                            <p:txEl>
                                              <p:pRg st="0" end="0"/>
                                            </p:txEl>
                                          </p:spTgt>
                                        </p:tgtEl>
                                      </p:cBhvr>
                                      <p:to x="100000" y="95000"/>
                                    </p:animScale>
                                    <p:animScale>
                                      <p:cBhvr>
                                        <p:cTn id="20" dur="166" decel="50000">
                                          <p:stCondLst>
                                            <p:cond delay="1834"/>
                                          </p:stCondLst>
                                        </p:cTn>
                                        <p:tgtEl>
                                          <p:spTgt spid="1024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245">
                                            <p:txEl>
                                              <p:pRg st="2" end="2"/>
                                            </p:txEl>
                                          </p:spTgt>
                                        </p:tgtEl>
                                        <p:attrNameLst>
                                          <p:attrName>style.visibility</p:attrName>
                                        </p:attrNameLst>
                                      </p:cBhvr>
                                      <p:to>
                                        <p:strVal val="visible"/>
                                      </p:to>
                                    </p:set>
                                    <p:animEffect transition="in" filter="wipe(down)">
                                      <p:cBhvr>
                                        <p:cTn id="25" dur="580">
                                          <p:stCondLst>
                                            <p:cond delay="0"/>
                                          </p:stCondLst>
                                        </p:cTn>
                                        <p:tgtEl>
                                          <p:spTgt spid="10245">
                                            <p:txEl>
                                              <p:pRg st="2" end="2"/>
                                            </p:txEl>
                                          </p:spTgt>
                                        </p:tgtEl>
                                      </p:cBhvr>
                                    </p:animEffect>
                                    <p:anim calcmode="lin" valueType="num">
                                      <p:cBhvr>
                                        <p:cTn id="26" dur="1822" tmFilter="0,0; 0.14,0.36; 0.43,0.73; 0.71,0.91; 1.0,1.0">
                                          <p:stCondLst>
                                            <p:cond delay="0"/>
                                          </p:stCondLst>
                                        </p:cTn>
                                        <p:tgtEl>
                                          <p:spTgt spid="1024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4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4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4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4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45">
                                            <p:txEl>
                                              <p:pRg st="2" end="2"/>
                                            </p:txEl>
                                          </p:spTgt>
                                        </p:tgtEl>
                                      </p:cBhvr>
                                      <p:to x="100000" y="60000"/>
                                    </p:animScale>
                                    <p:animScale>
                                      <p:cBhvr>
                                        <p:cTn id="32" dur="166" decel="50000">
                                          <p:stCondLst>
                                            <p:cond delay="676"/>
                                          </p:stCondLst>
                                        </p:cTn>
                                        <p:tgtEl>
                                          <p:spTgt spid="10245">
                                            <p:txEl>
                                              <p:pRg st="2" end="2"/>
                                            </p:txEl>
                                          </p:spTgt>
                                        </p:tgtEl>
                                      </p:cBhvr>
                                      <p:to x="100000" y="100000"/>
                                    </p:animScale>
                                    <p:animScale>
                                      <p:cBhvr>
                                        <p:cTn id="33" dur="26">
                                          <p:stCondLst>
                                            <p:cond delay="1312"/>
                                          </p:stCondLst>
                                        </p:cTn>
                                        <p:tgtEl>
                                          <p:spTgt spid="10245">
                                            <p:txEl>
                                              <p:pRg st="2" end="2"/>
                                            </p:txEl>
                                          </p:spTgt>
                                        </p:tgtEl>
                                      </p:cBhvr>
                                      <p:to x="100000" y="80000"/>
                                    </p:animScale>
                                    <p:animScale>
                                      <p:cBhvr>
                                        <p:cTn id="34" dur="166" decel="50000">
                                          <p:stCondLst>
                                            <p:cond delay="1338"/>
                                          </p:stCondLst>
                                        </p:cTn>
                                        <p:tgtEl>
                                          <p:spTgt spid="10245">
                                            <p:txEl>
                                              <p:pRg st="2" end="2"/>
                                            </p:txEl>
                                          </p:spTgt>
                                        </p:tgtEl>
                                      </p:cBhvr>
                                      <p:to x="100000" y="100000"/>
                                    </p:animScale>
                                    <p:animScale>
                                      <p:cBhvr>
                                        <p:cTn id="35" dur="26">
                                          <p:stCondLst>
                                            <p:cond delay="1642"/>
                                          </p:stCondLst>
                                        </p:cTn>
                                        <p:tgtEl>
                                          <p:spTgt spid="10245">
                                            <p:txEl>
                                              <p:pRg st="2" end="2"/>
                                            </p:txEl>
                                          </p:spTgt>
                                        </p:tgtEl>
                                      </p:cBhvr>
                                      <p:to x="100000" y="90000"/>
                                    </p:animScale>
                                    <p:animScale>
                                      <p:cBhvr>
                                        <p:cTn id="36" dur="166" decel="50000">
                                          <p:stCondLst>
                                            <p:cond delay="1668"/>
                                          </p:stCondLst>
                                        </p:cTn>
                                        <p:tgtEl>
                                          <p:spTgt spid="10245">
                                            <p:txEl>
                                              <p:pRg st="2" end="2"/>
                                            </p:txEl>
                                          </p:spTgt>
                                        </p:tgtEl>
                                      </p:cBhvr>
                                      <p:to x="100000" y="100000"/>
                                    </p:animScale>
                                    <p:animScale>
                                      <p:cBhvr>
                                        <p:cTn id="37" dur="26">
                                          <p:stCondLst>
                                            <p:cond delay="1808"/>
                                          </p:stCondLst>
                                        </p:cTn>
                                        <p:tgtEl>
                                          <p:spTgt spid="10245">
                                            <p:txEl>
                                              <p:pRg st="2" end="2"/>
                                            </p:txEl>
                                          </p:spTgt>
                                        </p:tgtEl>
                                      </p:cBhvr>
                                      <p:to x="100000" y="95000"/>
                                    </p:animScale>
                                    <p:animScale>
                                      <p:cBhvr>
                                        <p:cTn id="38" dur="166" decel="50000">
                                          <p:stCondLst>
                                            <p:cond delay="1834"/>
                                          </p:stCondLst>
                                        </p:cTn>
                                        <p:tgtEl>
                                          <p:spTgt spid="10245">
                                            <p:txEl>
                                              <p:pRg st="2" end="2"/>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245">
                                            <p:txEl>
                                              <p:pRg st="3" end="3"/>
                                            </p:txEl>
                                          </p:spTgt>
                                        </p:tgtEl>
                                        <p:attrNameLst>
                                          <p:attrName>style.visibility</p:attrName>
                                        </p:attrNameLst>
                                      </p:cBhvr>
                                      <p:to>
                                        <p:strVal val="visible"/>
                                      </p:to>
                                    </p:set>
                                    <p:animEffect transition="in" filter="wipe(down)">
                                      <p:cBhvr>
                                        <p:cTn id="43" dur="580">
                                          <p:stCondLst>
                                            <p:cond delay="0"/>
                                          </p:stCondLst>
                                        </p:cTn>
                                        <p:tgtEl>
                                          <p:spTgt spid="10245">
                                            <p:txEl>
                                              <p:pRg st="3" end="3"/>
                                            </p:txEl>
                                          </p:spTgt>
                                        </p:tgtEl>
                                      </p:cBhvr>
                                    </p:animEffect>
                                    <p:anim calcmode="lin" valueType="num">
                                      <p:cBhvr>
                                        <p:cTn id="44" dur="1822" tmFilter="0,0; 0.14,0.36; 0.43,0.73; 0.71,0.91; 1.0,1.0">
                                          <p:stCondLst>
                                            <p:cond delay="0"/>
                                          </p:stCondLst>
                                        </p:cTn>
                                        <p:tgtEl>
                                          <p:spTgt spid="10245">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245">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245">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245">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245">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245">
                                            <p:txEl>
                                              <p:pRg st="3" end="3"/>
                                            </p:txEl>
                                          </p:spTgt>
                                        </p:tgtEl>
                                      </p:cBhvr>
                                      <p:to x="100000" y="60000"/>
                                    </p:animScale>
                                    <p:animScale>
                                      <p:cBhvr>
                                        <p:cTn id="50" dur="166" decel="50000">
                                          <p:stCondLst>
                                            <p:cond delay="676"/>
                                          </p:stCondLst>
                                        </p:cTn>
                                        <p:tgtEl>
                                          <p:spTgt spid="10245">
                                            <p:txEl>
                                              <p:pRg st="3" end="3"/>
                                            </p:txEl>
                                          </p:spTgt>
                                        </p:tgtEl>
                                      </p:cBhvr>
                                      <p:to x="100000" y="100000"/>
                                    </p:animScale>
                                    <p:animScale>
                                      <p:cBhvr>
                                        <p:cTn id="51" dur="26">
                                          <p:stCondLst>
                                            <p:cond delay="1312"/>
                                          </p:stCondLst>
                                        </p:cTn>
                                        <p:tgtEl>
                                          <p:spTgt spid="10245">
                                            <p:txEl>
                                              <p:pRg st="3" end="3"/>
                                            </p:txEl>
                                          </p:spTgt>
                                        </p:tgtEl>
                                      </p:cBhvr>
                                      <p:to x="100000" y="80000"/>
                                    </p:animScale>
                                    <p:animScale>
                                      <p:cBhvr>
                                        <p:cTn id="52" dur="166" decel="50000">
                                          <p:stCondLst>
                                            <p:cond delay="1338"/>
                                          </p:stCondLst>
                                        </p:cTn>
                                        <p:tgtEl>
                                          <p:spTgt spid="10245">
                                            <p:txEl>
                                              <p:pRg st="3" end="3"/>
                                            </p:txEl>
                                          </p:spTgt>
                                        </p:tgtEl>
                                      </p:cBhvr>
                                      <p:to x="100000" y="100000"/>
                                    </p:animScale>
                                    <p:animScale>
                                      <p:cBhvr>
                                        <p:cTn id="53" dur="26">
                                          <p:stCondLst>
                                            <p:cond delay="1642"/>
                                          </p:stCondLst>
                                        </p:cTn>
                                        <p:tgtEl>
                                          <p:spTgt spid="10245">
                                            <p:txEl>
                                              <p:pRg st="3" end="3"/>
                                            </p:txEl>
                                          </p:spTgt>
                                        </p:tgtEl>
                                      </p:cBhvr>
                                      <p:to x="100000" y="90000"/>
                                    </p:animScale>
                                    <p:animScale>
                                      <p:cBhvr>
                                        <p:cTn id="54" dur="166" decel="50000">
                                          <p:stCondLst>
                                            <p:cond delay="1668"/>
                                          </p:stCondLst>
                                        </p:cTn>
                                        <p:tgtEl>
                                          <p:spTgt spid="10245">
                                            <p:txEl>
                                              <p:pRg st="3" end="3"/>
                                            </p:txEl>
                                          </p:spTgt>
                                        </p:tgtEl>
                                      </p:cBhvr>
                                      <p:to x="100000" y="100000"/>
                                    </p:animScale>
                                    <p:animScale>
                                      <p:cBhvr>
                                        <p:cTn id="55" dur="26">
                                          <p:stCondLst>
                                            <p:cond delay="1808"/>
                                          </p:stCondLst>
                                        </p:cTn>
                                        <p:tgtEl>
                                          <p:spTgt spid="10245">
                                            <p:txEl>
                                              <p:pRg st="3" end="3"/>
                                            </p:txEl>
                                          </p:spTgt>
                                        </p:tgtEl>
                                      </p:cBhvr>
                                      <p:to x="100000" y="95000"/>
                                    </p:animScale>
                                    <p:animScale>
                                      <p:cBhvr>
                                        <p:cTn id="56" dur="166" decel="50000">
                                          <p:stCondLst>
                                            <p:cond delay="1834"/>
                                          </p:stCondLst>
                                        </p:cTn>
                                        <p:tgtEl>
                                          <p:spTgt spid="10245">
                                            <p:txEl>
                                              <p:pRg st="3" end="3"/>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245">
                                            <p:txEl>
                                              <p:pRg st="4" end="4"/>
                                            </p:txEl>
                                          </p:spTgt>
                                        </p:tgtEl>
                                        <p:attrNameLst>
                                          <p:attrName>style.visibility</p:attrName>
                                        </p:attrNameLst>
                                      </p:cBhvr>
                                      <p:to>
                                        <p:strVal val="visible"/>
                                      </p:to>
                                    </p:set>
                                    <p:animEffect transition="in" filter="wipe(down)">
                                      <p:cBhvr>
                                        <p:cTn id="61" dur="580">
                                          <p:stCondLst>
                                            <p:cond delay="0"/>
                                          </p:stCondLst>
                                        </p:cTn>
                                        <p:tgtEl>
                                          <p:spTgt spid="10245">
                                            <p:txEl>
                                              <p:pRg st="4" end="4"/>
                                            </p:txEl>
                                          </p:spTgt>
                                        </p:tgtEl>
                                      </p:cBhvr>
                                    </p:animEffect>
                                    <p:anim calcmode="lin" valueType="num">
                                      <p:cBhvr>
                                        <p:cTn id="62" dur="1822" tmFilter="0,0; 0.14,0.36; 0.43,0.73; 0.71,0.91; 1.0,1.0">
                                          <p:stCondLst>
                                            <p:cond delay="0"/>
                                          </p:stCondLst>
                                        </p:cTn>
                                        <p:tgtEl>
                                          <p:spTgt spid="10245">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245">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245">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245">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245">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0245">
                                            <p:txEl>
                                              <p:pRg st="4" end="4"/>
                                            </p:txEl>
                                          </p:spTgt>
                                        </p:tgtEl>
                                      </p:cBhvr>
                                      <p:to x="100000" y="60000"/>
                                    </p:animScale>
                                    <p:animScale>
                                      <p:cBhvr>
                                        <p:cTn id="68" dur="166" decel="50000">
                                          <p:stCondLst>
                                            <p:cond delay="676"/>
                                          </p:stCondLst>
                                        </p:cTn>
                                        <p:tgtEl>
                                          <p:spTgt spid="10245">
                                            <p:txEl>
                                              <p:pRg st="4" end="4"/>
                                            </p:txEl>
                                          </p:spTgt>
                                        </p:tgtEl>
                                      </p:cBhvr>
                                      <p:to x="100000" y="100000"/>
                                    </p:animScale>
                                    <p:animScale>
                                      <p:cBhvr>
                                        <p:cTn id="69" dur="26">
                                          <p:stCondLst>
                                            <p:cond delay="1312"/>
                                          </p:stCondLst>
                                        </p:cTn>
                                        <p:tgtEl>
                                          <p:spTgt spid="10245">
                                            <p:txEl>
                                              <p:pRg st="4" end="4"/>
                                            </p:txEl>
                                          </p:spTgt>
                                        </p:tgtEl>
                                      </p:cBhvr>
                                      <p:to x="100000" y="80000"/>
                                    </p:animScale>
                                    <p:animScale>
                                      <p:cBhvr>
                                        <p:cTn id="70" dur="166" decel="50000">
                                          <p:stCondLst>
                                            <p:cond delay="1338"/>
                                          </p:stCondLst>
                                        </p:cTn>
                                        <p:tgtEl>
                                          <p:spTgt spid="10245">
                                            <p:txEl>
                                              <p:pRg st="4" end="4"/>
                                            </p:txEl>
                                          </p:spTgt>
                                        </p:tgtEl>
                                      </p:cBhvr>
                                      <p:to x="100000" y="100000"/>
                                    </p:animScale>
                                    <p:animScale>
                                      <p:cBhvr>
                                        <p:cTn id="71" dur="26">
                                          <p:stCondLst>
                                            <p:cond delay="1642"/>
                                          </p:stCondLst>
                                        </p:cTn>
                                        <p:tgtEl>
                                          <p:spTgt spid="10245">
                                            <p:txEl>
                                              <p:pRg st="4" end="4"/>
                                            </p:txEl>
                                          </p:spTgt>
                                        </p:tgtEl>
                                      </p:cBhvr>
                                      <p:to x="100000" y="90000"/>
                                    </p:animScale>
                                    <p:animScale>
                                      <p:cBhvr>
                                        <p:cTn id="72" dur="166" decel="50000">
                                          <p:stCondLst>
                                            <p:cond delay="1668"/>
                                          </p:stCondLst>
                                        </p:cTn>
                                        <p:tgtEl>
                                          <p:spTgt spid="10245">
                                            <p:txEl>
                                              <p:pRg st="4" end="4"/>
                                            </p:txEl>
                                          </p:spTgt>
                                        </p:tgtEl>
                                      </p:cBhvr>
                                      <p:to x="100000" y="100000"/>
                                    </p:animScale>
                                    <p:animScale>
                                      <p:cBhvr>
                                        <p:cTn id="73" dur="26">
                                          <p:stCondLst>
                                            <p:cond delay="1808"/>
                                          </p:stCondLst>
                                        </p:cTn>
                                        <p:tgtEl>
                                          <p:spTgt spid="10245">
                                            <p:txEl>
                                              <p:pRg st="4" end="4"/>
                                            </p:txEl>
                                          </p:spTgt>
                                        </p:tgtEl>
                                      </p:cBhvr>
                                      <p:to x="100000" y="95000"/>
                                    </p:animScale>
                                    <p:animScale>
                                      <p:cBhvr>
                                        <p:cTn id="74" dur="166" decel="50000">
                                          <p:stCondLst>
                                            <p:cond delay="1834"/>
                                          </p:stCondLst>
                                        </p:cTn>
                                        <p:tgtEl>
                                          <p:spTgt spid="10245">
                                            <p:txEl>
                                              <p:pRg st="4" end="4"/>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245">
                                            <p:txEl>
                                              <p:pRg st="5" end="5"/>
                                            </p:txEl>
                                          </p:spTgt>
                                        </p:tgtEl>
                                        <p:attrNameLst>
                                          <p:attrName>style.visibility</p:attrName>
                                        </p:attrNameLst>
                                      </p:cBhvr>
                                      <p:to>
                                        <p:strVal val="visible"/>
                                      </p:to>
                                    </p:set>
                                    <p:animEffect transition="in" filter="wipe(down)">
                                      <p:cBhvr>
                                        <p:cTn id="79" dur="580">
                                          <p:stCondLst>
                                            <p:cond delay="0"/>
                                          </p:stCondLst>
                                        </p:cTn>
                                        <p:tgtEl>
                                          <p:spTgt spid="10245">
                                            <p:txEl>
                                              <p:pRg st="5" end="5"/>
                                            </p:txEl>
                                          </p:spTgt>
                                        </p:tgtEl>
                                      </p:cBhvr>
                                    </p:animEffect>
                                    <p:anim calcmode="lin" valueType="num">
                                      <p:cBhvr>
                                        <p:cTn id="80" dur="1822" tmFilter="0,0; 0.14,0.36; 0.43,0.73; 0.71,0.91; 1.0,1.0">
                                          <p:stCondLst>
                                            <p:cond delay="0"/>
                                          </p:stCondLst>
                                        </p:cTn>
                                        <p:tgtEl>
                                          <p:spTgt spid="10245">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245">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245">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245">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245">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0245">
                                            <p:txEl>
                                              <p:pRg st="5" end="5"/>
                                            </p:txEl>
                                          </p:spTgt>
                                        </p:tgtEl>
                                      </p:cBhvr>
                                      <p:to x="100000" y="60000"/>
                                    </p:animScale>
                                    <p:animScale>
                                      <p:cBhvr>
                                        <p:cTn id="86" dur="166" decel="50000">
                                          <p:stCondLst>
                                            <p:cond delay="676"/>
                                          </p:stCondLst>
                                        </p:cTn>
                                        <p:tgtEl>
                                          <p:spTgt spid="10245">
                                            <p:txEl>
                                              <p:pRg st="5" end="5"/>
                                            </p:txEl>
                                          </p:spTgt>
                                        </p:tgtEl>
                                      </p:cBhvr>
                                      <p:to x="100000" y="100000"/>
                                    </p:animScale>
                                    <p:animScale>
                                      <p:cBhvr>
                                        <p:cTn id="87" dur="26">
                                          <p:stCondLst>
                                            <p:cond delay="1312"/>
                                          </p:stCondLst>
                                        </p:cTn>
                                        <p:tgtEl>
                                          <p:spTgt spid="10245">
                                            <p:txEl>
                                              <p:pRg st="5" end="5"/>
                                            </p:txEl>
                                          </p:spTgt>
                                        </p:tgtEl>
                                      </p:cBhvr>
                                      <p:to x="100000" y="80000"/>
                                    </p:animScale>
                                    <p:animScale>
                                      <p:cBhvr>
                                        <p:cTn id="88" dur="166" decel="50000">
                                          <p:stCondLst>
                                            <p:cond delay="1338"/>
                                          </p:stCondLst>
                                        </p:cTn>
                                        <p:tgtEl>
                                          <p:spTgt spid="10245">
                                            <p:txEl>
                                              <p:pRg st="5" end="5"/>
                                            </p:txEl>
                                          </p:spTgt>
                                        </p:tgtEl>
                                      </p:cBhvr>
                                      <p:to x="100000" y="100000"/>
                                    </p:animScale>
                                    <p:animScale>
                                      <p:cBhvr>
                                        <p:cTn id="89" dur="26">
                                          <p:stCondLst>
                                            <p:cond delay="1642"/>
                                          </p:stCondLst>
                                        </p:cTn>
                                        <p:tgtEl>
                                          <p:spTgt spid="10245">
                                            <p:txEl>
                                              <p:pRg st="5" end="5"/>
                                            </p:txEl>
                                          </p:spTgt>
                                        </p:tgtEl>
                                      </p:cBhvr>
                                      <p:to x="100000" y="90000"/>
                                    </p:animScale>
                                    <p:animScale>
                                      <p:cBhvr>
                                        <p:cTn id="90" dur="166" decel="50000">
                                          <p:stCondLst>
                                            <p:cond delay="1668"/>
                                          </p:stCondLst>
                                        </p:cTn>
                                        <p:tgtEl>
                                          <p:spTgt spid="10245">
                                            <p:txEl>
                                              <p:pRg st="5" end="5"/>
                                            </p:txEl>
                                          </p:spTgt>
                                        </p:tgtEl>
                                      </p:cBhvr>
                                      <p:to x="100000" y="100000"/>
                                    </p:animScale>
                                    <p:animScale>
                                      <p:cBhvr>
                                        <p:cTn id="91" dur="26">
                                          <p:stCondLst>
                                            <p:cond delay="1808"/>
                                          </p:stCondLst>
                                        </p:cTn>
                                        <p:tgtEl>
                                          <p:spTgt spid="10245">
                                            <p:txEl>
                                              <p:pRg st="5" end="5"/>
                                            </p:txEl>
                                          </p:spTgt>
                                        </p:tgtEl>
                                      </p:cBhvr>
                                      <p:to x="100000" y="95000"/>
                                    </p:animScale>
                                    <p:animScale>
                                      <p:cBhvr>
                                        <p:cTn id="92" dur="166" decel="50000">
                                          <p:stCondLst>
                                            <p:cond delay="1834"/>
                                          </p:stCondLst>
                                        </p:cTn>
                                        <p:tgtEl>
                                          <p:spTgt spid="1024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8622-EF11-4A69-950D-0BE1E0262723}"/>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1371B15D-AF70-4F2F-AF11-0036435AA5E2}"/>
              </a:ext>
            </a:extLst>
          </p:cNvPr>
          <p:cNvPicPr>
            <a:picLocks noGrp="1" noChangeAspect="1"/>
          </p:cNvPicPr>
          <p:nvPr>
            <p:ph idx="1"/>
          </p:nvPr>
        </p:nvPicPr>
        <p:blipFill>
          <a:blip r:embed="rId2"/>
          <a:stretch>
            <a:fillRect/>
          </a:stretch>
        </p:blipFill>
        <p:spPr>
          <a:xfrm>
            <a:off x="90902" y="274638"/>
            <a:ext cx="8632240" cy="5897562"/>
          </a:xfrm>
          <a:prstGeom prst="rect">
            <a:avLst/>
          </a:prstGeom>
        </p:spPr>
      </p:pic>
    </p:spTree>
    <p:extLst>
      <p:ext uri="{BB962C8B-B14F-4D97-AF65-F5344CB8AC3E}">
        <p14:creationId xmlns:p14="http://schemas.microsoft.com/office/powerpoint/2010/main" val="373631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6A73-0940-4AD5-8DA2-7FC838ED9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090D12-9A79-45C9-A493-72648EB9B209}"/>
              </a:ext>
            </a:extLst>
          </p:cNvPr>
          <p:cNvSpPr>
            <a:spLocks noGrp="1"/>
          </p:cNvSpPr>
          <p:nvPr>
            <p:ph idx="1"/>
          </p:nvPr>
        </p:nvSpPr>
        <p:spPr/>
        <p:txBody>
          <a:bodyPr/>
          <a:lstStyle/>
          <a:p>
            <a:pPr marL="514350" indent="-514350" algn="l" rtl="0">
              <a:buAutoNum type="arabicPeriod"/>
            </a:pPr>
            <a:r>
              <a:rPr lang="en-US" b="1" dirty="0"/>
              <a:t>Sobriety or low-level intoxication: (0.01-0.05%)</a:t>
            </a:r>
          </a:p>
          <a:p>
            <a:pPr marL="0" indent="0" algn="l" rtl="0">
              <a:buNone/>
            </a:pPr>
            <a:r>
              <a:rPr lang="en-US" b="1" dirty="0"/>
              <a:t>the person’s behavior will be normal with no visible signs of intoxication, such as slurred speech or delayed reaction time.</a:t>
            </a:r>
          </a:p>
          <a:p>
            <a:pPr marL="514350" indent="-514350" algn="l" rtl="0">
              <a:buAutoNum type="arabicPeriod"/>
            </a:pPr>
            <a:endParaRPr lang="en-US" b="1" dirty="0"/>
          </a:p>
          <a:p>
            <a:pPr algn="l" rtl="0"/>
            <a:endParaRPr lang="en-US" dirty="0"/>
          </a:p>
        </p:txBody>
      </p:sp>
    </p:spTree>
    <p:extLst>
      <p:ext uri="{BB962C8B-B14F-4D97-AF65-F5344CB8AC3E}">
        <p14:creationId xmlns:p14="http://schemas.microsoft.com/office/powerpoint/2010/main" val="1589879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1928-CB98-4A32-92C6-4F3AAD1507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5E257B-29B3-4AFC-BF4A-B17612868599}"/>
              </a:ext>
            </a:extLst>
          </p:cNvPr>
          <p:cNvSpPr>
            <a:spLocks noGrp="1"/>
          </p:cNvSpPr>
          <p:nvPr>
            <p:ph idx="1"/>
          </p:nvPr>
        </p:nvSpPr>
        <p:spPr/>
        <p:txBody>
          <a:bodyPr/>
          <a:lstStyle/>
          <a:p>
            <a:pPr marL="0" indent="0" algn="l" rtl="0">
              <a:buNone/>
            </a:pPr>
            <a:r>
              <a:rPr lang="en-US" dirty="0"/>
              <a:t> Euphoria (0.05-0.12%)</a:t>
            </a:r>
          </a:p>
          <a:p>
            <a:pPr marL="0" indent="0" algn="l" rtl="0">
              <a:buNone/>
            </a:pPr>
            <a:r>
              <a:rPr lang="en-US" dirty="0"/>
              <a:t>Some symptoms include:</a:t>
            </a:r>
          </a:p>
          <a:p>
            <a:pPr marL="0" indent="0" algn="l" rtl="0">
              <a:buNone/>
            </a:pPr>
            <a:r>
              <a:rPr lang="en-US" dirty="0"/>
              <a:t>an increase in chattiness and confidence</a:t>
            </a:r>
          </a:p>
          <a:p>
            <a:pPr marL="0" indent="0" algn="l" rtl="0">
              <a:buNone/>
            </a:pPr>
            <a:r>
              <a:rPr lang="en-US" dirty="0"/>
              <a:t>a delayed reaction time</a:t>
            </a:r>
          </a:p>
          <a:p>
            <a:pPr marL="0" indent="0" algn="l" rtl="0">
              <a:buNone/>
            </a:pPr>
            <a:r>
              <a:rPr lang="en-US" dirty="0"/>
              <a:t>decreased inhibitions</a:t>
            </a:r>
          </a:p>
        </p:txBody>
      </p:sp>
    </p:spTree>
    <p:extLst>
      <p:ext uri="{BB962C8B-B14F-4D97-AF65-F5344CB8AC3E}">
        <p14:creationId xmlns:p14="http://schemas.microsoft.com/office/powerpoint/2010/main" val="2473417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F673EB-0CEF-4968-A085-0778B436AA4A}"/>
              </a:ext>
            </a:extLst>
          </p:cNvPr>
          <p:cNvSpPr>
            <a:spLocks noGrp="1"/>
          </p:cNvSpPr>
          <p:nvPr>
            <p:ph idx="1"/>
          </p:nvPr>
        </p:nvSpPr>
        <p:spPr>
          <a:xfrm>
            <a:off x="152400" y="457200"/>
            <a:ext cx="8229600" cy="4525963"/>
          </a:xfrm>
        </p:spPr>
        <p:txBody>
          <a:bodyPr/>
          <a:lstStyle/>
          <a:p>
            <a:pPr marL="0" indent="0" algn="l" rtl="0">
              <a:buNone/>
            </a:pPr>
            <a:r>
              <a:rPr lang="en-US" sz="1800" dirty="0"/>
              <a:t>Excitement (0.12-0.25%)</a:t>
            </a:r>
          </a:p>
          <a:p>
            <a:pPr marL="0" indent="0" algn="l" rtl="0">
              <a:buNone/>
            </a:pPr>
            <a:r>
              <a:rPr lang="en-US" sz="1800" dirty="0"/>
              <a:t>At this time, a person will begin to experience emotional instability and a significant loss of coordination.</a:t>
            </a:r>
          </a:p>
          <a:p>
            <a:pPr marL="0" indent="0" algn="l" rtl="0">
              <a:buNone/>
            </a:pPr>
            <a:r>
              <a:rPr lang="en-US" sz="1800" dirty="0"/>
              <a:t>Other symptoms include:</a:t>
            </a:r>
          </a:p>
          <a:p>
            <a:pPr algn="l" rtl="0" eaLnBrk="1" hangingPunct="1">
              <a:spcBef>
                <a:spcPct val="50000"/>
              </a:spcBef>
              <a:buFont typeface="Wingdings" panose="05000000000000000000" pitchFamily="2" charset="2"/>
              <a:buChar char="Ø"/>
            </a:pPr>
            <a:r>
              <a:rPr lang="en-US" altLang="en-US" sz="1800" dirty="0">
                <a:solidFill>
                  <a:srgbClr val="00FFFF"/>
                </a:solidFill>
              </a:rPr>
              <a:t>Loss of muscle coordination</a:t>
            </a:r>
          </a:p>
          <a:p>
            <a:pPr algn="l" rtl="0" eaLnBrk="1" hangingPunct="1">
              <a:spcBef>
                <a:spcPct val="50000"/>
              </a:spcBef>
              <a:buFont typeface="Wingdings" panose="05000000000000000000" pitchFamily="2" charset="2"/>
              <a:buChar char="Ø"/>
            </a:pPr>
            <a:r>
              <a:rPr lang="en-US" altLang="en-US" sz="1800" dirty="0">
                <a:solidFill>
                  <a:srgbClr val="00FFFF"/>
                </a:solidFill>
              </a:rPr>
              <a:t>  Ataxia</a:t>
            </a:r>
          </a:p>
          <a:p>
            <a:pPr algn="l" rtl="0" eaLnBrk="1" hangingPunct="1">
              <a:spcBef>
                <a:spcPct val="50000"/>
              </a:spcBef>
              <a:buFont typeface="Wingdings" panose="05000000000000000000" pitchFamily="2" charset="2"/>
              <a:buChar char="Ø"/>
            </a:pPr>
            <a:r>
              <a:rPr lang="en-US" altLang="en-US" sz="1800" dirty="0">
                <a:solidFill>
                  <a:srgbClr val="00FFFF"/>
                </a:solidFill>
              </a:rPr>
              <a:t>  Slurred speech</a:t>
            </a:r>
          </a:p>
          <a:p>
            <a:pPr algn="l" rtl="0" eaLnBrk="1" hangingPunct="1">
              <a:spcBef>
                <a:spcPct val="50000"/>
              </a:spcBef>
              <a:buFont typeface="Wingdings" panose="05000000000000000000" pitchFamily="2" charset="2"/>
              <a:buChar char="Ø"/>
            </a:pPr>
            <a:r>
              <a:rPr lang="en-US" altLang="en-US" sz="1800" dirty="0">
                <a:solidFill>
                  <a:srgbClr val="00FFFF"/>
                </a:solidFill>
              </a:rPr>
              <a:t>Hiccough</a:t>
            </a:r>
          </a:p>
          <a:p>
            <a:pPr algn="l" rtl="0" eaLnBrk="1" hangingPunct="1">
              <a:spcBef>
                <a:spcPct val="50000"/>
              </a:spcBef>
              <a:buFont typeface="Wingdings" panose="05000000000000000000" pitchFamily="2" charset="2"/>
              <a:buChar char="Ø"/>
            </a:pPr>
            <a:r>
              <a:rPr lang="en-US" altLang="en-US" sz="1800" dirty="0">
                <a:solidFill>
                  <a:srgbClr val="00FFFF"/>
                </a:solidFill>
              </a:rPr>
              <a:t>  Diplopia</a:t>
            </a:r>
          </a:p>
          <a:p>
            <a:pPr algn="l" rtl="0" eaLnBrk="1" hangingPunct="1">
              <a:spcBef>
                <a:spcPct val="50000"/>
              </a:spcBef>
              <a:buFont typeface="Wingdings" panose="05000000000000000000" pitchFamily="2" charset="2"/>
              <a:buChar char="Ø"/>
            </a:pPr>
            <a:r>
              <a:rPr lang="en-US" altLang="en-US" sz="1800" dirty="0">
                <a:solidFill>
                  <a:srgbClr val="00FFFF"/>
                </a:solidFill>
              </a:rPr>
              <a:t>  No behavior control</a:t>
            </a:r>
          </a:p>
          <a:p>
            <a:pPr algn="l" rtl="0" eaLnBrk="1" hangingPunct="1">
              <a:spcBef>
                <a:spcPct val="50000"/>
              </a:spcBef>
              <a:buFont typeface="Wingdings" panose="05000000000000000000" pitchFamily="2" charset="2"/>
              <a:buChar char="Ø"/>
            </a:pPr>
            <a:r>
              <a:rPr lang="en-US" altLang="en-US" sz="1800" dirty="0">
                <a:solidFill>
                  <a:srgbClr val="00FFFF"/>
                </a:solidFill>
              </a:rPr>
              <a:t>  Vomiting and drowsiness</a:t>
            </a:r>
          </a:p>
          <a:p>
            <a:pPr algn="l" rtl="0" eaLnBrk="1" hangingPunct="1">
              <a:spcBef>
                <a:spcPct val="50000"/>
              </a:spcBef>
              <a:buFont typeface="Wingdings" panose="05000000000000000000" pitchFamily="2" charset="2"/>
              <a:buChar char="Ø"/>
            </a:pPr>
            <a:r>
              <a:rPr lang="en-US" altLang="en-US" sz="1800" dirty="0">
                <a:solidFill>
                  <a:srgbClr val="00FFFF"/>
                </a:solidFill>
              </a:rPr>
              <a:t>  Altered sensations and perceptions.</a:t>
            </a:r>
          </a:p>
          <a:p>
            <a:pPr algn="l" rtl="0" eaLnBrk="1" hangingPunct="1">
              <a:spcBef>
                <a:spcPct val="50000"/>
              </a:spcBef>
              <a:buFont typeface="Wingdings" panose="05000000000000000000" pitchFamily="2" charset="2"/>
              <a:buChar char="Ø"/>
            </a:pPr>
            <a:r>
              <a:rPr lang="en-US" altLang="en-US" sz="1800" dirty="0">
                <a:solidFill>
                  <a:srgbClr val="00FFFF"/>
                </a:solidFill>
              </a:rPr>
              <a:t>McEwen's sign ( constricted pupil when the lower eyelid is pinched it dilates)</a:t>
            </a:r>
            <a:endParaRPr lang="en-US" sz="1800" dirty="0"/>
          </a:p>
        </p:txBody>
      </p:sp>
    </p:spTree>
    <p:extLst>
      <p:ext uri="{BB962C8B-B14F-4D97-AF65-F5344CB8AC3E}">
        <p14:creationId xmlns:p14="http://schemas.microsoft.com/office/powerpoint/2010/main" val="240552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F423-BE4B-4D24-BF24-2097717031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E37241-BA46-4751-A505-165D4430E996}"/>
              </a:ext>
            </a:extLst>
          </p:cNvPr>
          <p:cNvSpPr>
            <a:spLocks noGrp="1"/>
          </p:cNvSpPr>
          <p:nvPr>
            <p:ph idx="1"/>
          </p:nvPr>
        </p:nvSpPr>
        <p:spPr/>
        <p:txBody>
          <a:bodyPr/>
          <a:lstStyle/>
          <a:p>
            <a:pPr marL="0" indent="0" algn="l" rtl="0">
              <a:buNone/>
            </a:pPr>
            <a:r>
              <a:rPr lang="en-US" dirty="0"/>
              <a:t>Confusion (0.25-0.3 %)</a:t>
            </a:r>
          </a:p>
          <a:p>
            <a:pPr marL="0" indent="0" algn="l" rtl="0">
              <a:buNone/>
            </a:pPr>
            <a:r>
              <a:rPr lang="en-US" dirty="0"/>
              <a:t>This stage of intoxication is marked by emotional outbursts and a major loss of coordination. The person may not be able to stand up, may stagger when walking, and will likely be extremely confused about what’s going on.</a:t>
            </a:r>
          </a:p>
          <a:p>
            <a:pPr marL="0" indent="0" algn="l" rtl="0">
              <a:buNone/>
            </a:pPr>
            <a:endParaRPr lang="en-US" dirty="0"/>
          </a:p>
        </p:txBody>
      </p:sp>
    </p:spTree>
    <p:extLst>
      <p:ext uri="{BB962C8B-B14F-4D97-AF65-F5344CB8AC3E}">
        <p14:creationId xmlns:p14="http://schemas.microsoft.com/office/powerpoint/2010/main" val="77385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F74B5-3142-44D1-B269-16836F698A73}"/>
              </a:ext>
            </a:extLst>
          </p:cNvPr>
          <p:cNvSpPr>
            <a:spLocks noGrp="1"/>
          </p:cNvSpPr>
          <p:nvPr>
            <p:ph idx="1"/>
          </p:nvPr>
        </p:nvSpPr>
        <p:spPr>
          <a:xfrm>
            <a:off x="304800" y="304800"/>
            <a:ext cx="9144000" cy="4525963"/>
          </a:xfrm>
        </p:spPr>
        <p:txBody>
          <a:bodyPr/>
          <a:lstStyle/>
          <a:p>
            <a:pPr algn="l" rtl="0"/>
            <a:r>
              <a:rPr lang="en-US" dirty="0"/>
              <a:t>Stupor (0.3-0.4%)</a:t>
            </a:r>
          </a:p>
          <a:p>
            <a:pPr algn="l" rtl="0"/>
            <a:r>
              <a:rPr lang="en-US" dirty="0"/>
              <a:t>no responds to the things happening around or to them.</a:t>
            </a:r>
          </a:p>
          <a:p>
            <a:pPr algn="l" rtl="0"/>
            <a:r>
              <a:rPr lang="en-US" dirty="0"/>
              <a:t>A person won’t be able to stand or walk. They may completely pass out or lose control over their bodily functions, becoming incontinent or vomiting uncontrollably.</a:t>
            </a:r>
          </a:p>
          <a:p>
            <a:pPr algn="l" rtl="0"/>
            <a:r>
              <a:rPr lang="en-US" dirty="0"/>
              <a:t>They may also experience seizures or have blue-tinged or pale skin. Their breathing and gag reflexes will likely be impaired.</a:t>
            </a:r>
          </a:p>
          <a:p>
            <a:pPr marL="0" indent="0" algn="l" rtl="0">
              <a:buNone/>
            </a:pPr>
            <a:endParaRPr lang="en-US" dirty="0"/>
          </a:p>
        </p:txBody>
      </p:sp>
    </p:spTree>
    <p:extLst>
      <p:ext uri="{BB962C8B-B14F-4D97-AF65-F5344CB8AC3E}">
        <p14:creationId xmlns:p14="http://schemas.microsoft.com/office/powerpoint/2010/main" val="324200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07E2-94E7-4CDC-A496-516535C1BC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F7D2C7-5E2A-4C5E-BDF7-CA919FB12642}"/>
              </a:ext>
            </a:extLst>
          </p:cNvPr>
          <p:cNvSpPr>
            <a:spLocks noGrp="1"/>
          </p:cNvSpPr>
          <p:nvPr>
            <p:ph idx="1"/>
          </p:nvPr>
        </p:nvSpPr>
        <p:spPr/>
        <p:txBody>
          <a:bodyPr/>
          <a:lstStyle/>
          <a:p>
            <a:pPr marL="0" indent="0" algn="l" rtl="0">
              <a:buNone/>
            </a:pPr>
            <a:r>
              <a:rPr lang="en-US" dirty="0"/>
              <a:t>Coma &amp; death &gt; 0.4%</a:t>
            </a:r>
          </a:p>
        </p:txBody>
      </p:sp>
    </p:spTree>
    <p:extLst>
      <p:ext uri="{BB962C8B-B14F-4D97-AF65-F5344CB8AC3E}">
        <p14:creationId xmlns:p14="http://schemas.microsoft.com/office/powerpoint/2010/main" val="144066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60252"/>
          </a:xfrm>
        </p:spPr>
        <p:txBody>
          <a:bodyPr>
            <a:normAutofit fontScale="90000"/>
          </a:bodyPr>
          <a:lstStyle/>
          <a:p>
            <a:r>
              <a:rPr lang="en-US" dirty="0"/>
              <a:t>Investigations:</a:t>
            </a:r>
          </a:p>
        </p:txBody>
      </p:sp>
      <p:sp>
        <p:nvSpPr>
          <p:cNvPr id="3" name="Content Placeholder 2"/>
          <p:cNvSpPr>
            <a:spLocks noGrp="1"/>
          </p:cNvSpPr>
          <p:nvPr>
            <p:ph idx="1"/>
          </p:nvPr>
        </p:nvSpPr>
        <p:spPr>
          <a:xfrm>
            <a:off x="406490" y="1658960"/>
            <a:ext cx="7886700" cy="3831013"/>
          </a:xfrm>
        </p:spPr>
        <p:txBody>
          <a:bodyPr/>
          <a:lstStyle/>
          <a:p>
            <a:pPr marL="385763" indent="-385763">
              <a:buAutoNum type="arabicPeriod"/>
            </a:pPr>
            <a:r>
              <a:rPr lang="en-US" dirty="0"/>
              <a:t>Expired air ethanol analyzer:</a:t>
            </a:r>
          </a:p>
          <a:p>
            <a:r>
              <a:rPr lang="en-US" dirty="0"/>
              <a:t>Also called as </a:t>
            </a:r>
            <a:r>
              <a:rPr lang="en-US" dirty="0" err="1"/>
              <a:t>alcometer</a:t>
            </a:r>
            <a:r>
              <a:rPr lang="en-US" dirty="0"/>
              <a:t>, </a:t>
            </a:r>
            <a:r>
              <a:rPr lang="en-US" dirty="0" err="1"/>
              <a:t>intoximeter</a:t>
            </a:r>
            <a:r>
              <a:rPr lang="en-US" dirty="0"/>
              <a:t> or </a:t>
            </a:r>
            <a:r>
              <a:rPr lang="en-US" dirty="0" err="1"/>
              <a:t>drunkometer</a:t>
            </a:r>
            <a:r>
              <a:rPr lang="en-US" dirty="0"/>
              <a:t> or breath analyzer.</a:t>
            </a:r>
          </a:p>
          <a:p>
            <a:r>
              <a:rPr lang="en-US" dirty="0"/>
              <a:t>Breath analyzer serve as on-spot test for police.</a:t>
            </a:r>
          </a:p>
          <a:p>
            <a:r>
              <a:rPr lang="en-US" dirty="0"/>
              <a:t>Alcohol is eliminated via breath.</a:t>
            </a:r>
          </a:p>
          <a:p>
            <a:r>
              <a:rPr lang="en-US" dirty="0"/>
              <a:t>Main idea is ethanol is oxidized by oxidizing agent with change of color.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273" y="3957839"/>
            <a:ext cx="1450181" cy="17716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240" y="3854254"/>
            <a:ext cx="1300163" cy="1978819"/>
          </a:xfrm>
          <a:prstGeom prst="rect">
            <a:avLst/>
          </a:prstGeom>
        </p:spPr>
      </p:pic>
    </p:spTree>
    <p:extLst>
      <p:ext uri="{BB962C8B-B14F-4D97-AF65-F5344CB8AC3E}">
        <p14:creationId xmlns:p14="http://schemas.microsoft.com/office/powerpoint/2010/main" val="54307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007F31C-9816-43BB-B5AD-757EFBD082E7}"/>
              </a:ext>
            </a:extLst>
          </p:cNvPr>
          <p:cNvSpPr>
            <a:spLocks noGrp="1" noChangeArrowheads="1"/>
          </p:cNvSpPr>
          <p:nvPr>
            <p:ph type="title"/>
          </p:nvPr>
        </p:nvSpPr>
        <p:spPr>
          <a:xfrm>
            <a:off x="628650" y="1131888"/>
            <a:ext cx="7886700" cy="585787"/>
          </a:xfrm>
        </p:spPr>
        <p:txBody>
          <a:bodyPr/>
          <a:lstStyle/>
          <a:p>
            <a:pPr eaLnBrk="1" hangingPunct="1"/>
            <a:r>
              <a:rPr lang="en-GB" altLang="en-US">
                <a:cs typeface="Times New Roman" panose="02020603050405020304" pitchFamily="18" charset="0"/>
              </a:rPr>
              <a:t>Introduction </a:t>
            </a:r>
          </a:p>
        </p:txBody>
      </p:sp>
      <p:sp>
        <p:nvSpPr>
          <p:cNvPr id="4" name="Cloud Callout 3">
            <a:extLst>
              <a:ext uri="{FF2B5EF4-FFF2-40B4-BE49-F238E27FC236}">
                <a16:creationId xmlns:a16="http://schemas.microsoft.com/office/drawing/2014/main" id="{984A8A36-F254-4020-8D00-10A3EDDFBAA4}"/>
              </a:ext>
            </a:extLst>
          </p:cNvPr>
          <p:cNvSpPr/>
          <p:nvPr/>
        </p:nvSpPr>
        <p:spPr>
          <a:xfrm>
            <a:off x="1236663" y="1717675"/>
            <a:ext cx="2492375" cy="9064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GB" sz="1350" dirty="0">
                <a:solidFill>
                  <a:prstClr val="white"/>
                </a:solidFill>
              </a:rPr>
              <a:t>What are alcohols?</a:t>
            </a:r>
          </a:p>
        </p:txBody>
      </p:sp>
      <p:sp>
        <p:nvSpPr>
          <p:cNvPr id="5" name="TextBox 4">
            <a:extLst>
              <a:ext uri="{FF2B5EF4-FFF2-40B4-BE49-F238E27FC236}">
                <a16:creationId xmlns:a16="http://schemas.microsoft.com/office/drawing/2014/main" id="{E2A2B8DC-A0C9-4AB9-B173-AE4189657ED3}"/>
              </a:ext>
            </a:extLst>
          </p:cNvPr>
          <p:cNvSpPr txBox="1"/>
          <p:nvPr/>
        </p:nvSpPr>
        <p:spPr>
          <a:xfrm>
            <a:off x="1236663" y="2962275"/>
            <a:ext cx="5824537" cy="508000"/>
          </a:xfrm>
          <a:prstGeom prst="rect">
            <a:avLst/>
          </a:prstGeom>
          <a:noFill/>
        </p:spPr>
        <p:txBody>
          <a:bodyPr>
            <a:spAutoFit/>
          </a:bodyPr>
          <a:lstStyle/>
          <a:p>
            <a:pPr defTabSz="685800" eaLnBrk="1" fontAlgn="auto" hangingPunct="1">
              <a:spcBef>
                <a:spcPts val="0"/>
              </a:spcBef>
              <a:spcAft>
                <a:spcPts val="0"/>
              </a:spcAft>
              <a:defRPr/>
            </a:pPr>
            <a:r>
              <a:rPr lang="en-GB" sz="1350" dirty="0">
                <a:solidFill>
                  <a:prstClr val="white"/>
                </a:solidFill>
                <a:latin typeface="Calibri" panose="020F0502020204030204"/>
                <a:cs typeface="+mn-cs"/>
              </a:rPr>
              <a:t>an organic compound in which the hydroxyl functional group (-O H) is bound to a carbon atom.</a:t>
            </a:r>
          </a:p>
        </p:txBody>
      </p:sp>
      <p:sp>
        <p:nvSpPr>
          <p:cNvPr id="6" name="Cloud Callout 5">
            <a:extLst>
              <a:ext uri="{FF2B5EF4-FFF2-40B4-BE49-F238E27FC236}">
                <a16:creationId xmlns:a16="http://schemas.microsoft.com/office/drawing/2014/main" id="{8029B467-BEC3-48CC-BFFD-B542EDDA260F}"/>
              </a:ext>
            </a:extLst>
          </p:cNvPr>
          <p:cNvSpPr/>
          <p:nvPr/>
        </p:nvSpPr>
        <p:spPr>
          <a:xfrm>
            <a:off x="2251075" y="3255963"/>
            <a:ext cx="2490788" cy="9080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GB" sz="1350" dirty="0">
                <a:solidFill>
                  <a:prstClr val="white"/>
                </a:solidFill>
              </a:rPr>
              <a:t>Give examples?</a:t>
            </a:r>
          </a:p>
        </p:txBody>
      </p:sp>
      <p:sp>
        <p:nvSpPr>
          <p:cNvPr id="7" name="TextBox 6">
            <a:extLst>
              <a:ext uri="{FF2B5EF4-FFF2-40B4-BE49-F238E27FC236}">
                <a16:creationId xmlns:a16="http://schemas.microsoft.com/office/drawing/2014/main" id="{637076E8-2641-4CBE-A9D2-CA2BFC9F522C}"/>
              </a:ext>
            </a:extLst>
          </p:cNvPr>
          <p:cNvSpPr txBox="1"/>
          <p:nvPr/>
        </p:nvSpPr>
        <p:spPr>
          <a:xfrm>
            <a:off x="1236663" y="4338638"/>
            <a:ext cx="5119687" cy="508000"/>
          </a:xfrm>
          <a:prstGeom prst="rect">
            <a:avLst/>
          </a:prstGeom>
          <a:noFill/>
        </p:spPr>
        <p:txBody>
          <a:bodyPr>
            <a:spAutoFit/>
          </a:bodyPr>
          <a:lstStyle/>
          <a:p>
            <a:pPr defTabSz="685800" eaLnBrk="1" fontAlgn="auto" hangingPunct="1">
              <a:spcBef>
                <a:spcPts val="0"/>
              </a:spcBef>
              <a:spcAft>
                <a:spcPts val="0"/>
              </a:spcAft>
              <a:defRPr/>
            </a:pPr>
            <a:r>
              <a:rPr lang="en-US" sz="1350" dirty="0">
                <a:solidFill>
                  <a:prstClr val="white"/>
                </a:solidFill>
                <a:latin typeface="Calibri" panose="020F0502020204030204"/>
                <a:cs typeface="+mn-cs"/>
              </a:rPr>
              <a:t>* Ethyl alcohol (C</a:t>
            </a:r>
            <a:r>
              <a:rPr lang="en-US" sz="1350" baseline="-25000" dirty="0">
                <a:solidFill>
                  <a:prstClr val="white"/>
                </a:solidFill>
                <a:latin typeface="Calibri" panose="020F0502020204030204"/>
                <a:cs typeface="+mn-cs"/>
              </a:rPr>
              <a:t>2</a:t>
            </a:r>
            <a:r>
              <a:rPr lang="en-US" sz="1350" dirty="0">
                <a:solidFill>
                  <a:prstClr val="white"/>
                </a:solidFill>
                <a:latin typeface="Calibri" panose="020F0502020204030204"/>
                <a:cs typeface="+mn-cs"/>
              </a:rPr>
              <a:t>H</a:t>
            </a:r>
            <a:r>
              <a:rPr lang="en-US" sz="1350" baseline="-25000" dirty="0">
                <a:solidFill>
                  <a:prstClr val="white"/>
                </a:solidFill>
                <a:latin typeface="Calibri" panose="020F0502020204030204"/>
                <a:cs typeface="+mn-cs"/>
              </a:rPr>
              <a:t>5</a:t>
            </a:r>
            <a:r>
              <a:rPr lang="en-US" sz="1350" dirty="0">
                <a:solidFill>
                  <a:prstClr val="white"/>
                </a:solidFill>
                <a:latin typeface="Calibri" panose="020F0502020204030204"/>
                <a:cs typeface="+mn-cs"/>
              </a:rPr>
              <a:t>OH).                        * Methyl alcohol (CH</a:t>
            </a:r>
            <a:r>
              <a:rPr lang="en-US" sz="1350" baseline="-25000" dirty="0">
                <a:solidFill>
                  <a:prstClr val="white"/>
                </a:solidFill>
                <a:latin typeface="Calibri" panose="020F0502020204030204"/>
                <a:cs typeface="+mn-cs"/>
              </a:rPr>
              <a:t>3</a:t>
            </a:r>
            <a:r>
              <a:rPr lang="en-US" sz="1350" dirty="0">
                <a:solidFill>
                  <a:prstClr val="white"/>
                </a:solidFill>
                <a:latin typeface="Calibri" panose="020F0502020204030204"/>
                <a:cs typeface="+mn-cs"/>
              </a:rPr>
              <a:t>OH).</a:t>
            </a:r>
            <a:endParaRPr lang="en-GB" sz="1350" dirty="0">
              <a:solidFill>
                <a:prstClr val="white"/>
              </a:solidFill>
              <a:latin typeface="Calibri" panose="020F0502020204030204"/>
              <a:cs typeface="+mn-cs"/>
            </a:endParaRPr>
          </a:p>
          <a:p>
            <a:pPr defTabSz="685800" eaLnBrk="1" fontAlgn="auto" hangingPunct="1">
              <a:spcBef>
                <a:spcPts val="0"/>
              </a:spcBef>
              <a:spcAft>
                <a:spcPts val="0"/>
              </a:spcAft>
              <a:defRPr/>
            </a:pPr>
            <a:r>
              <a:rPr lang="en-US" sz="1350" dirty="0">
                <a:solidFill>
                  <a:prstClr val="white"/>
                </a:solidFill>
                <a:latin typeface="Calibri" panose="020F0502020204030204"/>
                <a:cs typeface="+mn-cs"/>
              </a:rPr>
              <a:t>* Isopropyl alcohol (C</a:t>
            </a:r>
            <a:r>
              <a:rPr lang="en-US" sz="1350" baseline="-25000" dirty="0">
                <a:solidFill>
                  <a:prstClr val="white"/>
                </a:solidFill>
                <a:latin typeface="Calibri" panose="020F0502020204030204"/>
                <a:cs typeface="+mn-cs"/>
              </a:rPr>
              <a:t>3</a:t>
            </a:r>
            <a:r>
              <a:rPr lang="en-US" sz="1350" dirty="0">
                <a:solidFill>
                  <a:prstClr val="white"/>
                </a:solidFill>
                <a:latin typeface="Calibri" panose="020F0502020204030204"/>
                <a:cs typeface="+mn-cs"/>
              </a:rPr>
              <a:t>H</a:t>
            </a:r>
            <a:r>
              <a:rPr lang="en-US" sz="1350" baseline="-25000" dirty="0">
                <a:solidFill>
                  <a:prstClr val="white"/>
                </a:solidFill>
                <a:latin typeface="Calibri" panose="020F0502020204030204"/>
                <a:cs typeface="+mn-cs"/>
              </a:rPr>
              <a:t>7</a:t>
            </a:r>
            <a:r>
              <a:rPr lang="en-US" sz="1350" dirty="0">
                <a:solidFill>
                  <a:prstClr val="white"/>
                </a:solidFill>
                <a:latin typeface="Calibri" panose="020F0502020204030204"/>
                <a:cs typeface="+mn-cs"/>
              </a:rPr>
              <a:t>OH).                * Ethylene glycols (C</a:t>
            </a:r>
            <a:r>
              <a:rPr lang="en-US" sz="1350" baseline="-25000" dirty="0">
                <a:solidFill>
                  <a:prstClr val="white"/>
                </a:solidFill>
                <a:latin typeface="Calibri" panose="020F0502020204030204"/>
                <a:cs typeface="+mn-cs"/>
              </a:rPr>
              <a:t>2</a:t>
            </a:r>
            <a:r>
              <a:rPr lang="en-US" sz="1350" dirty="0">
                <a:solidFill>
                  <a:prstClr val="white"/>
                </a:solidFill>
                <a:latin typeface="Calibri" panose="020F0502020204030204"/>
                <a:cs typeface="+mn-cs"/>
              </a:rPr>
              <a:t>H</a:t>
            </a:r>
            <a:r>
              <a:rPr lang="en-US" sz="1350" baseline="-25000" dirty="0">
                <a:solidFill>
                  <a:prstClr val="white"/>
                </a:solidFill>
                <a:latin typeface="Calibri" panose="020F0502020204030204"/>
                <a:cs typeface="+mn-cs"/>
              </a:rPr>
              <a:t>4</a:t>
            </a:r>
            <a:r>
              <a:rPr lang="en-US" sz="1350" dirty="0">
                <a:solidFill>
                  <a:prstClr val="white"/>
                </a:solidFill>
                <a:latin typeface="Calibri" panose="020F0502020204030204"/>
                <a:cs typeface="+mn-cs"/>
              </a:rPr>
              <a:t>(OH)</a:t>
            </a:r>
            <a:r>
              <a:rPr lang="en-US" sz="1350" baseline="-25000" dirty="0">
                <a:solidFill>
                  <a:prstClr val="white"/>
                </a:solidFill>
                <a:latin typeface="Calibri" panose="020F0502020204030204"/>
                <a:cs typeface="+mn-cs"/>
              </a:rPr>
              <a:t>2</a:t>
            </a:r>
            <a:r>
              <a:rPr lang="en-US" sz="1350" dirty="0">
                <a:solidFill>
                  <a:prstClr val="white"/>
                </a:solidFill>
                <a:latin typeface="Calibri" panose="020F0502020204030204"/>
                <a:cs typeface="+mn-cs"/>
              </a:rPr>
              <a:t>.</a:t>
            </a:r>
            <a:endParaRPr lang="en-GB" sz="1350" dirty="0">
              <a:solidFill>
                <a:prstClr val="white"/>
              </a:solidFill>
              <a:latin typeface="Calibri" panose="020F0502020204030204"/>
              <a:cs typeface="+mn-cs"/>
            </a:endParaRPr>
          </a:p>
        </p:txBody>
      </p:sp>
      <p:sp>
        <p:nvSpPr>
          <p:cNvPr id="8" name="TextBox 7">
            <a:extLst>
              <a:ext uri="{FF2B5EF4-FFF2-40B4-BE49-F238E27FC236}">
                <a16:creationId xmlns:a16="http://schemas.microsoft.com/office/drawing/2014/main" id="{74DA23AE-9D72-466C-9184-F3D3FA292FA4}"/>
              </a:ext>
            </a:extLst>
          </p:cNvPr>
          <p:cNvSpPr txBox="1"/>
          <p:nvPr/>
        </p:nvSpPr>
        <p:spPr>
          <a:xfrm>
            <a:off x="4741863" y="5216525"/>
            <a:ext cx="2511425" cy="508000"/>
          </a:xfrm>
          <a:prstGeom prst="rect">
            <a:avLst/>
          </a:prstGeom>
          <a:noFill/>
        </p:spPr>
        <p:txBody>
          <a:bodyPr>
            <a:spAutoFit/>
          </a:bodyPr>
          <a:lstStyle/>
          <a:p>
            <a:pPr defTabSz="685800" eaLnBrk="1" fontAlgn="auto" hangingPunct="1">
              <a:spcBef>
                <a:spcPts val="0"/>
              </a:spcBef>
              <a:spcAft>
                <a:spcPts val="0"/>
              </a:spcAft>
              <a:defRPr/>
            </a:pPr>
            <a:r>
              <a:rPr lang="en-US" sz="1350" dirty="0">
                <a:solidFill>
                  <a:prstClr val="white"/>
                </a:solidFill>
                <a:latin typeface="Calibri" panose="020F0502020204030204"/>
                <a:cs typeface="+mn-cs"/>
              </a:rPr>
              <a:t> CNS sedation is the main effect of all alcohols.</a:t>
            </a:r>
            <a:endParaRPr lang="en-GB" sz="1350" dirty="0">
              <a:solidFill>
                <a:prstClr val="white"/>
              </a:solidFill>
              <a:latin typeface="Calibri" panose="020F0502020204030204"/>
              <a:cs typeface="+mn-cs"/>
            </a:endParaRPr>
          </a:p>
        </p:txBody>
      </p:sp>
      <p:sp>
        <p:nvSpPr>
          <p:cNvPr id="3" name="Right Arrow 2">
            <a:extLst>
              <a:ext uri="{FF2B5EF4-FFF2-40B4-BE49-F238E27FC236}">
                <a16:creationId xmlns:a16="http://schemas.microsoft.com/office/drawing/2014/main" id="{2928BD51-FDEF-4A63-801D-FBA8E7C2C4A3}"/>
              </a:ext>
            </a:extLst>
          </p:cNvPr>
          <p:cNvSpPr/>
          <p:nvPr/>
        </p:nvSpPr>
        <p:spPr>
          <a:xfrm>
            <a:off x="1236663" y="5135563"/>
            <a:ext cx="2587625" cy="763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350" dirty="0">
                <a:solidFill>
                  <a:prstClr val="white"/>
                </a:solidFill>
              </a:rPr>
              <a:t>The main action</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Vertical)">
                                      <p:cBhvr>
                                        <p:cTn id="23" dur="500"/>
                                        <p:tgtEl>
                                          <p:spTgt spid="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barn(inVertical)">
                                      <p:cBhvr>
                                        <p:cTn id="28" dur="500"/>
                                        <p:tgtEl>
                                          <p:spTgt spid="7">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build="p"/>
      <p:bldP spid="8"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B70F7681-2E53-428D-A522-795B4F0AB27C}"/>
              </a:ext>
            </a:extLst>
          </p:cNvPr>
          <p:cNvSpPr/>
          <p:nvPr/>
        </p:nvSpPr>
        <p:spPr>
          <a:xfrm>
            <a:off x="7315200" y="304800"/>
            <a:ext cx="1828800" cy="304800"/>
          </a:xfrm>
          <a:prstGeom prst="rect">
            <a:avLst/>
          </a:prstGeom>
          <a:gradFill>
            <a:gsLst>
              <a:gs pos="0">
                <a:schemeClr val="bg1">
                  <a:lumMod val="95000"/>
                  <a:lumOff val="5000"/>
                </a:scheme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dirty="0">
                <a:solidFill>
                  <a:srgbClr val="FF0000"/>
                </a:solidFill>
                <a:latin typeface="Times New Roman" pitchFamily="18" charset="0"/>
                <a:cs typeface="Times New Roman" pitchFamily="18" charset="0"/>
              </a:rPr>
              <a:t>Ethyl Alcohol</a:t>
            </a:r>
            <a:endParaRPr lang="ar-EG" dirty="0">
              <a:solidFill>
                <a:srgbClr val="FF0000"/>
              </a:solidFill>
              <a:latin typeface="Times New Roman" pitchFamily="18" charset="0"/>
              <a:cs typeface="Times New Roman" pitchFamily="18" charset="0"/>
            </a:endParaRPr>
          </a:p>
        </p:txBody>
      </p:sp>
      <p:sp>
        <p:nvSpPr>
          <p:cNvPr id="28675" name="Rectangle 4">
            <a:extLst>
              <a:ext uri="{FF2B5EF4-FFF2-40B4-BE49-F238E27FC236}">
                <a16:creationId xmlns:a16="http://schemas.microsoft.com/office/drawing/2014/main" id="{4846D8B3-99C6-45D3-9BC9-668A62A272F3}"/>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FontTx/>
              <a:buNone/>
            </a:pPr>
            <a:r>
              <a:rPr lang="en-US" altLang="en-US" sz="1200" b="1">
                <a:solidFill>
                  <a:srgbClr val="FF0000"/>
                </a:solidFill>
                <a:cs typeface="Times New Roman" panose="02020603050405020304" pitchFamily="18" charset="0"/>
              </a:rPr>
              <a:t>Acute alcohol intoxication                     </a:t>
            </a:r>
            <a:endParaRPr lang="en-US" altLang="en-US" sz="1800"/>
          </a:p>
        </p:txBody>
      </p:sp>
      <p:sp>
        <p:nvSpPr>
          <p:cNvPr id="16389" name="Text Box 8">
            <a:extLst>
              <a:ext uri="{FF2B5EF4-FFF2-40B4-BE49-F238E27FC236}">
                <a16:creationId xmlns:a16="http://schemas.microsoft.com/office/drawing/2014/main" id="{535D058D-5D80-44FC-B1A5-E95DA28190BC}"/>
              </a:ext>
            </a:extLst>
          </p:cNvPr>
          <p:cNvSpPr txBox="1">
            <a:spLocks noChangeArrowheads="1"/>
          </p:cNvSpPr>
          <p:nvPr/>
        </p:nvSpPr>
        <p:spPr bwMode="auto">
          <a:xfrm>
            <a:off x="762000" y="17526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2400" b="1" dirty="0">
                <a:solidFill>
                  <a:srgbClr val="FF66FF"/>
                </a:solidFill>
              </a:rPr>
              <a:t>Investigations</a:t>
            </a:r>
            <a:r>
              <a:rPr lang="en-US" altLang="en-US" sz="2800" b="1" dirty="0">
                <a:solidFill>
                  <a:srgbClr val="FF3300"/>
                </a:solidFill>
              </a:rPr>
              <a:t> </a:t>
            </a:r>
          </a:p>
        </p:txBody>
      </p:sp>
      <p:sp>
        <p:nvSpPr>
          <p:cNvPr id="28678" name="Text Box 9">
            <a:extLst>
              <a:ext uri="{FF2B5EF4-FFF2-40B4-BE49-F238E27FC236}">
                <a16:creationId xmlns:a16="http://schemas.microsoft.com/office/drawing/2014/main" id="{1E9FC055-7018-41DD-B2B5-649F485DF37E}"/>
              </a:ext>
            </a:extLst>
          </p:cNvPr>
          <p:cNvSpPr txBox="1">
            <a:spLocks noChangeArrowheads="1"/>
          </p:cNvSpPr>
          <p:nvPr/>
        </p:nvSpPr>
        <p:spPr bwMode="auto">
          <a:xfrm>
            <a:off x="1447800" y="22098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endParaRPr lang="en-US" altLang="en-US" sz="1800"/>
          </a:p>
        </p:txBody>
      </p:sp>
      <p:sp>
        <p:nvSpPr>
          <p:cNvPr id="2" name="Rectangle 1">
            <a:extLst>
              <a:ext uri="{FF2B5EF4-FFF2-40B4-BE49-F238E27FC236}">
                <a16:creationId xmlns:a16="http://schemas.microsoft.com/office/drawing/2014/main" id="{CD1F66C7-E4AA-408F-A01F-FFF9DB895C90}"/>
              </a:ext>
            </a:extLst>
          </p:cNvPr>
          <p:cNvSpPr/>
          <p:nvPr/>
        </p:nvSpPr>
        <p:spPr>
          <a:xfrm>
            <a:off x="990600" y="2576513"/>
            <a:ext cx="7391400" cy="1477328"/>
          </a:xfrm>
          <a:prstGeom prst="rect">
            <a:avLst/>
          </a:prstGeom>
        </p:spPr>
        <p:txBody>
          <a:bodyPr wrap="square">
            <a:spAutoFit/>
          </a:bodyPr>
          <a:lstStyle/>
          <a:p>
            <a:r>
              <a:rPr lang="en-US" dirty="0"/>
              <a:t>Blood alcohol level</a:t>
            </a:r>
          </a:p>
          <a:p>
            <a:r>
              <a:rPr lang="en-US" dirty="0"/>
              <a:t>- ABG and blood pH </a:t>
            </a:r>
          </a:p>
          <a:p>
            <a:r>
              <a:rPr lang="en-US" dirty="0"/>
              <a:t>- Blood glucose level</a:t>
            </a:r>
          </a:p>
          <a:p>
            <a:r>
              <a:rPr lang="en-US" dirty="0"/>
              <a:t>- Liver function test</a:t>
            </a:r>
          </a:p>
          <a:p>
            <a:r>
              <a:rPr lang="en-US" dirty="0"/>
              <a:t>- ECG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ppt_w</p:attrName>
                                        </p:attrNameLst>
                                      </p:cBhvr>
                                      <p:tavLst>
                                        <p:tav tm="0">
                                          <p:val>
                                            <p:fltVal val="0"/>
                                          </p:val>
                                        </p:tav>
                                        <p:tav tm="100000">
                                          <p:val>
                                            <p:strVal val="#ppt_w"/>
                                          </p:val>
                                        </p:tav>
                                      </p:tavLst>
                                    </p:anim>
                                    <p:anim calcmode="lin" valueType="num">
                                      <p:cBhvr>
                                        <p:cTn id="8" dur="500" fill="hold"/>
                                        <p:tgtEl>
                                          <p:spTgt spid="16389"/>
                                        </p:tgtEl>
                                        <p:attrNameLst>
                                          <p:attrName>ppt_h</p:attrName>
                                        </p:attrNameLst>
                                      </p:cBhvr>
                                      <p:tavLst>
                                        <p:tav tm="0">
                                          <p:val>
                                            <p:fltVal val="0"/>
                                          </p:val>
                                        </p:tav>
                                        <p:tav tm="100000">
                                          <p:val>
                                            <p:strVal val="#ppt_h"/>
                                          </p:val>
                                        </p:tav>
                                      </p:tavLst>
                                    </p:anim>
                                    <p:anim calcmode="lin" valueType="num">
                                      <p:cBhvr>
                                        <p:cTn id="9" dur="500" fill="hold"/>
                                        <p:tgtEl>
                                          <p:spTgt spid="16389"/>
                                        </p:tgtEl>
                                        <p:attrNameLst>
                                          <p:attrName>style.rotation</p:attrName>
                                        </p:attrNameLst>
                                      </p:cBhvr>
                                      <p:tavLst>
                                        <p:tav tm="0">
                                          <p:val>
                                            <p:fltVal val="90"/>
                                          </p:val>
                                        </p:tav>
                                        <p:tav tm="100000">
                                          <p:val>
                                            <p:fltVal val="0"/>
                                          </p:val>
                                        </p:tav>
                                      </p:tavLst>
                                    </p:anim>
                                    <p:animEffect transition="in" filter="fade">
                                      <p:cBhvr>
                                        <p:cTn id="10"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graphicFrame>
        <p:nvGraphicFramePr>
          <p:cNvPr id="7" name="Content Placeholder 6"/>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9348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graphicEl>
                                              <a:dgm id="{A9674476-766B-4BDE-AE59-9D352BE3FB45}"/>
                                            </p:graphicEl>
                                          </p:spTgt>
                                        </p:tgtEl>
                                        <p:attrNameLst>
                                          <p:attrName>style.visibility</p:attrName>
                                        </p:attrNameLst>
                                      </p:cBhvr>
                                      <p:to>
                                        <p:strVal val="visible"/>
                                      </p:to>
                                    </p:set>
                                    <p:animEffect transition="in" filter="fade">
                                      <p:cBhvr>
                                        <p:cTn id="11" dur="1000"/>
                                        <p:tgtEl>
                                          <p:spTgt spid="7">
                                            <p:graphicEl>
                                              <a:dgm id="{A9674476-766B-4BDE-AE59-9D352BE3FB45}"/>
                                            </p:graphicEl>
                                          </p:spTgt>
                                        </p:tgtEl>
                                      </p:cBhvr>
                                    </p:animEffect>
                                    <p:anim calcmode="lin" valueType="num">
                                      <p:cBhvr>
                                        <p:cTn id="12" dur="1000" fill="hold"/>
                                        <p:tgtEl>
                                          <p:spTgt spid="7">
                                            <p:graphicEl>
                                              <a:dgm id="{A9674476-766B-4BDE-AE59-9D352BE3FB45}"/>
                                            </p:graphicEl>
                                          </p:spTgt>
                                        </p:tgtEl>
                                        <p:attrNameLst>
                                          <p:attrName>ppt_x</p:attrName>
                                        </p:attrNameLst>
                                      </p:cBhvr>
                                      <p:tavLst>
                                        <p:tav tm="0">
                                          <p:val>
                                            <p:strVal val="#ppt_x"/>
                                          </p:val>
                                        </p:tav>
                                        <p:tav tm="100000">
                                          <p:val>
                                            <p:strVal val="#ppt_x"/>
                                          </p:val>
                                        </p:tav>
                                      </p:tavLst>
                                    </p:anim>
                                    <p:anim calcmode="lin" valueType="num">
                                      <p:cBhvr>
                                        <p:cTn id="13" dur="1000" fill="hold"/>
                                        <p:tgtEl>
                                          <p:spTgt spid="7">
                                            <p:graphicEl>
                                              <a:dgm id="{A9674476-766B-4BDE-AE59-9D352BE3FB45}"/>
                                            </p:graphic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graphicEl>
                                              <a:dgm id="{709C8EF9-AF56-4268-AD71-ED515BCDE9FA}"/>
                                            </p:graphicEl>
                                          </p:spTgt>
                                        </p:tgtEl>
                                        <p:attrNameLst>
                                          <p:attrName>style.visibility</p:attrName>
                                        </p:attrNameLst>
                                      </p:cBhvr>
                                      <p:to>
                                        <p:strVal val="visible"/>
                                      </p:to>
                                    </p:set>
                                    <p:animEffect transition="in" filter="fade">
                                      <p:cBhvr>
                                        <p:cTn id="16" dur="1000"/>
                                        <p:tgtEl>
                                          <p:spTgt spid="7">
                                            <p:graphicEl>
                                              <a:dgm id="{709C8EF9-AF56-4268-AD71-ED515BCDE9FA}"/>
                                            </p:graphicEl>
                                          </p:spTgt>
                                        </p:tgtEl>
                                      </p:cBhvr>
                                    </p:animEffect>
                                    <p:anim calcmode="lin" valueType="num">
                                      <p:cBhvr>
                                        <p:cTn id="17" dur="1000" fill="hold"/>
                                        <p:tgtEl>
                                          <p:spTgt spid="7">
                                            <p:graphicEl>
                                              <a:dgm id="{709C8EF9-AF56-4268-AD71-ED515BCDE9FA}"/>
                                            </p:graphicEl>
                                          </p:spTgt>
                                        </p:tgtEl>
                                        <p:attrNameLst>
                                          <p:attrName>ppt_x</p:attrName>
                                        </p:attrNameLst>
                                      </p:cBhvr>
                                      <p:tavLst>
                                        <p:tav tm="0">
                                          <p:val>
                                            <p:strVal val="#ppt_x"/>
                                          </p:val>
                                        </p:tav>
                                        <p:tav tm="100000">
                                          <p:val>
                                            <p:strVal val="#ppt_x"/>
                                          </p:val>
                                        </p:tav>
                                      </p:tavLst>
                                    </p:anim>
                                    <p:anim calcmode="lin" valueType="num">
                                      <p:cBhvr>
                                        <p:cTn id="18" dur="1000" fill="hold"/>
                                        <p:tgtEl>
                                          <p:spTgt spid="7">
                                            <p:graphicEl>
                                              <a:dgm id="{709C8EF9-AF56-4268-AD71-ED515BCDE9FA}"/>
                                            </p:graphic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graphicEl>
                                              <a:dgm id="{B3D3F497-DAFE-4D7B-B84D-DF5B9D97A8A7}"/>
                                            </p:graphicEl>
                                          </p:spTgt>
                                        </p:tgtEl>
                                        <p:attrNameLst>
                                          <p:attrName>style.visibility</p:attrName>
                                        </p:attrNameLst>
                                      </p:cBhvr>
                                      <p:to>
                                        <p:strVal val="visible"/>
                                      </p:to>
                                    </p:set>
                                    <p:animEffect transition="in" filter="fade">
                                      <p:cBhvr>
                                        <p:cTn id="23" dur="1000"/>
                                        <p:tgtEl>
                                          <p:spTgt spid="7">
                                            <p:graphicEl>
                                              <a:dgm id="{B3D3F497-DAFE-4D7B-B84D-DF5B9D97A8A7}"/>
                                            </p:graphicEl>
                                          </p:spTgt>
                                        </p:tgtEl>
                                      </p:cBhvr>
                                    </p:animEffect>
                                    <p:anim calcmode="lin" valueType="num">
                                      <p:cBhvr>
                                        <p:cTn id="24" dur="1000" fill="hold"/>
                                        <p:tgtEl>
                                          <p:spTgt spid="7">
                                            <p:graphicEl>
                                              <a:dgm id="{B3D3F497-DAFE-4D7B-B84D-DF5B9D97A8A7}"/>
                                            </p:graphicEl>
                                          </p:spTgt>
                                        </p:tgtEl>
                                        <p:attrNameLst>
                                          <p:attrName>ppt_x</p:attrName>
                                        </p:attrNameLst>
                                      </p:cBhvr>
                                      <p:tavLst>
                                        <p:tav tm="0">
                                          <p:val>
                                            <p:strVal val="#ppt_x"/>
                                          </p:val>
                                        </p:tav>
                                        <p:tav tm="100000">
                                          <p:val>
                                            <p:strVal val="#ppt_x"/>
                                          </p:val>
                                        </p:tav>
                                      </p:tavLst>
                                    </p:anim>
                                    <p:anim calcmode="lin" valueType="num">
                                      <p:cBhvr>
                                        <p:cTn id="25" dur="1000" fill="hold"/>
                                        <p:tgtEl>
                                          <p:spTgt spid="7">
                                            <p:graphicEl>
                                              <a:dgm id="{B3D3F497-DAFE-4D7B-B84D-DF5B9D97A8A7}"/>
                                            </p:graphic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graphicEl>
                                              <a:dgm id="{035F204A-96B5-4032-8A62-0A57DD7B7187}"/>
                                            </p:graphicEl>
                                          </p:spTgt>
                                        </p:tgtEl>
                                        <p:attrNameLst>
                                          <p:attrName>style.visibility</p:attrName>
                                        </p:attrNameLst>
                                      </p:cBhvr>
                                      <p:to>
                                        <p:strVal val="visible"/>
                                      </p:to>
                                    </p:set>
                                    <p:animEffect transition="in" filter="fade">
                                      <p:cBhvr>
                                        <p:cTn id="28" dur="1000"/>
                                        <p:tgtEl>
                                          <p:spTgt spid="7">
                                            <p:graphicEl>
                                              <a:dgm id="{035F204A-96B5-4032-8A62-0A57DD7B7187}"/>
                                            </p:graphicEl>
                                          </p:spTgt>
                                        </p:tgtEl>
                                      </p:cBhvr>
                                    </p:animEffect>
                                    <p:anim calcmode="lin" valueType="num">
                                      <p:cBhvr>
                                        <p:cTn id="29" dur="1000" fill="hold"/>
                                        <p:tgtEl>
                                          <p:spTgt spid="7">
                                            <p:graphicEl>
                                              <a:dgm id="{035F204A-96B5-4032-8A62-0A57DD7B7187}"/>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035F204A-96B5-4032-8A62-0A57DD7B7187}"/>
                                            </p:graphic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graphicEl>
                                              <a:dgm id="{1CA5914E-32EA-41B1-A850-3EA6DD204395}"/>
                                            </p:graphicEl>
                                          </p:spTgt>
                                        </p:tgtEl>
                                        <p:attrNameLst>
                                          <p:attrName>style.visibility</p:attrName>
                                        </p:attrNameLst>
                                      </p:cBhvr>
                                      <p:to>
                                        <p:strVal val="visible"/>
                                      </p:to>
                                    </p:set>
                                    <p:animEffect transition="in" filter="fade">
                                      <p:cBhvr>
                                        <p:cTn id="33" dur="1000"/>
                                        <p:tgtEl>
                                          <p:spTgt spid="7">
                                            <p:graphicEl>
                                              <a:dgm id="{1CA5914E-32EA-41B1-A850-3EA6DD204395}"/>
                                            </p:graphicEl>
                                          </p:spTgt>
                                        </p:tgtEl>
                                      </p:cBhvr>
                                    </p:animEffect>
                                    <p:anim calcmode="lin" valueType="num">
                                      <p:cBhvr>
                                        <p:cTn id="34" dur="1000" fill="hold"/>
                                        <p:tgtEl>
                                          <p:spTgt spid="7">
                                            <p:graphicEl>
                                              <a:dgm id="{1CA5914E-32EA-41B1-A850-3EA6DD204395}"/>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1CA5914E-32EA-41B1-A850-3EA6DD204395}"/>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graphicEl>
                                              <a:dgm id="{995CE2C7-C86C-4393-81B3-67F3C7C4AE5F}"/>
                                            </p:graphicEl>
                                          </p:spTgt>
                                        </p:tgtEl>
                                        <p:attrNameLst>
                                          <p:attrName>style.visibility</p:attrName>
                                        </p:attrNameLst>
                                      </p:cBhvr>
                                      <p:to>
                                        <p:strVal val="visible"/>
                                      </p:to>
                                    </p:set>
                                    <p:animEffect transition="in" filter="fade">
                                      <p:cBhvr>
                                        <p:cTn id="40" dur="1000"/>
                                        <p:tgtEl>
                                          <p:spTgt spid="7">
                                            <p:graphicEl>
                                              <a:dgm id="{995CE2C7-C86C-4393-81B3-67F3C7C4AE5F}"/>
                                            </p:graphicEl>
                                          </p:spTgt>
                                        </p:tgtEl>
                                      </p:cBhvr>
                                    </p:animEffect>
                                    <p:anim calcmode="lin" valueType="num">
                                      <p:cBhvr>
                                        <p:cTn id="41" dur="1000" fill="hold"/>
                                        <p:tgtEl>
                                          <p:spTgt spid="7">
                                            <p:graphicEl>
                                              <a:dgm id="{995CE2C7-C86C-4393-81B3-67F3C7C4AE5F}"/>
                                            </p:graphicEl>
                                          </p:spTgt>
                                        </p:tgtEl>
                                        <p:attrNameLst>
                                          <p:attrName>ppt_x</p:attrName>
                                        </p:attrNameLst>
                                      </p:cBhvr>
                                      <p:tavLst>
                                        <p:tav tm="0">
                                          <p:val>
                                            <p:strVal val="#ppt_x"/>
                                          </p:val>
                                        </p:tav>
                                        <p:tav tm="100000">
                                          <p:val>
                                            <p:strVal val="#ppt_x"/>
                                          </p:val>
                                        </p:tav>
                                      </p:tavLst>
                                    </p:anim>
                                    <p:anim calcmode="lin" valueType="num">
                                      <p:cBhvr>
                                        <p:cTn id="42" dur="1000" fill="hold"/>
                                        <p:tgtEl>
                                          <p:spTgt spid="7">
                                            <p:graphicEl>
                                              <a:dgm id="{995CE2C7-C86C-4393-81B3-67F3C7C4AE5F}"/>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graphicEl>
                                              <a:dgm id="{C1E50D2E-0052-4891-A2E7-774F58424FB2}"/>
                                            </p:graphicEl>
                                          </p:spTgt>
                                        </p:tgtEl>
                                        <p:attrNameLst>
                                          <p:attrName>style.visibility</p:attrName>
                                        </p:attrNameLst>
                                      </p:cBhvr>
                                      <p:to>
                                        <p:strVal val="visible"/>
                                      </p:to>
                                    </p:set>
                                    <p:animEffect transition="in" filter="fade">
                                      <p:cBhvr>
                                        <p:cTn id="45" dur="1000"/>
                                        <p:tgtEl>
                                          <p:spTgt spid="7">
                                            <p:graphicEl>
                                              <a:dgm id="{C1E50D2E-0052-4891-A2E7-774F58424FB2}"/>
                                            </p:graphicEl>
                                          </p:spTgt>
                                        </p:tgtEl>
                                      </p:cBhvr>
                                    </p:animEffect>
                                    <p:anim calcmode="lin" valueType="num">
                                      <p:cBhvr>
                                        <p:cTn id="46" dur="1000" fill="hold"/>
                                        <p:tgtEl>
                                          <p:spTgt spid="7">
                                            <p:graphicEl>
                                              <a:dgm id="{C1E50D2E-0052-4891-A2E7-774F58424FB2}"/>
                                            </p:graphicEl>
                                          </p:spTgt>
                                        </p:tgtEl>
                                        <p:attrNameLst>
                                          <p:attrName>ppt_x</p:attrName>
                                        </p:attrNameLst>
                                      </p:cBhvr>
                                      <p:tavLst>
                                        <p:tav tm="0">
                                          <p:val>
                                            <p:strVal val="#ppt_x"/>
                                          </p:val>
                                        </p:tav>
                                        <p:tav tm="100000">
                                          <p:val>
                                            <p:strVal val="#ppt_x"/>
                                          </p:val>
                                        </p:tav>
                                      </p:tavLst>
                                    </p:anim>
                                    <p:anim calcmode="lin" valueType="num">
                                      <p:cBhvr>
                                        <p:cTn id="47" dur="1000" fill="hold"/>
                                        <p:tgtEl>
                                          <p:spTgt spid="7">
                                            <p:graphicEl>
                                              <a:dgm id="{C1E50D2E-0052-4891-A2E7-774F58424FB2}"/>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
                                            <p:graphicEl>
                                              <a:dgm id="{0E6D2605-FDF0-4EA5-A734-2DD10CF9F097}"/>
                                            </p:graphicEl>
                                          </p:spTgt>
                                        </p:tgtEl>
                                        <p:attrNameLst>
                                          <p:attrName>style.visibility</p:attrName>
                                        </p:attrNameLst>
                                      </p:cBhvr>
                                      <p:to>
                                        <p:strVal val="visible"/>
                                      </p:to>
                                    </p:set>
                                    <p:animEffect transition="in" filter="fade">
                                      <p:cBhvr>
                                        <p:cTn id="50" dur="1000"/>
                                        <p:tgtEl>
                                          <p:spTgt spid="7">
                                            <p:graphicEl>
                                              <a:dgm id="{0E6D2605-FDF0-4EA5-A734-2DD10CF9F097}"/>
                                            </p:graphicEl>
                                          </p:spTgt>
                                        </p:tgtEl>
                                      </p:cBhvr>
                                    </p:animEffect>
                                    <p:anim calcmode="lin" valueType="num">
                                      <p:cBhvr>
                                        <p:cTn id="51" dur="1000" fill="hold"/>
                                        <p:tgtEl>
                                          <p:spTgt spid="7">
                                            <p:graphicEl>
                                              <a:dgm id="{0E6D2605-FDF0-4EA5-A734-2DD10CF9F097}"/>
                                            </p:graphicEl>
                                          </p:spTgt>
                                        </p:tgtEl>
                                        <p:attrNameLst>
                                          <p:attrName>ppt_x</p:attrName>
                                        </p:attrNameLst>
                                      </p:cBhvr>
                                      <p:tavLst>
                                        <p:tav tm="0">
                                          <p:val>
                                            <p:strVal val="#ppt_x"/>
                                          </p:val>
                                        </p:tav>
                                        <p:tav tm="100000">
                                          <p:val>
                                            <p:strVal val="#ppt_x"/>
                                          </p:val>
                                        </p:tav>
                                      </p:tavLst>
                                    </p:anim>
                                    <p:anim calcmode="lin" valueType="num">
                                      <p:cBhvr>
                                        <p:cTn id="52" dur="1000" fill="hold"/>
                                        <p:tgtEl>
                                          <p:spTgt spid="7">
                                            <p:graphicEl>
                                              <a:dgm id="{0E6D2605-FDF0-4EA5-A734-2DD10CF9F097}"/>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
                                            <p:graphicEl>
                                              <a:dgm id="{D4D9B788-D4FE-4020-82DB-61A6089F4536}"/>
                                            </p:graphicEl>
                                          </p:spTgt>
                                        </p:tgtEl>
                                        <p:attrNameLst>
                                          <p:attrName>style.visibility</p:attrName>
                                        </p:attrNameLst>
                                      </p:cBhvr>
                                      <p:to>
                                        <p:strVal val="visible"/>
                                      </p:to>
                                    </p:set>
                                    <p:animEffect transition="in" filter="fade">
                                      <p:cBhvr>
                                        <p:cTn id="57" dur="1000"/>
                                        <p:tgtEl>
                                          <p:spTgt spid="7">
                                            <p:graphicEl>
                                              <a:dgm id="{D4D9B788-D4FE-4020-82DB-61A6089F4536}"/>
                                            </p:graphicEl>
                                          </p:spTgt>
                                        </p:tgtEl>
                                      </p:cBhvr>
                                    </p:animEffect>
                                    <p:anim calcmode="lin" valueType="num">
                                      <p:cBhvr>
                                        <p:cTn id="58" dur="1000" fill="hold"/>
                                        <p:tgtEl>
                                          <p:spTgt spid="7">
                                            <p:graphicEl>
                                              <a:dgm id="{D4D9B788-D4FE-4020-82DB-61A6089F4536}"/>
                                            </p:graphicEl>
                                          </p:spTgt>
                                        </p:tgtEl>
                                        <p:attrNameLst>
                                          <p:attrName>ppt_x</p:attrName>
                                        </p:attrNameLst>
                                      </p:cBhvr>
                                      <p:tavLst>
                                        <p:tav tm="0">
                                          <p:val>
                                            <p:strVal val="#ppt_x"/>
                                          </p:val>
                                        </p:tav>
                                        <p:tav tm="100000">
                                          <p:val>
                                            <p:strVal val="#ppt_x"/>
                                          </p:val>
                                        </p:tav>
                                      </p:tavLst>
                                    </p:anim>
                                    <p:anim calcmode="lin" valueType="num">
                                      <p:cBhvr>
                                        <p:cTn id="59" dur="1000" fill="hold"/>
                                        <p:tgtEl>
                                          <p:spTgt spid="7">
                                            <p:graphicEl>
                                              <a:dgm id="{D4D9B788-D4FE-4020-82DB-61A6089F4536}"/>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
                                            <p:graphicEl>
                                              <a:dgm id="{7A5FE027-39B6-4924-BEC5-B05F9D74F7EB}"/>
                                            </p:graphicEl>
                                          </p:spTgt>
                                        </p:tgtEl>
                                        <p:attrNameLst>
                                          <p:attrName>style.visibility</p:attrName>
                                        </p:attrNameLst>
                                      </p:cBhvr>
                                      <p:to>
                                        <p:strVal val="visible"/>
                                      </p:to>
                                    </p:set>
                                    <p:animEffect transition="in" filter="fade">
                                      <p:cBhvr>
                                        <p:cTn id="62" dur="1000"/>
                                        <p:tgtEl>
                                          <p:spTgt spid="7">
                                            <p:graphicEl>
                                              <a:dgm id="{7A5FE027-39B6-4924-BEC5-B05F9D74F7EB}"/>
                                            </p:graphicEl>
                                          </p:spTgt>
                                        </p:tgtEl>
                                      </p:cBhvr>
                                    </p:animEffect>
                                    <p:anim calcmode="lin" valueType="num">
                                      <p:cBhvr>
                                        <p:cTn id="63" dur="1000" fill="hold"/>
                                        <p:tgtEl>
                                          <p:spTgt spid="7">
                                            <p:graphicEl>
                                              <a:dgm id="{7A5FE027-39B6-4924-BEC5-B05F9D74F7EB}"/>
                                            </p:graphicEl>
                                          </p:spTgt>
                                        </p:tgtEl>
                                        <p:attrNameLst>
                                          <p:attrName>ppt_x</p:attrName>
                                        </p:attrNameLst>
                                      </p:cBhvr>
                                      <p:tavLst>
                                        <p:tav tm="0">
                                          <p:val>
                                            <p:strVal val="#ppt_x"/>
                                          </p:val>
                                        </p:tav>
                                        <p:tav tm="100000">
                                          <p:val>
                                            <p:strVal val="#ppt_x"/>
                                          </p:val>
                                        </p:tav>
                                      </p:tavLst>
                                    </p:anim>
                                    <p:anim calcmode="lin" valueType="num">
                                      <p:cBhvr>
                                        <p:cTn id="64" dur="1000" fill="hold"/>
                                        <p:tgtEl>
                                          <p:spTgt spid="7">
                                            <p:graphicEl>
                                              <a:dgm id="{7A5FE027-39B6-4924-BEC5-B05F9D74F7EB}"/>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
                                            <p:graphicEl>
                                              <a:dgm id="{26C47F13-86D6-45E0-A149-8FABCE163CD2}"/>
                                            </p:graphicEl>
                                          </p:spTgt>
                                        </p:tgtEl>
                                        <p:attrNameLst>
                                          <p:attrName>style.visibility</p:attrName>
                                        </p:attrNameLst>
                                      </p:cBhvr>
                                      <p:to>
                                        <p:strVal val="visible"/>
                                      </p:to>
                                    </p:set>
                                    <p:animEffect transition="in" filter="fade">
                                      <p:cBhvr>
                                        <p:cTn id="67" dur="1000"/>
                                        <p:tgtEl>
                                          <p:spTgt spid="7">
                                            <p:graphicEl>
                                              <a:dgm id="{26C47F13-86D6-45E0-A149-8FABCE163CD2}"/>
                                            </p:graphicEl>
                                          </p:spTgt>
                                        </p:tgtEl>
                                      </p:cBhvr>
                                    </p:animEffect>
                                    <p:anim calcmode="lin" valueType="num">
                                      <p:cBhvr>
                                        <p:cTn id="68" dur="1000" fill="hold"/>
                                        <p:tgtEl>
                                          <p:spTgt spid="7">
                                            <p:graphicEl>
                                              <a:dgm id="{26C47F13-86D6-45E0-A149-8FABCE163CD2}"/>
                                            </p:graphicEl>
                                          </p:spTgt>
                                        </p:tgtEl>
                                        <p:attrNameLst>
                                          <p:attrName>ppt_x</p:attrName>
                                        </p:attrNameLst>
                                      </p:cBhvr>
                                      <p:tavLst>
                                        <p:tav tm="0">
                                          <p:val>
                                            <p:strVal val="#ppt_x"/>
                                          </p:val>
                                        </p:tav>
                                        <p:tav tm="100000">
                                          <p:val>
                                            <p:strVal val="#ppt_x"/>
                                          </p:val>
                                        </p:tav>
                                      </p:tavLst>
                                    </p:anim>
                                    <p:anim calcmode="lin" valueType="num">
                                      <p:cBhvr>
                                        <p:cTn id="69" dur="1000" fill="hold"/>
                                        <p:tgtEl>
                                          <p:spTgt spid="7">
                                            <p:graphicEl>
                                              <a:dgm id="{26C47F13-86D6-45E0-A149-8FABCE163CD2}"/>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7">
                                            <p:graphicEl>
                                              <a:dgm id="{E1936AFC-D008-48A0-BA88-3E0CE7A0A945}"/>
                                            </p:graphicEl>
                                          </p:spTgt>
                                        </p:tgtEl>
                                        <p:attrNameLst>
                                          <p:attrName>style.visibility</p:attrName>
                                        </p:attrNameLst>
                                      </p:cBhvr>
                                      <p:to>
                                        <p:strVal val="visible"/>
                                      </p:to>
                                    </p:set>
                                    <p:animEffect transition="in" filter="fade">
                                      <p:cBhvr>
                                        <p:cTn id="74" dur="1000"/>
                                        <p:tgtEl>
                                          <p:spTgt spid="7">
                                            <p:graphicEl>
                                              <a:dgm id="{E1936AFC-D008-48A0-BA88-3E0CE7A0A945}"/>
                                            </p:graphicEl>
                                          </p:spTgt>
                                        </p:tgtEl>
                                      </p:cBhvr>
                                    </p:animEffect>
                                    <p:anim calcmode="lin" valueType="num">
                                      <p:cBhvr>
                                        <p:cTn id="75" dur="1000" fill="hold"/>
                                        <p:tgtEl>
                                          <p:spTgt spid="7">
                                            <p:graphicEl>
                                              <a:dgm id="{E1936AFC-D008-48A0-BA88-3E0CE7A0A945}"/>
                                            </p:graphicEl>
                                          </p:spTgt>
                                        </p:tgtEl>
                                        <p:attrNameLst>
                                          <p:attrName>ppt_x</p:attrName>
                                        </p:attrNameLst>
                                      </p:cBhvr>
                                      <p:tavLst>
                                        <p:tav tm="0">
                                          <p:val>
                                            <p:strVal val="#ppt_x"/>
                                          </p:val>
                                        </p:tav>
                                        <p:tav tm="100000">
                                          <p:val>
                                            <p:strVal val="#ppt_x"/>
                                          </p:val>
                                        </p:tav>
                                      </p:tavLst>
                                    </p:anim>
                                    <p:anim calcmode="lin" valueType="num">
                                      <p:cBhvr>
                                        <p:cTn id="76" dur="1000" fill="hold"/>
                                        <p:tgtEl>
                                          <p:spTgt spid="7">
                                            <p:graphicEl>
                                              <a:dgm id="{E1936AFC-D008-48A0-BA88-3E0CE7A0A945}"/>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7">
                                            <p:graphicEl>
                                              <a:dgm id="{E922A4F2-1442-4C18-B079-2D72873892AA}"/>
                                            </p:graphicEl>
                                          </p:spTgt>
                                        </p:tgtEl>
                                        <p:attrNameLst>
                                          <p:attrName>style.visibility</p:attrName>
                                        </p:attrNameLst>
                                      </p:cBhvr>
                                      <p:to>
                                        <p:strVal val="visible"/>
                                      </p:to>
                                    </p:set>
                                    <p:animEffect transition="in" filter="fade">
                                      <p:cBhvr>
                                        <p:cTn id="79" dur="1000"/>
                                        <p:tgtEl>
                                          <p:spTgt spid="7">
                                            <p:graphicEl>
                                              <a:dgm id="{E922A4F2-1442-4C18-B079-2D72873892AA}"/>
                                            </p:graphicEl>
                                          </p:spTgt>
                                        </p:tgtEl>
                                      </p:cBhvr>
                                    </p:animEffect>
                                    <p:anim calcmode="lin" valueType="num">
                                      <p:cBhvr>
                                        <p:cTn id="80" dur="1000" fill="hold"/>
                                        <p:tgtEl>
                                          <p:spTgt spid="7">
                                            <p:graphicEl>
                                              <a:dgm id="{E922A4F2-1442-4C18-B079-2D72873892AA}"/>
                                            </p:graphicEl>
                                          </p:spTgt>
                                        </p:tgtEl>
                                        <p:attrNameLst>
                                          <p:attrName>ppt_x</p:attrName>
                                        </p:attrNameLst>
                                      </p:cBhvr>
                                      <p:tavLst>
                                        <p:tav tm="0">
                                          <p:val>
                                            <p:strVal val="#ppt_x"/>
                                          </p:val>
                                        </p:tav>
                                        <p:tav tm="100000">
                                          <p:val>
                                            <p:strVal val="#ppt_x"/>
                                          </p:val>
                                        </p:tav>
                                      </p:tavLst>
                                    </p:anim>
                                    <p:anim calcmode="lin" valueType="num">
                                      <p:cBhvr>
                                        <p:cTn id="81" dur="1000" fill="hold"/>
                                        <p:tgtEl>
                                          <p:spTgt spid="7">
                                            <p:graphicEl>
                                              <a:dgm id="{E922A4F2-1442-4C18-B079-2D72873892AA}"/>
                                            </p:graphic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
                                            <p:graphicEl>
                                              <a:dgm id="{53D07EA8-8013-4A46-9731-4D6BC1F5DCF9}"/>
                                            </p:graphicEl>
                                          </p:spTgt>
                                        </p:tgtEl>
                                        <p:attrNameLst>
                                          <p:attrName>style.visibility</p:attrName>
                                        </p:attrNameLst>
                                      </p:cBhvr>
                                      <p:to>
                                        <p:strVal val="visible"/>
                                      </p:to>
                                    </p:set>
                                    <p:animEffect transition="in" filter="fade">
                                      <p:cBhvr>
                                        <p:cTn id="84" dur="1000"/>
                                        <p:tgtEl>
                                          <p:spTgt spid="7">
                                            <p:graphicEl>
                                              <a:dgm id="{53D07EA8-8013-4A46-9731-4D6BC1F5DCF9}"/>
                                            </p:graphicEl>
                                          </p:spTgt>
                                        </p:tgtEl>
                                      </p:cBhvr>
                                    </p:animEffect>
                                    <p:anim calcmode="lin" valueType="num">
                                      <p:cBhvr>
                                        <p:cTn id="85" dur="1000" fill="hold"/>
                                        <p:tgtEl>
                                          <p:spTgt spid="7">
                                            <p:graphicEl>
                                              <a:dgm id="{53D07EA8-8013-4A46-9731-4D6BC1F5DCF9}"/>
                                            </p:graphicEl>
                                          </p:spTgt>
                                        </p:tgtEl>
                                        <p:attrNameLst>
                                          <p:attrName>ppt_x</p:attrName>
                                        </p:attrNameLst>
                                      </p:cBhvr>
                                      <p:tavLst>
                                        <p:tav tm="0">
                                          <p:val>
                                            <p:strVal val="#ppt_x"/>
                                          </p:val>
                                        </p:tav>
                                        <p:tav tm="100000">
                                          <p:val>
                                            <p:strVal val="#ppt_x"/>
                                          </p:val>
                                        </p:tav>
                                      </p:tavLst>
                                    </p:anim>
                                    <p:anim calcmode="lin" valueType="num">
                                      <p:cBhvr>
                                        <p:cTn id="86" dur="1000" fill="hold"/>
                                        <p:tgtEl>
                                          <p:spTgt spid="7">
                                            <p:graphicEl>
                                              <a:dgm id="{53D07EA8-8013-4A46-9731-4D6BC1F5DCF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23325"/>
            <a:ext cx="7886700" cy="994172"/>
          </a:xfrm>
        </p:spPr>
        <p:txBody>
          <a:bodyPr/>
          <a:lstStyle/>
          <a:p>
            <a:r>
              <a:rPr lang="en-US" dirty="0"/>
              <a:t>1- General:</a:t>
            </a:r>
          </a:p>
        </p:txBody>
      </p:sp>
      <p:sp>
        <p:nvSpPr>
          <p:cNvPr id="3" name="Content Placeholder 2"/>
          <p:cNvSpPr>
            <a:spLocks noGrp="1"/>
          </p:cNvSpPr>
          <p:nvPr>
            <p:ph idx="1"/>
          </p:nvPr>
        </p:nvSpPr>
        <p:spPr>
          <a:xfrm>
            <a:off x="560070" y="1824786"/>
            <a:ext cx="7886700" cy="3263504"/>
          </a:xfrm>
        </p:spPr>
        <p:txBody>
          <a:bodyPr>
            <a:noAutofit/>
          </a:bodyPr>
          <a:lstStyle/>
          <a:p>
            <a:pPr>
              <a:lnSpc>
                <a:spcPct val="170000"/>
              </a:lnSpc>
            </a:pPr>
            <a:r>
              <a:rPr lang="en-US" sz="1500" dirty="0"/>
              <a:t>general speaking that gastrointestinal decontamination is rarely, if ever, indicated for toxic alcohols because of their rapid absorption and limited binding to activated charcoal.</a:t>
            </a:r>
          </a:p>
          <a:p>
            <a:pPr marL="0" indent="0">
              <a:buNone/>
            </a:pPr>
            <a:r>
              <a:rPr lang="en-US" sz="1500" b="1" dirty="0">
                <a:solidFill>
                  <a:srgbClr val="FF0000"/>
                </a:solidFill>
              </a:rPr>
              <a:t>1-	Emesis: </a:t>
            </a:r>
            <a:r>
              <a:rPr lang="en-US" sz="1200" dirty="0"/>
              <a:t>It is rarely indicated in the acutely intoxicated adult, especially in the setting of depressed mental and/or consciousness state.</a:t>
            </a:r>
          </a:p>
          <a:p>
            <a:pPr marL="0" indent="0">
              <a:buNone/>
            </a:pPr>
            <a:r>
              <a:rPr lang="en-US" sz="1500" b="1" dirty="0">
                <a:solidFill>
                  <a:srgbClr val="FF0000"/>
                </a:solidFill>
              </a:rPr>
              <a:t>2-	Gastric lavage:</a:t>
            </a:r>
          </a:p>
          <a:p>
            <a:r>
              <a:rPr lang="en-US" sz="1200" dirty="0"/>
              <a:t>Not effective due to rapid absorption.</a:t>
            </a:r>
          </a:p>
          <a:p>
            <a:r>
              <a:rPr lang="en-US" sz="1200" dirty="0"/>
              <a:t>Indicated in concomitant ingestion of toxic agents.</a:t>
            </a:r>
          </a:p>
          <a:p>
            <a:r>
              <a:rPr lang="en-US" sz="1200" dirty="0"/>
              <a:t>Done by Na bicarbonate or tape water.</a:t>
            </a:r>
          </a:p>
          <a:p>
            <a:pPr marL="0" indent="0">
              <a:buNone/>
            </a:pPr>
            <a:r>
              <a:rPr lang="en-US" sz="1500" b="1" dirty="0">
                <a:solidFill>
                  <a:srgbClr val="FF0000"/>
                </a:solidFill>
              </a:rPr>
              <a:t>3-	Activated charcoal</a:t>
            </a:r>
            <a:r>
              <a:rPr lang="en-US" sz="1200" dirty="0"/>
              <a:t>: It is not effective as alcohol is poorly adsorbed by it. It is indicated only in concomitant ingestion of other toxic agent.</a:t>
            </a:r>
          </a:p>
          <a:p>
            <a:pPr marL="0" indent="0">
              <a:buNone/>
            </a:pPr>
            <a:r>
              <a:rPr lang="en-US" sz="1500" b="1" dirty="0">
                <a:solidFill>
                  <a:srgbClr val="FF0000"/>
                </a:solidFill>
              </a:rPr>
              <a:t>4-	</a:t>
            </a:r>
            <a:r>
              <a:rPr lang="en-US" sz="1500" b="1" dirty="0" err="1">
                <a:solidFill>
                  <a:srgbClr val="FF0000"/>
                </a:solidFill>
              </a:rPr>
              <a:t>Haemodialysis</a:t>
            </a:r>
            <a:r>
              <a:rPr lang="en-US" sz="1200" dirty="0"/>
              <a:t>: It is indicated in:</a:t>
            </a:r>
          </a:p>
          <a:p>
            <a:r>
              <a:rPr lang="en-US" sz="1200" dirty="0"/>
              <a:t>Extremely high alcohol level.</a:t>
            </a:r>
          </a:p>
          <a:p>
            <a:r>
              <a:rPr lang="en-US" sz="1200" dirty="0"/>
              <a:t>Severe acid base and/or electrolyte disturbance.</a:t>
            </a:r>
          </a:p>
          <a:p>
            <a:endParaRPr lang="en-US" sz="1200" dirty="0"/>
          </a:p>
        </p:txBody>
      </p:sp>
    </p:spTree>
    <p:extLst>
      <p:ext uri="{BB962C8B-B14F-4D97-AF65-F5344CB8AC3E}">
        <p14:creationId xmlns:p14="http://schemas.microsoft.com/office/powerpoint/2010/main" val="3137999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47968" y="1434417"/>
          <a:ext cx="8064590" cy="4445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822268" y="1004207"/>
            <a:ext cx="5741126" cy="461665"/>
          </a:xfrm>
          <a:prstGeom prst="rect">
            <a:avLst/>
          </a:prstGeom>
          <a:noFill/>
        </p:spPr>
        <p:txBody>
          <a:bodyPr wrap="square" rtlCol="0">
            <a:spAutoFit/>
          </a:bodyPr>
          <a:lstStyle/>
          <a:p>
            <a:pPr algn="ctr" defTabSz="685800" eaLnBrk="1" fontAlgn="auto" hangingPunct="1">
              <a:spcBef>
                <a:spcPts val="0"/>
              </a:spcBef>
              <a:spcAft>
                <a:spcPts val="0"/>
              </a:spcAft>
            </a:pPr>
            <a:r>
              <a:rPr lang="en-US" sz="2400" b="1" dirty="0">
                <a:solidFill>
                  <a:srgbClr val="FF0000"/>
                </a:solidFill>
                <a:latin typeface="Calibri" panose="020F0502020204030204"/>
                <a:cs typeface="+mn-cs"/>
              </a:rPr>
              <a:t>Supportive and symptomatic treatment</a:t>
            </a:r>
          </a:p>
        </p:txBody>
      </p:sp>
    </p:spTree>
    <p:extLst>
      <p:ext uri="{BB962C8B-B14F-4D97-AF65-F5344CB8AC3E}">
        <p14:creationId xmlns:p14="http://schemas.microsoft.com/office/powerpoint/2010/main" val="2440806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graphicEl>
                                              <a:dgm id="{35D0162E-F013-4558-A9D9-D43F7FE8D4B7}"/>
                                            </p:graphicEl>
                                          </p:spTgt>
                                        </p:tgtEl>
                                        <p:attrNameLst>
                                          <p:attrName>style.visibility</p:attrName>
                                        </p:attrNameLst>
                                      </p:cBhvr>
                                      <p:to>
                                        <p:strVal val="visible"/>
                                      </p:to>
                                    </p:set>
                                    <p:animEffect transition="in" filter="fade">
                                      <p:cBhvr>
                                        <p:cTn id="12" dur="1000"/>
                                        <p:tgtEl>
                                          <p:spTgt spid="7">
                                            <p:graphicEl>
                                              <a:dgm id="{35D0162E-F013-4558-A9D9-D43F7FE8D4B7}"/>
                                            </p:graphicEl>
                                          </p:spTgt>
                                        </p:tgtEl>
                                      </p:cBhvr>
                                    </p:animEffect>
                                    <p:anim calcmode="lin" valueType="num">
                                      <p:cBhvr>
                                        <p:cTn id="13" dur="1000" fill="hold"/>
                                        <p:tgtEl>
                                          <p:spTgt spid="7">
                                            <p:graphicEl>
                                              <a:dgm id="{35D0162E-F013-4558-A9D9-D43F7FE8D4B7}"/>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35D0162E-F013-4558-A9D9-D43F7FE8D4B7}"/>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graphicEl>
                                              <a:dgm id="{A31EEB12-41D2-44FA-B699-FB08B7496426}"/>
                                            </p:graphicEl>
                                          </p:spTgt>
                                        </p:tgtEl>
                                        <p:attrNameLst>
                                          <p:attrName>style.visibility</p:attrName>
                                        </p:attrNameLst>
                                      </p:cBhvr>
                                      <p:to>
                                        <p:strVal val="visible"/>
                                      </p:to>
                                    </p:set>
                                    <p:animEffect transition="in" filter="fade">
                                      <p:cBhvr>
                                        <p:cTn id="19" dur="1000"/>
                                        <p:tgtEl>
                                          <p:spTgt spid="7">
                                            <p:graphicEl>
                                              <a:dgm id="{A31EEB12-41D2-44FA-B699-FB08B7496426}"/>
                                            </p:graphicEl>
                                          </p:spTgt>
                                        </p:tgtEl>
                                      </p:cBhvr>
                                    </p:animEffect>
                                    <p:anim calcmode="lin" valueType="num">
                                      <p:cBhvr>
                                        <p:cTn id="20" dur="1000" fill="hold"/>
                                        <p:tgtEl>
                                          <p:spTgt spid="7">
                                            <p:graphicEl>
                                              <a:dgm id="{A31EEB12-41D2-44FA-B699-FB08B7496426}"/>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A31EEB12-41D2-44FA-B699-FB08B7496426}"/>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graphicEl>
                                              <a:dgm id="{AA2BF0F6-FCE9-49B2-9722-A1995D86B1C1}"/>
                                            </p:graphicEl>
                                          </p:spTgt>
                                        </p:tgtEl>
                                        <p:attrNameLst>
                                          <p:attrName>style.visibility</p:attrName>
                                        </p:attrNameLst>
                                      </p:cBhvr>
                                      <p:to>
                                        <p:strVal val="visible"/>
                                      </p:to>
                                    </p:set>
                                    <p:animEffect transition="in" filter="fade">
                                      <p:cBhvr>
                                        <p:cTn id="26" dur="1000"/>
                                        <p:tgtEl>
                                          <p:spTgt spid="7">
                                            <p:graphicEl>
                                              <a:dgm id="{AA2BF0F6-FCE9-49B2-9722-A1995D86B1C1}"/>
                                            </p:graphicEl>
                                          </p:spTgt>
                                        </p:tgtEl>
                                      </p:cBhvr>
                                    </p:animEffect>
                                    <p:anim calcmode="lin" valueType="num">
                                      <p:cBhvr>
                                        <p:cTn id="27" dur="1000" fill="hold"/>
                                        <p:tgtEl>
                                          <p:spTgt spid="7">
                                            <p:graphicEl>
                                              <a:dgm id="{AA2BF0F6-FCE9-49B2-9722-A1995D86B1C1}"/>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AA2BF0F6-FCE9-49B2-9722-A1995D86B1C1}"/>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graphicEl>
                                              <a:dgm id="{2F0B29D5-0781-41DF-AAF6-009DBEBC5410}"/>
                                            </p:graphicEl>
                                          </p:spTgt>
                                        </p:tgtEl>
                                        <p:attrNameLst>
                                          <p:attrName>style.visibility</p:attrName>
                                        </p:attrNameLst>
                                      </p:cBhvr>
                                      <p:to>
                                        <p:strVal val="visible"/>
                                      </p:to>
                                    </p:set>
                                    <p:animEffect transition="in" filter="fade">
                                      <p:cBhvr>
                                        <p:cTn id="33" dur="1000"/>
                                        <p:tgtEl>
                                          <p:spTgt spid="7">
                                            <p:graphicEl>
                                              <a:dgm id="{2F0B29D5-0781-41DF-AAF6-009DBEBC5410}"/>
                                            </p:graphicEl>
                                          </p:spTgt>
                                        </p:tgtEl>
                                      </p:cBhvr>
                                    </p:animEffect>
                                    <p:anim calcmode="lin" valueType="num">
                                      <p:cBhvr>
                                        <p:cTn id="34" dur="1000" fill="hold"/>
                                        <p:tgtEl>
                                          <p:spTgt spid="7">
                                            <p:graphicEl>
                                              <a:dgm id="{2F0B29D5-0781-41DF-AAF6-009DBEBC5410}"/>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2F0B29D5-0781-41DF-AAF6-009DBEBC5410}"/>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graphicEl>
                                              <a:dgm id="{ABE45F69-13BB-46BD-A1CA-DDDF98F8B85E}"/>
                                            </p:graphicEl>
                                          </p:spTgt>
                                        </p:tgtEl>
                                        <p:attrNameLst>
                                          <p:attrName>style.visibility</p:attrName>
                                        </p:attrNameLst>
                                      </p:cBhvr>
                                      <p:to>
                                        <p:strVal val="visible"/>
                                      </p:to>
                                    </p:set>
                                    <p:animEffect transition="in" filter="fade">
                                      <p:cBhvr>
                                        <p:cTn id="40" dur="1000"/>
                                        <p:tgtEl>
                                          <p:spTgt spid="7">
                                            <p:graphicEl>
                                              <a:dgm id="{ABE45F69-13BB-46BD-A1CA-DDDF98F8B85E}"/>
                                            </p:graphicEl>
                                          </p:spTgt>
                                        </p:tgtEl>
                                      </p:cBhvr>
                                    </p:animEffect>
                                    <p:anim calcmode="lin" valueType="num">
                                      <p:cBhvr>
                                        <p:cTn id="41" dur="1000" fill="hold"/>
                                        <p:tgtEl>
                                          <p:spTgt spid="7">
                                            <p:graphicEl>
                                              <a:dgm id="{ABE45F69-13BB-46BD-A1CA-DDDF98F8B85E}"/>
                                            </p:graphicEl>
                                          </p:spTgt>
                                        </p:tgtEl>
                                        <p:attrNameLst>
                                          <p:attrName>ppt_x</p:attrName>
                                        </p:attrNameLst>
                                      </p:cBhvr>
                                      <p:tavLst>
                                        <p:tav tm="0">
                                          <p:val>
                                            <p:strVal val="#ppt_x"/>
                                          </p:val>
                                        </p:tav>
                                        <p:tav tm="100000">
                                          <p:val>
                                            <p:strVal val="#ppt_x"/>
                                          </p:val>
                                        </p:tav>
                                      </p:tavLst>
                                    </p:anim>
                                    <p:anim calcmode="lin" valueType="num">
                                      <p:cBhvr>
                                        <p:cTn id="42" dur="1000" fill="hold"/>
                                        <p:tgtEl>
                                          <p:spTgt spid="7">
                                            <p:graphicEl>
                                              <a:dgm id="{ABE45F69-13BB-46BD-A1CA-DDDF98F8B85E}"/>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graphicEl>
                                              <a:dgm id="{C054A111-7E57-4938-A4E9-E7896F8A53C6}"/>
                                            </p:graphicEl>
                                          </p:spTgt>
                                        </p:tgtEl>
                                        <p:attrNameLst>
                                          <p:attrName>style.visibility</p:attrName>
                                        </p:attrNameLst>
                                      </p:cBhvr>
                                      <p:to>
                                        <p:strVal val="visible"/>
                                      </p:to>
                                    </p:set>
                                    <p:animEffect transition="in" filter="fade">
                                      <p:cBhvr>
                                        <p:cTn id="47" dur="1000"/>
                                        <p:tgtEl>
                                          <p:spTgt spid="7">
                                            <p:graphicEl>
                                              <a:dgm id="{C054A111-7E57-4938-A4E9-E7896F8A53C6}"/>
                                            </p:graphicEl>
                                          </p:spTgt>
                                        </p:tgtEl>
                                      </p:cBhvr>
                                    </p:animEffect>
                                    <p:anim calcmode="lin" valueType="num">
                                      <p:cBhvr>
                                        <p:cTn id="48" dur="1000" fill="hold"/>
                                        <p:tgtEl>
                                          <p:spTgt spid="7">
                                            <p:graphicEl>
                                              <a:dgm id="{C054A111-7E57-4938-A4E9-E7896F8A53C6}"/>
                                            </p:graphicEl>
                                          </p:spTgt>
                                        </p:tgtEl>
                                        <p:attrNameLst>
                                          <p:attrName>ppt_x</p:attrName>
                                        </p:attrNameLst>
                                      </p:cBhvr>
                                      <p:tavLst>
                                        <p:tav tm="0">
                                          <p:val>
                                            <p:strVal val="#ppt_x"/>
                                          </p:val>
                                        </p:tav>
                                        <p:tav tm="100000">
                                          <p:val>
                                            <p:strVal val="#ppt_x"/>
                                          </p:val>
                                        </p:tav>
                                      </p:tavLst>
                                    </p:anim>
                                    <p:anim calcmode="lin" valueType="num">
                                      <p:cBhvr>
                                        <p:cTn id="49" dur="1000" fill="hold"/>
                                        <p:tgtEl>
                                          <p:spTgt spid="7">
                                            <p:graphicEl>
                                              <a:dgm id="{C054A111-7E57-4938-A4E9-E7896F8A53C6}"/>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graphicEl>
                                              <a:dgm id="{F5C132E5-AD9B-4EED-8E86-0FC3D33E14D8}"/>
                                            </p:graphicEl>
                                          </p:spTgt>
                                        </p:tgtEl>
                                        <p:attrNameLst>
                                          <p:attrName>style.visibility</p:attrName>
                                        </p:attrNameLst>
                                      </p:cBhvr>
                                      <p:to>
                                        <p:strVal val="visible"/>
                                      </p:to>
                                    </p:set>
                                    <p:animEffect transition="in" filter="fade">
                                      <p:cBhvr>
                                        <p:cTn id="54" dur="1000"/>
                                        <p:tgtEl>
                                          <p:spTgt spid="7">
                                            <p:graphicEl>
                                              <a:dgm id="{F5C132E5-AD9B-4EED-8E86-0FC3D33E14D8}"/>
                                            </p:graphicEl>
                                          </p:spTgt>
                                        </p:tgtEl>
                                      </p:cBhvr>
                                    </p:animEffect>
                                    <p:anim calcmode="lin" valueType="num">
                                      <p:cBhvr>
                                        <p:cTn id="55" dur="1000" fill="hold"/>
                                        <p:tgtEl>
                                          <p:spTgt spid="7">
                                            <p:graphicEl>
                                              <a:dgm id="{F5C132E5-AD9B-4EED-8E86-0FC3D33E14D8}"/>
                                            </p:graphicEl>
                                          </p:spTgt>
                                        </p:tgtEl>
                                        <p:attrNameLst>
                                          <p:attrName>ppt_x</p:attrName>
                                        </p:attrNameLst>
                                      </p:cBhvr>
                                      <p:tavLst>
                                        <p:tav tm="0">
                                          <p:val>
                                            <p:strVal val="#ppt_x"/>
                                          </p:val>
                                        </p:tav>
                                        <p:tav tm="100000">
                                          <p:val>
                                            <p:strVal val="#ppt_x"/>
                                          </p:val>
                                        </p:tav>
                                      </p:tavLst>
                                    </p:anim>
                                    <p:anim calcmode="lin" valueType="num">
                                      <p:cBhvr>
                                        <p:cTn id="56" dur="1000" fill="hold"/>
                                        <p:tgtEl>
                                          <p:spTgt spid="7">
                                            <p:graphicEl>
                                              <a:dgm id="{F5C132E5-AD9B-4EED-8E86-0FC3D33E14D8}"/>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
                                            <p:graphicEl>
                                              <a:dgm id="{E8E51052-8EE3-4A57-A736-1621BF50BF22}"/>
                                            </p:graphicEl>
                                          </p:spTgt>
                                        </p:tgtEl>
                                        <p:attrNameLst>
                                          <p:attrName>style.visibility</p:attrName>
                                        </p:attrNameLst>
                                      </p:cBhvr>
                                      <p:to>
                                        <p:strVal val="visible"/>
                                      </p:to>
                                    </p:set>
                                    <p:animEffect transition="in" filter="fade">
                                      <p:cBhvr>
                                        <p:cTn id="61" dur="1000"/>
                                        <p:tgtEl>
                                          <p:spTgt spid="7">
                                            <p:graphicEl>
                                              <a:dgm id="{E8E51052-8EE3-4A57-A736-1621BF50BF22}"/>
                                            </p:graphicEl>
                                          </p:spTgt>
                                        </p:tgtEl>
                                      </p:cBhvr>
                                    </p:animEffect>
                                    <p:anim calcmode="lin" valueType="num">
                                      <p:cBhvr>
                                        <p:cTn id="62" dur="1000" fill="hold"/>
                                        <p:tgtEl>
                                          <p:spTgt spid="7">
                                            <p:graphicEl>
                                              <a:dgm id="{E8E51052-8EE3-4A57-A736-1621BF50BF22}"/>
                                            </p:graphicEl>
                                          </p:spTgt>
                                        </p:tgtEl>
                                        <p:attrNameLst>
                                          <p:attrName>ppt_x</p:attrName>
                                        </p:attrNameLst>
                                      </p:cBhvr>
                                      <p:tavLst>
                                        <p:tav tm="0">
                                          <p:val>
                                            <p:strVal val="#ppt_x"/>
                                          </p:val>
                                        </p:tav>
                                        <p:tav tm="100000">
                                          <p:val>
                                            <p:strVal val="#ppt_x"/>
                                          </p:val>
                                        </p:tav>
                                      </p:tavLst>
                                    </p:anim>
                                    <p:anim calcmode="lin" valueType="num">
                                      <p:cBhvr>
                                        <p:cTn id="63" dur="1000" fill="hold"/>
                                        <p:tgtEl>
                                          <p:spTgt spid="7">
                                            <p:graphicEl>
                                              <a:dgm id="{E8E51052-8EE3-4A57-A736-1621BF50BF22}"/>
                                            </p:graphic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graphicEl>
                                              <a:dgm id="{B9FE5277-23CE-4304-BCFD-768E1939D471}"/>
                                            </p:graphicEl>
                                          </p:spTgt>
                                        </p:tgtEl>
                                        <p:attrNameLst>
                                          <p:attrName>style.visibility</p:attrName>
                                        </p:attrNameLst>
                                      </p:cBhvr>
                                      <p:to>
                                        <p:strVal val="visible"/>
                                      </p:to>
                                    </p:set>
                                    <p:animEffect transition="in" filter="fade">
                                      <p:cBhvr>
                                        <p:cTn id="68" dur="1000"/>
                                        <p:tgtEl>
                                          <p:spTgt spid="7">
                                            <p:graphicEl>
                                              <a:dgm id="{B9FE5277-23CE-4304-BCFD-768E1939D471}"/>
                                            </p:graphicEl>
                                          </p:spTgt>
                                        </p:tgtEl>
                                      </p:cBhvr>
                                    </p:animEffect>
                                    <p:anim calcmode="lin" valueType="num">
                                      <p:cBhvr>
                                        <p:cTn id="69" dur="1000" fill="hold"/>
                                        <p:tgtEl>
                                          <p:spTgt spid="7">
                                            <p:graphicEl>
                                              <a:dgm id="{B9FE5277-23CE-4304-BCFD-768E1939D471}"/>
                                            </p:graphicEl>
                                          </p:spTgt>
                                        </p:tgtEl>
                                        <p:attrNameLst>
                                          <p:attrName>ppt_x</p:attrName>
                                        </p:attrNameLst>
                                      </p:cBhvr>
                                      <p:tavLst>
                                        <p:tav tm="0">
                                          <p:val>
                                            <p:strVal val="#ppt_x"/>
                                          </p:val>
                                        </p:tav>
                                        <p:tav tm="100000">
                                          <p:val>
                                            <p:strVal val="#ppt_x"/>
                                          </p:val>
                                        </p:tav>
                                      </p:tavLst>
                                    </p:anim>
                                    <p:anim calcmode="lin" valueType="num">
                                      <p:cBhvr>
                                        <p:cTn id="70" dur="1000" fill="hold"/>
                                        <p:tgtEl>
                                          <p:spTgt spid="7">
                                            <p:graphicEl>
                                              <a:dgm id="{B9FE5277-23CE-4304-BCFD-768E1939D471}"/>
                                            </p:graphic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graphicEl>
                                              <a:dgm id="{38E1CD2B-5C83-420C-AD2D-9F6BFE5C7398}"/>
                                            </p:graphicEl>
                                          </p:spTgt>
                                        </p:tgtEl>
                                        <p:attrNameLst>
                                          <p:attrName>style.visibility</p:attrName>
                                        </p:attrNameLst>
                                      </p:cBhvr>
                                      <p:to>
                                        <p:strVal val="visible"/>
                                      </p:to>
                                    </p:set>
                                    <p:animEffect transition="in" filter="fade">
                                      <p:cBhvr>
                                        <p:cTn id="75" dur="1000"/>
                                        <p:tgtEl>
                                          <p:spTgt spid="7">
                                            <p:graphicEl>
                                              <a:dgm id="{38E1CD2B-5C83-420C-AD2D-9F6BFE5C7398}"/>
                                            </p:graphicEl>
                                          </p:spTgt>
                                        </p:tgtEl>
                                      </p:cBhvr>
                                    </p:animEffect>
                                    <p:anim calcmode="lin" valueType="num">
                                      <p:cBhvr>
                                        <p:cTn id="76" dur="1000" fill="hold"/>
                                        <p:tgtEl>
                                          <p:spTgt spid="7">
                                            <p:graphicEl>
                                              <a:dgm id="{38E1CD2B-5C83-420C-AD2D-9F6BFE5C7398}"/>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38E1CD2B-5C83-420C-AD2D-9F6BFE5C739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2A828-ACCC-498E-83DC-99D0D5A27D32}"/>
              </a:ext>
            </a:extLst>
          </p:cNvPr>
          <p:cNvSpPr>
            <a:spLocks noGrp="1"/>
          </p:cNvSpPr>
          <p:nvPr>
            <p:ph idx="1"/>
          </p:nvPr>
        </p:nvSpPr>
        <p:spPr>
          <a:xfrm>
            <a:off x="457200" y="533400"/>
            <a:ext cx="8229600" cy="4525963"/>
          </a:xfrm>
        </p:spPr>
        <p:txBody>
          <a:bodyPr/>
          <a:lstStyle/>
          <a:p>
            <a:pPr marL="0" indent="0" algn="l" rtl="0">
              <a:buNone/>
            </a:pPr>
            <a:r>
              <a:rPr lang="en-US" sz="2800" dirty="0">
                <a:solidFill>
                  <a:srgbClr val="FF0000"/>
                </a:solidFill>
              </a:rPr>
              <a:t>At home</a:t>
            </a:r>
          </a:p>
          <a:p>
            <a:pPr algn="l" rtl="0"/>
            <a:r>
              <a:rPr lang="en-US" sz="2800" dirty="0">
                <a:solidFill>
                  <a:srgbClr val="FF0000"/>
                </a:solidFill>
              </a:rPr>
              <a:t>If they’re unconscious, gently turn the person on their side to prevent them from choking on vomit.</a:t>
            </a:r>
          </a:p>
          <a:p>
            <a:pPr algn="l" rtl="0"/>
            <a:r>
              <a:rPr lang="en-US" sz="2800" dirty="0">
                <a:solidFill>
                  <a:srgbClr val="FF0000"/>
                </a:solidFill>
              </a:rPr>
              <a:t>If they’re conscious, encourage the person to lay on their side in a safe place until help arrives.</a:t>
            </a:r>
          </a:p>
          <a:p>
            <a:pPr algn="l" rtl="0"/>
            <a:r>
              <a:rPr lang="en-US" sz="2800" dirty="0">
                <a:solidFill>
                  <a:srgbClr val="FF0000"/>
                </a:solidFill>
              </a:rPr>
              <a:t>If they’re able to swallow, encourage the person to drink water.</a:t>
            </a:r>
          </a:p>
          <a:p>
            <a:pPr marL="0" indent="0" algn="l" rtl="0">
              <a:buNone/>
            </a:pPr>
            <a:r>
              <a:rPr lang="en-US" sz="2800" dirty="0">
                <a:solidFill>
                  <a:srgbClr val="FF0000"/>
                </a:solidFill>
              </a:rPr>
              <a:t>It’s a myth that a person can recover from alcohol intoxication by sleeping, taking a cold shower, going for a walk, or drinking black coffee or caffeine. In fact, doing these things can put an intoxicated person at greater risk of injury and death.</a:t>
            </a:r>
          </a:p>
          <a:p>
            <a:pPr marL="0" indent="0" algn="l" rtl="0">
              <a:buNone/>
            </a:pPr>
            <a:endParaRPr lang="en-US" sz="2800" dirty="0">
              <a:solidFill>
                <a:srgbClr val="FF0000"/>
              </a:solidFill>
            </a:endParaRPr>
          </a:p>
        </p:txBody>
      </p:sp>
    </p:spTree>
    <p:extLst>
      <p:ext uri="{BB962C8B-B14F-4D97-AF65-F5344CB8AC3E}">
        <p14:creationId xmlns:p14="http://schemas.microsoft.com/office/powerpoint/2010/main" val="4199347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A64B-7EA8-4A1A-806E-A594298C5C34}"/>
              </a:ext>
            </a:extLst>
          </p:cNvPr>
          <p:cNvSpPr>
            <a:spLocks noGrp="1"/>
          </p:cNvSpPr>
          <p:nvPr>
            <p:ph type="title"/>
          </p:nvPr>
        </p:nvSpPr>
        <p:spPr/>
        <p:txBody>
          <a:bodyPr/>
          <a:lstStyle/>
          <a:p>
            <a:r>
              <a:rPr lang="en-US" dirty="0"/>
              <a:t>If this person assaulted rape of 14 years old female, could be </a:t>
            </a:r>
            <a:r>
              <a:rPr lang="en-US" dirty="0" err="1"/>
              <a:t>excuted</a:t>
            </a:r>
            <a:r>
              <a:rPr lang="en-US" dirty="0"/>
              <a:t> or not. </a:t>
            </a:r>
          </a:p>
        </p:txBody>
      </p:sp>
      <p:pic>
        <p:nvPicPr>
          <p:cNvPr id="4" name="Content Placeholder 3">
            <a:extLst>
              <a:ext uri="{FF2B5EF4-FFF2-40B4-BE49-F238E27FC236}">
                <a16:creationId xmlns:a16="http://schemas.microsoft.com/office/drawing/2014/main" id="{8367D3EC-D689-433C-BE35-AC0B05FF89BF}"/>
              </a:ext>
            </a:extLst>
          </p:cNvPr>
          <p:cNvPicPr>
            <a:picLocks noGrp="1" noChangeAspect="1"/>
          </p:cNvPicPr>
          <p:nvPr>
            <p:ph idx="1"/>
          </p:nvPr>
        </p:nvPicPr>
        <p:blipFill>
          <a:blip r:embed="rId2"/>
          <a:stretch>
            <a:fillRect/>
          </a:stretch>
        </p:blipFill>
        <p:spPr>
          <a:xfrm>
            <a:off x="2771775" y="1658144"/>
            <a:ext cx="3600450" cy="4410075"/>
          </a:xfrm>
          <a:prstGeom prst="rect">
            <a:avLst/>
          </a:prstGeom>
        </p:spPr>
      </p:pic>
    </p:spTree>
    <p:extLst>
      <p:ext uri="{BB962C8B-B14F-4D97-AF65-F5344CB8AC3E}">
        <p14:creationId xmlns:p14="http://schemas.microsoft.com/office/powerpoint/2010/main" val="286741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5BC48382-E84C-485A-B806-2B49347A2799}"/>
              </a:ext>
            </a:extLst>
          </p:cNvPr>
          <p:cNvSpPr/>
          <p:nvPr/>
        </p:nvSpPr>
        <p:spPr>
          <a:xfrm>
            <a:off x="7315200" y="304800"/>
            <a:ext cx="1828800" cy="304800"/>
          </a:xfrm>
          <a:prstGeom prst="rect">
            <a:avLst/>
          </a:prstGeom>
          <a:gradFill>
            <a:gsLst>
              <a:gs pos="0">
                <a:schemeClr val="bg1">
                  <a:lumMod val="95000"/>
                  <a:lumOff val="5000"/>
                </a:scheme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dirty="0">
                <a:solidFill>
                  <a:srgbClr val="FF0000"/>
                </a:solidFill>
                <a:latin typeface="Times New Roman" pitchFamily="18" charset="0"/>
                <a:cs typeface="Times New Roman" pitchFamily="18" charset="0"/>
              </a:rPr>
              <a:t>Ethyl Alcohol</a:t>
            </a:r>
            <a:endParaRPr lang="ar-EG" dirty="0">
              <a:solidFill>
                <a:srgbClr val="FF0000"/>
              </a:solidFill>
              <a:latin typeface="Times New Roman" pitchFamily="18" charset="0"/>
              <a:cs typeface="Times New Roman" pitchFamily="18" charset="0"/>
            </a:endParaRPr>
          </a:p>
        </p:txBody>
      </p:sp>
      <p:sp>
        <p:nvSpPr>
          <p:cNvPr id="32771" name="Rectangle 9">
            <a:extLst>
              <a:ext uri="{FF2B5EF4-FFF2-40B4-BE49-F238E27FC236}">
                <a16:creationId xmlns:a16="http://schemas.microsoft.com/office/drawing/2014/main" id="{D4DBDC94-96CD-421D-A9BD-E05E208B1303}"/>
              </a:ext>
            </a:extLst>
          </p:cNvPr>
          <p:cNvSpPr>
            <a:spLocks noChangeArrowheads="1"/>
          </p:cNvSpPr>
          <p:nvPr/>
        </p:nvSpPr>
        <p:spPr bwMode="auto">
          <a:xfrm>
            <a:off x="0" y="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3300"/>
                </a:solidFill>
              </a:rPr>
              <a:t>Chronic Alcoholism</a:t>
            </a:r>
          </a:p>
        </p:txBody>
      </p:sp>
      <p:sp>
        <p:nvSpPr>
          <p:cNvPr id="18436" name="Rectangle 10">
            <a:extLst>
              <a:ext uri="{FF2B5EF4-FFF2-40B4-BE49-F238E27FC236}">
                <a16:creationId xmlns:a16="http://schemas.microsoft.com/office/drawing/2014/main" id="{9757B6A7-7A7F-44F2-BE2E-4CB2D45C10B7}"/>
              </a:ext>
            </a:extLst>
          </p:cNvPr>
          <p:cNvSpPr>
            <a:spLocks noChangeArrowheads="1"/>
          </p:cNvSpPr>
          <p:nvPr/>
        </p:nvSpPr>
        <p:spPr bwMode="auto">
          <a:xfrm>
            <a:off x="1905000" y="746125"/>
            <a:ext cx="4979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0" eaLnBrk="1" hangingPunct="1">
              <a:spcBef>
                <a:spcPct val="0"/>
              </a:spcBef>
              <a:buFontTx/>
              <a:buNone/>
            </a:pPr>
            <a:r>
              <a:rPr lang="en-US" altLang="en-US" sz="4000" b="1">
                <a:solidFill>
                  <a:srgbClr val="FFFF00"/>
                </a:solidFill>
              </a:rPr>
              <a:t>Chronic Alcoholism</a:t>
            </a:r>
          </a:p>
        </p:txBody>
      </p:sp>
      <p:sp>
        <p:nvSpPr>
          <p:cNvPr id="18437" name="Text Box 11">
            <a:extLst>
              <a:ext uri="{FF2B5EF4-FFF2-40B4-BE49-F238E27FC236}">
                <a16:creationId xmlns:a16="http://schemas.microsoft.com/office/drawing/2014/main" id="{4FB0D9ED-0B31-402F-B9C4-6AC3F3D5588B}"/>
              </a:ext>
            </a:extLst>
          </p:cNvPr>
          <p:cNvSpPr txBox="1">
            <a:spLocks noChangeArrowheads="1"/>
          </p:cNvSpPr>
          <p:nvPr/>
        </p:nvSpPr>
        <p:spPr bwMode="auto">
          <a:xfrm>
            <a:off x="457200" y="1905000"/>
            <a:ext cx="83820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b="1">
                <a:solidFill>
                  <a:srgbClr val="00FFFF"/>
                </a:solidFill>
              </a:rPr>
              <a:t>Definition </a:t>
            </a:r>
          </a:p>
          <a:p>
            <a:pPr algn="l" rtl="0" eaLnBrk="1" hangingPunct="1">
              <a:spcBef>
                <a:spcPct val="50000"/>
              </a:spcBef>
              <a:buFontTx/>
              <a:buNone/>
            </a:pPr>
            <a:r>
              <a:rPr lang="en-US" altLang="en-US" sz="2000" b="1">
                <a:solidFill>
                  <a:srgbClr val="FFFF00"/>
                </a:solidFill>
              </a:rPr>
              <a:t>Alcohol dependence or continued consumption of alcohol in spite the negative consequences produce on an individual's health and social relationships</a:t>
            </a:r>
            <a:r>
              <a:rPr lang="en-US" altLang="en-US" sz="1800"/>
              <a:t>.</a:t>
            </a:r>
          </a:p>
          <a:p>
            <a:pPr algn="l" rtl="0" eaLnBrk="1" hangingPunct="1">
              <a:spcBef>
                <a:spcPct val="50000"/>
              </a:spcBef>
              <a:buFontTx/>
              <a:buNone/>
            </a:pPr>
            <a:r>
              <a:rPr lang="en-US" altLang="en-US" sz="1800"/>
              <a:t> </a:t>
            </a:r>
            <a:r>
              <a:rPr lang="en-US" altLang="en-US" sz="2000" b="1">
                <a:solidFill>
                  <a:srgbClr val="FF66FF"/>
                </a:solidFill>
              </a:rPr>
              <a:t>Alcohol dependence is characterized by:</a:t>
            </a:r>
          </a:p>
          <a:p>
            <a:pPr algn="l" rtl="0" eaLnBrk="1" hangingPunct="1">
              <a:spcBef>
                <a:spcPct val="50000"/>
              </a:spcBef>
              <a:buFontTx/>
              <a:buNone/>
            </a:pPr>
            <a:r>
              <a:rPr lang="en-US" altLang="en-US" sz="2000" b="1">
                <a:solidFill>
                  <a:srgbClr val="FFFF00"/>
                </a:solidFill>
              </a:rPr>
              <a:t>-Tolerance</a:t>
            </a:r>
          </a:p>
          <a:p>
            <a:pPr algn="l" rtl="0" eaLnBrk="1" hangingPunct="1">
              <a:spcBef>
                <a:spcPct val="50000"/>
              </a:spcBef>
              <a:buFontTx/>
              <a:buNone/>
            </a:pPr>
            <a:r>
              <a:rPr lang="en-US" altLang="en-US" sz="2000" b="1">
                <a:solidFill>
                  <a:srgbClr val="FFFF00"/>
                </a:solidFill>
              </a:rPr>
              <a:t>-Physical dependence </a:t>
            </a:r>
          </a:p>
          <a:p>
            <a:pPr algn="l" rtl="0" eaLnBrk="1" hangingPunct="1">
              <a:spcBef>
                <a:spcPct val="50000"/>
              </a:spcBef>
              <a:buFontTx/>
              <a:buNone/>
            </a:pPr>
            <a:r>
              <a:rPr lang="en-US" altLang="en-US" sz="2000" b="1">
                <a:solidFill>
                  <a:srgbClr val="FFFF00"/>
                </a:solidFill>
              </a:rPr>
              <a:t>-Withdrawal symptoms</a:t>
            </a:r>
          </a:p>
          <a:p>
            <a:pPr algn="l" rtl="0" eaLnBrk="1" hangingPunct="1">
              <a:spcBef>
                <a:spcPct val="50000"/>
              </a:spcBef>
              <a:buFontTx/>
              <a:buNone/>
            </a:pPr>
            <a:endParaRPr lang="en-US" altLang="en-US" sz="1800"/>
          </a:p>
        </p:txBody>
      </p:sp>
      <p:pic>
        <p:nvPicPr>
          <p:cNvPr id="32774" name="Picture 12" descr="alcohol_cartoon-3">
            <a:extLst>
              <a:ext uri="{FF2B5EF4-FFF2-40B4-BE49-F238E27FC236}">
                <a16:creationId xmlns:a16="http://schemas.microsoft.com/office/drawing/2014/main" id="{169E0796-A2DC-4E1A-81F7-169E7B546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17888"/>
            <a:ext cx="2622550"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1000"/>
                                        <p:tgtEl>
                                          <p:spTgt spid="18436"/>
                                        </p:tgtEl>
                                      </p:cBhvr>
                                    </p:animEffect>
                                    <p:anim calcmode="lin" valueType="num">
                                      <p:cBhvr>
                                        <p:cTn id="8" dur="1000" fill="hold"/>
                                        <p:tgtEl>
                                          <p:spTgt spid="18436"/>
                                        </p:tgtEl>
                                        <p:attrNameLst>
                                          <p:attrName>ppt_x</p:attrName>
                                        </p:attrNameLst>
                                      </p:cBhvr>
                                      <p:tavLst>
                                        <p:tav tm="0">
                                          <p:val>
                                            <p:strVal val="#ppt_x"/>
                                          </p:val>
                                        </p:tav>
                                        <p:tav tm="100000">
                                          <p:val>
                                            <p:strVal val="#ppt_x"/>
                                          </p:val>
                                        </p:tav>
                                      </p:tavLst>
                                    </p:anim>
                                    <p:anim calcmode="lin" valueType="num">
                                      <p:cBhvr>
                                        <p:cTn id="9"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437">
                                            <p:txEl>
                                              <p:pRg st="0" end="0"/>
                                            </p:txEl>
                                          </p:spTgt>
                                        </p:tgtEl>
                                        <p:attrNameLst>
                                          <p:attrName>style.visibility</p:attrName>
                                        </p:attrNameLst>
                                      </p:cBhvr>
                                      <p:to>
                                        <p:strVal val="visible"/>
                                      </p:to>
                                    </p:set>
                                    <p:animEffect transition="in" filter="barn(inVertical)">
                                      <p:cBhvr>
                                        <p:cTn id="14" dur="500"/>
                                        <p:tgtEl>
                                          <p:spTgt spid="1843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437">
                                            <p:txEl>
                                              <p:pRg st="1" end="1"/>
                                            </p:txEl>
                                          </p:spTgt>
                                        </p:tgtEl>
                                        <p:attrNameLst>
                                          <p:attrName>style.visibility</p:attrName>
                                        </p:attrNameLst>
                                      </p:cBhvr>
                                      <p:to>
                                        <p:strVal val="visible"/>
                                      </p:to>
                                    </p:set>
                                    <p:animEffect transition="in" filter="barn(inVertical)">
                                      <p:cBhvr>
                                        <p:cTn id="19" dur="500"/>
                                        <p:tgtEl>
                                          <p:spTgt spid="1843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437">
                                            <p:txEl>
                                              <p:pRg st="2" end="2"/>
                                            </p:txEl>
                                          </p:spTgt>
                                        </p:tgtEl>
                                        <p:attrNameLst>
                                          <p:attrName>style.visibility</p:attrName>
                                        </p:attrNameLst>
                                      </p:cBhvr>
                                      <p:to>
                                        <p:strVal val="visible"/>
                                      </p:to>
                                    </p:set>
                                    <p:animEffect transition="in" filter="barn(inVertical)">
                                      <p:cBhvr>
                                        <p:cTn id="24" dur="500"/>
                                        <p:tgtEl>
                                          <p:spTgt spid="1843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437">
                                            <p:txEl>
                                              <p:pRg st="3" end="3"/>
                                            </p:txEl>
                                          </p:spTgt>
                                        </p:tgtEl>
                                        <p:attrNameLst>
                                          <p:attrName>style.visibility</p:attrName>
                                        </p:attrNameLst>
                                      </p:cBhvr>
                                      <p:to>
                                        <p:strVal val="visible"/>
                                      </p:to>
                                    </p:set>
                                    <p:animEffect transition="in" filter="barn(inVertical)">
                                      <p:cBhvr>
                                        <p:cTn id="29" dur="500"/>
                                        <p:tgtEl>
                                          <p:spTgt spid="1843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437">
                                            <p:txEl>
                                              <p:pRg st="4" end="4"/>
                                            </p:txEl>
                                          </p:spTgt>
                                        </p:tgtEl>
                                        <p:attrNameLst>
                                          <p:attrName>style.visibility</p:attrName>
                                        </p:attrNameLst>
                                      </p:cBhvr>
                                      <p:to>
                                        <p:strVal val="visible"/>
                                      </p:to>
                                    </p:set>
                                    <p:animEffect transition="in" filter="barn(inVertical)">
                                      <p:cBhvr>
                                        <p:cTn id="34" dur="500"/>
                                        <p:tgtEl>
                                          <p:spTgt spid="1843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437">
                                            <p:txEl>
                                              <p:pRg st="5" end="5"/>
                                            </p:txEl>
                                          </p:spTgt>
                                        </p:tgtEl>
                                        <p:attrNameLst>
                                          <p:attrName>style.visibility</p:attrName>
                                        </p:attrNameLst>
                                      </p:cBhvr>
                                      <p:to>
                                        <p:strVal val="visible"/>
                                      </p:to>
                                    </p:set>
                                    <p:animEffect transition="in" filter="barn(inVertical)">
                                      <p:cBhvr>
                                        <p:cTn id="39" dur="500"/>
                                        <p:tgtEl>
                                          <p:spTgt spid="184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6BC6C901-61BE-496E-8517-79F923F582A5}"/>
              </a:ext>
            </a:extLst>
          </p:cNvPr>
          <p:cNvSpPr/>
          <p:nvPr/>
        </p:nvSpPr>
        <p:spPr>
          <a:xfrm>
            <a:off x="7315200" y="304800"/>
            <a:ext cx="1828800" cy="304800"/>
          </a:xfrm>
          <a:prstGeom prst="rect">
            <a:avLst/>
          </a:prstGeom>
          <a:gradFill>
            <a:gsLst>
              <a:gs pos="0">
                <a:schemeClr val="bg1">
                  <a:lumMod val="95000"/>
                  <a:lumOff val="5000"/>
                </a:scheme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dirty="0">
                <a:solidFill>
                  <a:srgbClr val="FF0000"/>
                </a:solidFill>
                <a:latin typeface="Times New Roman" pitchFamily="18" charset="0"/>
                <a:cs typeface="Times New Roman" pitchFamily="18" charset="0"/>
              </a:rPr>
              <a:t>Ethyl Alcohol</a:t>
            </a:r>
            <a:endParaRPr lang="ar-EG" dirty="0">
              <a:solidFill>
                <a:srgbClr val="FF0000"/>
              </a:solidFill>
              <a:latin typeface="Times New Roman" pitchFamily="18" charset="0"/>
              <a:cs typeface="Times New Roman" pitchFamily="18" charset="0"/>
            </a:endParaRPr>
          </a:p>
        </p:txBody>
      </p:sp>
      <p:sp>
        <p:nvSpPr>
          <p:cNvPr id="36867" name="Rectangle 3">
            <a:extLst>
              <a:ext uri="{FF2B5EF4-FFF2-40B4-BE49-F238E27FC236}">
                <a16:creationId xmlns:a16="http://schemas.microsoft.com/office/drawing/2014/main" id="{E282AD36-9949-473C-8A5F-991C8FB4DA14}"/>
              </a:ext>
            </a:extLst>
          </p:cNvPr>
          <p:cNvSpPr>
            <a:spLocks noChangeArrowheads="1"/>
          </p:cNvSpPr>
          <p:nvPr/>
        </p:nvSpPr>
        <p:spPr bwMode="auto">
          <a:xfrm>
            <a:off x="0" y="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3300"/>
                </a:solidFill>
              </a:rPr>
              <a:t>Chronic Alcoholism</a:t>
            </a:r>
          </a:p>
        </p:txBody>
      </p:sp>
      <p:sp>
        <p:nvSpPr>
          <p:cNvPr id="20484" name="Text Box 5">
            <a:extLst>
              <a:ext uri="{FF2B5EF4-FFF2-40B4-BE49-F238E27FC236}">
                <a16:creationId xmlns:a16="http://schemas.microsoft.com/office/drawing/2014/main" id="{2E191D8F-8AFB-4E96-8E53-79260771C9FF}"/>
              </a:ext>
            </a:extLst>
          </p:cNvPr>
          <p:cNvSpPr txBox="1">
            <a:spLocks noChangeArrowheads="1"/>
          </p:cNvSpPr>
          <p:nvPr/>
        </p:nvSpPr>
        <p:spPr bwMode="auto">
          <a:xfrm>
            <a:off x="304800" y="1905000"/>
            <a:ext cx="5867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lgn="l" eaLnBrk="1" hangingPunct="1">
              <a:spcBef>
                <a:spcPct val="0"/>
              </a:spcBef>
              <a:buFontTx/>
              <a:buNone/>
            </a:pPr>
            <a:r>
              <a:rPr lang="en-US" altLang="en-US" sz="2400" b="1">
                <a:solidFill>
                  <a:srgbClr val="FFFF00"/>
                </a:solidFill>
              </a:rPr>
              <a:t>1- Hand Tremor</a:t>
            </a:r>
          </a:p>
          <a:p>
            <a:pPr algn="l" eaLnBrk="1" hangingPunct="1">
              <a:spcBef>
                <a:spcPct val="0"/>
              </a:spcBef>
              <a:buFontTx/>
              <a:buNone/>
            </a:pPr>
            <a:r>
              <a:rPr lang="en-US" altLang="en-US" sz="2400" b="1">
                <a:solidFill>
                  <a:srgbClr val="FFFF00"/>
                </a:solidFill>
              </a:rPr>
              <a:t>2- Excitability, Irritability, Nervousness</a:t>
            </a:r>
          </a:p>
          <a:p>
            <a:pPr algn="l" eaLnBrk="1" hangingPunct="1">
              <a:spcBef>
                <a:spcPct val="0"/>
              </a:spcBef>
              <a:buFontTx/>
              <a:buNone/>
            </a:pPr>
            <a:r>
              <a:rPr lang="en-US" altLang="en-US" sz="2400" b="1">
                <a:solidFill>
                  <a:srgbClr val="FFFF00"/>
                </a:solidFill>
              </a:rPr>
              <a:t>3- Dermatitis (dry, red, itchy skin)</a:t>
            </a:r>
          </a:p>
          <a:p>
            <a:pPr algn="l" eaLnBrk="1" hangingPunct="1">
              <a:spcBef>
                <a:spcPct val="0"/>
              </a:spcBef>
              <a:buFontTx/>
              <a:buNone/>
            </a:pPr>
            <a:r>
              <a:rPr lang="en-US" altLang="en-US" sz="2400" b="1">
                <a:solidFill>
                  <a:srgbClr val="FFFF00"/>
                </a:solidFill>
              </a:rPr>
              <a:t>4- Parotid Swelling</a:t>
            </a:r>
          </a:p>
          <a:p>
            <a:pPr algn="l" eaLnBrk="1" hangingPunct="1">
              <a:spcBef>
                <a:spcPct val="0"/>
              </a:spcBef>
              <a:buFontTx/>
              <a:buNone/>
            </a:pPr>
            <a:r>
              <a:rPr lang="en-US" altLang="en-US" sz="2400" b="1">
                <a:solidFill>
                  <a:srgbClr val="FFFF00"/>
                </a:solidFill>
              </a:rPr>
              <a:t>5- Finger Clubbing</a:t>
            </a:r>
          </a:p>
          <a:p>
            <a:pPr algn="l" eaLnBrk="1" hangingPunct="1">
              <a:spcBef>
                <a:spcPct val="0"/>
              </a:spcBef>
              <a:buFontTx/>
              <a:buNone/>
            </a:pPr>
            <a:r>
              <a:rPr lang="en-US" altLang="en-US" sz="2400" b="1">
                <a:solidFill>
                  <a:srgbClr val="FFFF00"/>
                </a:solidFill>
              </a:rPr>
              <a:t>6- Rhinophyma ("Drinker’s Nose")</a:t>
            </a:r>
          </a:p>
          <a:p>
            <a:pPr algn="ctr" rtl="0" eaLnBrk="1" hangingPunct="1">
              <a:spcBef>
                <a:spcPct val="0"/>
              </a:spcBef>
              <a:buFontTx/>
              <a:buNone/>
            </a:pPr>
            <a:r>
              <a:rPr lang="en-US" altLang="en-US" sz="2400" b="1"/>
              <a:t>Red swollen and bumpy nose accompanied by rhinorrhea </a:t>
            </a:r>
            <a:r>
              <a:rPr lang="en-US" altLang="en-US" sz="2400" b="1">
                <a:solidFill>
                  <a:srgbClr val="FFFF00"/>
                </a:solidFill>
              </a:rPr>
              <a:t>. </a:t>
            </a:r>
            <a:r>
              <a:rPr lang="en-US" altLang="en-US" sz="2400" b="1"/>
              <a:t>Recently alcoholism does not cause rhinophyma but may worsen it.</a:t>
            </a:r>
          </a:p>
        </p:txBody>
      </p:sp>
      <p:sp>
        <p:nvSpPr>
          <p:cNvPr id="36869" name="Text Box 6">
            <a:extLst>
              <a:ext uri="{FF2B5EF4-FFF2-40B4-BE49-F238E27FC236}">
                <a16:creationId xmlns:a16="http://schemas.microsoft.com/office/drawing/2014/main" id="{0046F453-8A56-435C-80AE-5BFD5A4B6B61}"/>
              </a:ext>
            </a:extLst>
          </p:cNvPr>
          <p:cNvSpPr txBox="1">
            <a:spLocks noChangeArrowheads="1"/>
          </p:cNvSpPr>
          <p:nvPr/>
        </p:nvSpPr>
        <p:spPr bwMode="auto">
          <a:xfrm>
            <a:off x="381000" y="482600"/>
            <a:ext cx="350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b="1">
                <a:solidFill>
                  <a:srgbClr val="00FFFF"/>
                </a:solidFill>
              </a:rPr>
              <a:t>Clinical picture</a:t>
            </a:r>
          </a:p>
        </p:txBody>
      </p:sp>
      <p:sp>
        <p:nvSpPr>
          <p:cNvPr id="6" name="مستطيل 5">
            <a:extLst>
              <a:ext uri="{FF2B5EF4-FFF2-40B4-BE49-F238E27FC236}">
                <a16:creationId xmlns:a16="http://schemas.microsoft.com/office/drawing/2014/main" id="{96EFA0C1-270E-4BFB-9743-BF057E2DC1F5}"/>
              </a:ext>
            </a:extLst>
          </p:cNvPr>
          <p:cNvSpPr>
            <a:spLocks noChangeArrowheads="1"/>
          </p:cNvSpPr>
          <p:nvPr/>
        </p:nvSpPr>
        <p:spPr bwMode="auto">
          <a:xfrm>
            <a:off x="557213" y="1219200"/>
            <a:ext cx="3746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US" altLang="en-US" sz="2800" b="1">
                <a:solidFill>
                  <a:srgbClr val="FF66FF"/>
                </a:solidFill>
              </a:rPr>
              <a:t>General Appearance</a:t>
            </a:r>
            <a:r>
              <a:rPr lang="en-US" altLang="en-US" sz="2800" b="1">
                <a:solidFill>
                  <a:srgbClr val="FF0000"/>
                </a:solidFill>
              </a:rPr>
              <a:t> </a:t>
            </a:r>
          </a:p>
        </p:txBody>
      </p:sp>
      <p:pic>
        <p:nvPicPr>
          <p:cNvPr id="36871" name="Picture 8" descr="my_red_nose">
            <a:extLst>
              <a:ext uri="{FF2B5EF4-FFF2-40B4-BE49-F238E27FC236}">
                <a16:creationId xmlns:a16="http://schemas.microsoft.com/office/drawing/2014/main" id="{60550AF4-626D-4AD7-AB7F-7F7F28CCC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50" y="3200400"/>
            <a:ext cx="29273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484">
                                            <p:txEl>
                                              <p:pRg st="0" end="0"/>
                                            </p:txEl>
                                          </p:spTgt>
                                        </p:tgtEl>
                                        <p:attrNameLst>
                                          <p:attrName>style.visibility</p:attrName>
                                        </p:attrNameLst>
                                      </p:cBhvr>
                                      <p:to>
                                        <p:strVal val="visible"/>
                                      </p:to>
                                    </p:set>
                                    <p:animEffect transition="in" filter="fade">
                                      <p:cBhvr>
                                        <p:cTn id="13" dur="1000"/>
                                        <p:tgtEl>
                                          <p:spTgt spid="20484">
                                            <p:txEl>
                                              <p:pRg st="0" end="0"/>
                                            </p:txEl>
                                          </p:spTgt>
                                        </p:tgtEl>
                                      </p:cBhvr>
                                    </p:animEffect>
                                    <p:anim calcmode="lin" valueType="num">
                                      <p:cBhvr>
                                        <p:cTn id="14"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4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484">
                                            <p:txEl>
                                              <p:pRg st="1" end="1"/>
                                            </p:txEl>
                                          </p:spTgt>
                                        </p:tgtEl>
                                        <p:attrNameLst>
                                          <p:attrName>style.visibility</p:attrName>
                                        </p:attrNameLst>
                                      </p:cBhvr>
                                      <p:to>
                                        <p:strVal val="visible"/>
                                      </p:to>
                                    </p:set>
                                    <p:animEffect transition="in" filter="fade">
                                      <p:cBhvr>
                                        <p:cTn id="20" dur="1000"/>
                                        <p:tgtEl>
                                          <p:spTgt spid="20484">
                                            <p:txEl>
                                              <p:pRg st="1" end="1"/>
                                            </p:txEl>
                                          </p:spTgt>
                                        </p:tgtEl>
                                      </p:cBhvr>
                                    </p:animEffect>
                                    <p:anim calcmode="lin" valueType="num">
                                      <p:cBhvr>
                                        <p:cTn id="21" dur="10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04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0484">
                                            <p:txEl>
                                              <p:pRg st="2" end="2"/>
                                            </p:txEl>
                                          </p:spTgt>
                                        </p:tgtEl>
                                        <p:attrNameLst>
                                          <p:attrName>style.visibility</p:attrName>
                                        </p:attrNameLst>
                                      </p:cBhvr>
                                      <p:to>
                                        <p:strVal val="visible"/>
                                      </p:to>
                                    </p:set>
                                    <p:animEffect transition="in" filter="fade">
                                      <p:cBhvr>
                                        <p:cTn id="27" dur="1000"/>
                                        <p:tgtEl>
                                          <p:spTgt spid="20484">
                                            <p:txEl>
                                              <p:pRg st="2" end="2"/>
                                            </p:txEl>
                                          </p:spTgt>
                                        </p:tgtEl>
                                      </p:cBhvr>
                                    </p:animEffect>
                                    <p:anim calcmode="lin" valueType="num">
                                      <p:cBhvr>
                                        <p:cTn id="28" dur="10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04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484">
                                            <p:txEl>
                                              <p:pRg st="3" end="3"/>
                                            </p:txEl>
                                          </p:spTgt>
                                        </p:tgtEl>
                                        <p:attrNameLst>
                                          <p:attrName>style.visibility</p:attrName>
                                        </p:attrNameLst>
                                      </p:cBhvr>
                                      <p:to>
                                        <p:strVal val="visible"/>
                                      </p:to>
                                    </p:set>
                                    <p:animEffect transition="in" filter="fade">
                                      <p:cBhvr>
                                        <p:cTn id="34" dur="1000"/>
                                        <p:tgtEl>
                                          <p:spTgt spid="20484">
                                            <p:txEl>
                                              <p:pRg st="3" end="3"/>
                                            </p:txEl>
                                          </p:spTgt>
                                        </p:tgtEl>
                                      </p:cBhvr>
                                    </p:animEffect>
                                    <p:anim calcmode="lin" valueType="num">
                                      <p:cBhvr>
                                        <p:cTn id="35" dur="10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04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0484">
                                            <p:txEl>
                                              <p:pRg st="4" end="4"/>
                                            </p:txEl>
                                          </p:spTgt>
                                        </p:tgtEl>
                                        <p:attrNameLst>
                                          <p:attrName>style.visibility</p:attrName>
                                        </p:attrNameLst>
                                      </p:cBhvr>
                                      <p:to>
                                        <p:strVal val="visible"/>
                                      </p:to>
                                    </p:set>
                                    <p:animEffect transition="in" filter="fade">
                                      <p:cBhvr>
                                        <p:cTn id="41" dur="1000"/>
                                        <p:tgtEl>
                                          <p:spTgt spid="20484">
                                            <p:txEl>
                                              <p:pRg st="4" end="4"/>
                                            </p:txEl>
                                          </p:spTgt>
                                        </p:tgtEl>
                                      </p:cBhvr>
                                    </p:animEffect>
                                    <p:anim calcmode="lin" valueType="num">
                                      <p:cBhvr>
                                        <p:cTn id="42" dur="10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04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484">
                                            <p:txEl>
                                              <p:pRg st="5" end="5"/>
                                            </p:txEl>
                                          </p:spTgt>
                                        </p:tgtEl>
                                        <p:attrNameLst>
                                          <p:attrName>style.visibility</p:attrName>
                                        </p:attrNameLst>
                                      </p:cBhvr>
                                      <p:to>
                                        <p:strVal val="visible"/>
                                      </p:to>
                                    </p:set>
                                    <p:animEffect transition="in" filter="fade">
                                      <p:cBhvr>
                                        <p:cTn id="48" dur="1000"/>
                                        <p:tgtEl>
                                          <p:spTgt spid="20484">
                                            <p:txEl>
                                              <p:pRg st="5" end="5"/>
                                            </p:txEl>
                                          </p:spTgt>
                                        </p:tgtEl>
                                      </p:cBhvr>
                                    </p:animEffect>
                                    <p:anim calcmode="lin" valueType="num">
                                      <p:cBhvr>
                                        <p:cTn id="49" dur="10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048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484">
                                            <p:txEl>
                                              <p:pRg st="6" end="6"/>
                                            </p:txEl>
                                          </p:spTgt>
                                        </p:tgtEl>
                                        <p:attrNameLst>
                                          <p:attrName>style.visibility</p:attrName>
                                        </p:attrNameLst>
                                      </p:cBhvr>
                                      <p:to>
                                        <p:strVal val="visible"/>
                                      </p:to>
                                    </p:set>
                                    <p:animEffect transition="in" filter="fade">
                                      <p:cBhvr>
                                        <p:cTn id="55" dur="1000"/>
                                        <p:tgtEl>
                                          <p:spTgt spid="20484">
                                            <p:txEl>
                                              <p:pRg st="6" end="6"/>
                                            </p:txEl>
                                          </p:spTgt>
                                        </p:tgtEl>
                                      </p:cBhvr>
                                    </p:animEffect>
                                    <p:anim calcmode="lin" valueType="num">
                                      <p:cBhvr>
                                        <p:cTn id="56" dur="1000" fill="hold"/>
                                        <p:tgtEl>
                                          <p:spTgt spid="20484">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2048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0093"/>
            <a:ext cx="7886700" cy="4429880"/>
          </a:xfrm>
        </p:spPr>
        <p:txBody>
          <a:bodyPr/>
          <a:lstStyle/>
          <a:p>
            <a:pPr marL="0" indent="0">
              <a:buNone/>
            </a:pPr>
            <a:r>
              <a:rPr lang="en-US" dirty="0"/>
              <a:t>A chronic, progressive disease characterized by tolerance and physical dependence to ethanol, and pathologic organ changes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518" y="1709180"/>
            <a:ext cx="3315841" cy="3780793"/>
          </a:xfrm>
          <a:prstGeom prst="rect">
            <a:avLst/>
          </a:prstGeom>
        </p:spPr>
      </p:pic>
      <p:sp>
        <p:nvSpPr>
          <p:cNvPr id="7" name="Rectangle 6"/>
          <p:cNvSpPr/>
          <p:nvPr/>
        </p:nvSpPr>
        <p:spPr>
          <a:xfrm>
            <a:off x="6046632" y="1709179"/>
            <a:ext cx="1419896" cy="531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pPr>
            <a:r>
              <a:rPr lang="en-US" sz="1350" dirty="0">
                <a:solidFill>
                  <a:prstClr val="white"/>
                </a:solidFill>
                <a:latin typeface="Calibri" panose="020F0502020204030204"/>
              </a:rPr>
              <a:t>Central</a:t>
            </a:r>
          </a:p>
          <a:p>
            <a:pPr defTabSz="685800" eaLnBrk="1" fontAlgn="auto" hangingPunct="1">
              <a:spcBef>
                <a:spcPts val="0"/>
              </a:spcBef>
              <a:spcAft>
                <a:spcPts val="0"/>
              </a:spcAft>
            </a:pPr>
            <a:r>
              <a:rPr lang="en-US" sz="1350" dirty="0">
                <a:solidFill>
                  <a:prstClr val="white"/>
                </a:solidFill>
                <a:latin typeface="Calibri" panose="020F0502020204030204"/>
              </a:rPr>
              <a:t>Peripheral </a:t>
            </a:r>
          </a:p>
        </p:txBody>
      </p:sp>
    </p:spTree>
    <p:extLst>
      <p:ext uri="{BB962C8B-B14F-4D97-AF65-F5344CB8AC3E}">
        <p14:creationId xmlns:p14="http://schemas.microsoft.com/office/powerpoint/2010/main" val="4011557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321" y="1089070"/>
            <a:ext cx="8071029" cy="3467637"/>
          </a:xfrm>
        </p:spPr>
        <p:txBody>
          <a:bodyPr/>
          <a:lstStyle/>
          <a:p>
            <a:pPr marL="0" indent="0">
              <a:buNone/>
            </a:pPr>
            <a:r>
              <a:rPr lang="en-US" dirty="0"/>
              <a:t>	</a:t>
            </a:r>
          </a:p>
        </p:txBody>
      </p:sp>
      <p:graphicFrame>
        <p:nvGraphicFramePr>
          <p:cNvPr id="5" name="Diagram 4"/>
          <p:cNvGraphicFramePr/>
          <p:nvPr/>
        </p:nvGraphicFramePr>
        <p:xfrm>
          <a:off x="992746" y="963502"/>
          <a:ext cx="7275491" cy="3718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265349" y="4798185"/>
            <a:ext cx="5882426" cy="1131079"/>
          </a:xfrm>
          <a:prstGeom prst="rect">
            <a:avLst/>
          </a:prstGeom>
          <a:noFill/>
        </p:spPr>
        <p:txBody>
          <a:bodyPr wrap="square" rtlCol="0">
            <a:spAutoFit/>
          </a:bodyPr>
          <a:lstStyle/>
          <a:p>
            <a:pPr marL="214313" indent="-214313" defTabSz="685800" eaLnBrk="1" fontAlgn="auto" hangingPunct="1">
              <a:spcBef>
                <a:spcPts val="0"/>
              </a:spcBef>
              <a:spcAft>
                <a:spcPts val="0"/>
              </a:spcAft>
              <a:buFont typeface="Wingdings" panose="05000000000000000000" pitchFamily="2" charset="2"/>
              <a:buChar char="ü"/>
            </a:pPr>
            <a:r>
              <a:rPr lang="en-US" sz="1350" b="1" dirty="0">
                <a:solidFill>
                  <a:srgbClr val="FFFF00"/>
                </a:solidFill>
                <a:latin typeface="Calibri" panose="020F0502020204030204"/>
                <a:cs typeface="+mn-cs"/>
              </a:rPr>
              <a:t>Wernicke encephalopathy</a:t>
            </a:r>
            <a:r>
              <a:rPr lang="en-US" sz="1350" dirty="0">
                <a:solidFill>
                  <a:prstClr val="white"/>
                </a:solidFill>
                <a:latin typeface="Calibri" panose="020F0502020204030204"/>
                <a:cs typeface="+mn-cs"/>
              </a:rPr>
              <a:t>: triad of paralysis of external eye muscles, cerebellar ataxia, and mental confusion treated by thiamine.</a:t>
            </a:r>
          </a:p>
          <a:p>
            <a:pPr marL="214313" indent="-214313" defTabSz="685800" eaLnBrk="1" fontAlgn="auto" hangingPunct="1">
              <a:spcBef>
                <a:spcPts val="0"/>
              </a:spcBef>
              <a:spcAft>
                <a:spcPts val="0"/>
              </a:spcAft>
              <a:buFont typeface="Wingdings" panose="05000000000000000000" pitchFamily="2" charset="2"/>
              <a:buChar char="ü"/>
            </a:pPr>
            <a:r>
              <a:rPr lang="en-US" sz="1350" b="1" dirty="0">
                <a:solidFill>
                  <a:srgbClr val="FFFF00"/>
                </a:solidFill>
                <a:latin typeface="Calibri" panose="020F0502020204030204"/>
                <a:cs typeface="+mn-cs"/>
              </a:rPr>
              <a:t>Korsakoff encephalopathy</a:t>
            </a:r>
            <a:r>
              <a:rPr lang="en-US" sz="1350" dirty="0">
                <a:solidFill>
                  <a:prstClr val="white"/>
                </a:solidFill>
                <a:latin typeface="Calibri" panose="020F0502020204030204"/>
                <a:cs typeface="+mn-cs"/>
              </a:rPr>
              <a:t>: as Wernicke plus amnesia not amenable to thiamine therapy.</a:t>
            </a:r>
          </a:p>
          <a:p>
            <a:pPr defTabSz="685800" eaLnBrk="1" fontAlgn="auto" hangingPunct="1">
              <a:spcBef>
                <a:spcPts val="0"/>
              </a:spcBef>
              <a:spcAft>
                <a:spcPts val="0"/>
              </a:spcAft>
            </a:pPr>
            <a:endParaRPr lang="en-US" sz="1350" dirty="0">
              <a:solidFill>
                <a:prstClr val="white"/>
              </a:solidFill>
              <a:latin typeface="Calibri" panose="020F0502020204030204"/>
              <a:cs typeface="+mn-cs"/>
            </a:endParaRPr>
          </a:p>
        </p:txBody>
      </p:sp>
    </p:spTree>
    <p:extLst>
      <p:ext uri="{BB962C8B-B14F-4D97-AF65-F5344CB8AC3E}">
        <p14:creationId xmlns:p14="http://schemas.microsoft.com/office/powerpoint/2010/main" val="661771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B2F5AAAD-43EF-464E-B1C0-2F9136C414EF}"/>
                                            </p:graphicEl>
                                          </p:spTgt>
                                        </p:tgtEl>
                                        <p:attrNameLst>
                                          <p:attrName>style.visibility</p:attrName>
                                        </p:attrNameLst>
                                      </p:cBhvr>
                                      <p:to>
                                        <p:strVal val="visible"/>
                                      </p:to>
                                    </p:set>
                                    <p:animEffect transition="in" filter="fade">
                                      <p:cBhvr>
                                        <p:cTn id="7" dur="1000"/>
                                        <p:tgtEl>
                                          <p:spTgt spid="5">
                                            <p:graphicEl>
                                              <a:dgm id="{B2F5AAAD-43EF-464E-B1C0-2F9136C414EF}"/>
                                            </p:graphicEl>
                                          </p:spTgt>
                                        </p:tgtEl>
                                      </p:cBhvr>
                                    </p:animEffect>
                                    <p:anim calcmode="lin" valueType="num">
                                      <p:cBhvr>
                                        <p:cTn id="8" dur="1000" fill="hold"/>
                                        <p:tgtEl>
                                          <p:spTgt spid="5">
                                            <p:graphicEl>
                                              <a:dgm id="{B2F5AAAD-43EF-464E-B1C0-2F9136C414EF}"/>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B2F5AAAD-43EF-464E-B1C0-2F9136C414E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7755B4CA-8518-43C2-909A-9A40C6928A94}"/>
                                            </p:graphicEl>
                                          </p:spTgt>
                                        </p:tgtEl>
                                        <p:attrNameLst>
                                          <p:attrName>style.visibility</p:attrName>
                                        </p:attrNameLst>
                                      </p:cBhvr>
                                      <p:to>
                                        <p:strVal val="visible"/>
                                      </p:to>
                                    </p:set>
                                    <p:animEffect transition="in" filter="fade">
                                      <p:cBhvr>
                                        <p:cTn id="14" dur="1000"/>
                                        <p:tgtEl>
                                          <p:spTgt spid="5">
                                            <p:graphicEl>
                                              <a:dgm id="{7755B4CA-8518-43C2-909A-9A40C6928A94}"/>
                                            </p:graphicEl>
                                          </p:spTgt>
                                        </p:tgtEl>
                                      </p:cBhvr>
                                    </p:animEffect>
                                    <p:anim calcmode="lin" valueType="num">
                                      <p:cBhvr>
                                        <p:cTn id="15" dur="1000" fill="hold"/>
                                        <p:tgtEl>
                                          <p:spTgt spid="5">
                                            <p:graphicEl>
                                              <a:dgm id="{7755B4CA-8518-43C2-909A-9A40C6928A94}"/>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7755B4CA-8518-43C2-909A-9A40C6928A94}"/>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88086C48-55EE-45FE-A6EF-717C10BCB6CB}"/>
                                            </p:graphicEl>
                                          </p:spTgt>
                                        </p:tgtEl>
                                        <p:attrNameLst>
                                          <p:attrName>style.visibility</p:attrName>
                                        </p:attrNameLst>
                                      </p:cBhvr>
                                      <p:to>
                                        <p:strVal val="visible"/>
                                      </p:to>
                                    </p:set>
                                    <p:animEffect transition="in" filter="fade">
                                      <p:cBhvr>
                                        <p:cTn id="19" dur="1000"/>
                                        <p:tgtEl>
                                          <p:spTgt spid="5">
                                            <p:graphicEl>
                                              <a:dgm id="{88086C48-55EE-45FE-A6EF-717C10BCB6CB}"/>
                                            </p:graphicEl>
                                          </p:spTgt>
                                        </p:tgtEl>
                                      </p:cBhvr>
                                    </p:animEffect>
                                    <p:anim calcmode="lin" valueType="num">
                                      <p:cBhvr>
                                        <p:cTn id="20" dur="1000" fill="hold"/>
                                        <p:tgtEl>
                                          <p:spTgt spid="5">
                                            <p:graphicEl>
                                              <a:dgm id="{88086C48-55EE-45FE-A6EF-717C10BCB6CB}"/>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88086C48-55EE-45FE-A6EF-717C10BCB6CB}"/>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4FC5198C-A6E5-4E72-94CD-DEA2BEFCDD2C}"/>
                                            </p:graphicEl>
                                          </p:spTgt>
                                        </p:tgtEl>
                                        <p:attrNameLst>
                                          <p:attrName>style.visibility</p:attrName>
                                        </p:attrNameLst>
                                      </p:cBhvr>
                                      <p:to>
                                        <p:strVal val="visible"/>
                                      </p:to>
                                    </p:set>
                                    <p:animEffect transition="in" filter="fade">
                                      <p:cBhvr>
                                        <p:cTn id="26" dur="1000"/>
                                        <p:tgtEl>
                                          <p:spTgt spid="5">
                                            <p:graphicEl>
                                              <a:dgm id="{4FC5198C-A6E5-4E72-94CD-DEA2BEFCDD2C}"/>
                                            </p:graphicEl>
                                          </p:spTgt>
                                        </p:tgtEl>
                                      </p:cBhvr>
                                    </p:animEffect>
                                    <p:anim calcmode="lin" valueType="num">
                                      <p:cBhvr>
                                        <p:cTn id="27" dur="1000" fill="hold"/>
                                        <p:tgtEl>
                                          <p:spTgt spid="5">
                                            <p:graphicEl>
                                              <a:dgm id="{4FC5198C-A6E5-4E72-94CD-DEA2BEFCDD2C}"/>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4FC5198C-A6E5-4E72-94CD-DEA2BEFCDD2C}"/>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graphicEl>
                                              <a:dgm id="{D081AC9A-5D71-4E34-9DFB-8B44A3E7FE1A}"/>
                                            </p:graphicEl>
                                          </p:spTgt>
                                        </p:tgtEl>
                                        <p:attrNameLst>
                                          <p:attrName>style.visibility</p:attrName>
                                        </p:attrNameLst>
                                      </p:cBhvr>
                                      <p:to>
                                        <p:strVal val="visible"/>
                                      </p:to>
                                    </p:set>
                                    <p:animEffect transition="in" filter="fade">
                                      <p:cBhvr>
                                        <p:cTn id="31" dur="1000"/>
                                        <p:tgtEl>
                                          <p:spTgt spid="5">
                                            <p:graphicEl>
                                              <a:dgm id="{D081AC9A-5D71-4E34-9DFB-8B44A3E7FE1A}"/>
                                            </p:graphicEl>
                                          </p:spTgt>
                                        </p:tgtEl>
                                      </p:cBhvr>
                                    </p:animEffect>
                                    <p:anim calcmode="lin" valueType="num">
                                      <p:cBhvr>
                                        <p:cTn id="32" dur="1000" fill="hold"/>
                                        <p:tgtEl>
                                          <p:spTgt spid="5">
                                            <p:graphicEl>
                                              <a:dgm id="{D081AC9A-5D71-4E34-9DFB-8B44A3E7FE1A}"/>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D081AC9A-5D71-4E34-9DFB-8B44A3E7FE1A}"/>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a:extLst>
              <a:ext uri="{FF2B5EF4-FFF2-40B4-BE49-F238E27FC236}">
                <a16:creationId xmlns:a16="http://schemas.microsoft.com/office/drawing/2014/main" id="{2F3BF23B-E624-4C69-98CF-960F6C0BFE35}"/>
              </a:ext>
            </a:extLst>
          </p:cNvPr>
          <p:cNvSpPr/>
          <p:nvPr/>
        </p:nvSpPr>
        <p:spPr>
          <a:xfrm>
            <a:off x="2667000" y="533400"/>
            <a:ext cx="3733800" cy="1447800"/>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en-US" sz="6000" b="1" dirty="0">
                <a:solidFill>
                  <a:srgbClr val="FFFF00"/>
                </a:solidFill>
                <a:latin typeface="Bauhaus 93" pitchFamily="82" charset="0"/>
              </a:rPr>
              <a:t>Types</a:t>
            </a:r>
            <a:endParaRPr lang="ar-EG" sz="6000" b="1" dirty="0">
              <a:solidFill>
                <a:srgbClr val="FFFF00"/>
              </a:solidFill>
              <a:latin typeface="Bauhaus 93" pitchFamily="82" charset="0"/>
            </a:endParaRPr>
          </a:p>
        </p:txBody>
      </p:sp>
      <p:sp>
        <p:nvSpPr>
          <p:cNvPr id="5" name="مستطيل مستدير الزوايا 4">
            <a:extLst>
              <a:ext uri="{FF2B5EF4-FFF2-40B4-BE49-F238E27FC236}">
                <a16:creationId xmlns:a16="http://schemas.microsoft.com/office/drawing/2014/main" id="{05436C4B-08CC-4F6B-8562-AC27F71E0573}"/>
              </a:ext>
            </a:extLst>
          </p:cNvPr>
          <p:cNvSpPr/>
          <p:nvPr/>
        </p:nvSpPr>
        <p:spPr>
          <a:xfrm>
            <a:off x="685800" y="3581400"/>
            <a:ext cx="3429000" cy="2057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en-US" sz="3600" dirty="0">
                <a:solidFill>
                  <a:srgbClr val="FF0000"/>
                </a:solidFill>
                <a:latin typeface="Bauhaus 93" pitchFamily="82" charset="0"/>
              </a:rPr>
              <a:t>Drinking</a:t>
            </a:r>
          </a:p>
          <a:p>
            <a:pPr algn="ctr" rtl="1" eaLnBrk="1" hangingPunct="1">
              <a:defRPr/>
            </a:pPr>
            <a:r>
              <a:rPr lang="en-US" sz="3600" dirty="0">
                <a:solidFill>
                  <a:srgbClr val="002060"/>
                </a:solidFill>
                <a:latin typeface="Bauhaus 93" pitchFamily="82" charset="0"/>
              </a:rPr>
              <a:t>- Ethyl Alcohol</a:t>
            </a:r>
            <a:endParaRPr lang="ar-EG" sz="3600" dirty="0">
              <a:solidFill>
                <a:srgbClr val="002060"/>
              </a:solidFill>
              <a:latin typeface="Bauhaus 93" pitchFamily="82" charset="0"/>
            </a:endParaRPr>
          </a:p>
        </p:txBody>
      </p:sp>
      <p:sp>
        <p:nvSpPr>
          <p:cNvPr id="6" name="سهم إلى اليمين 5">
            <a:extLst>
              <a:ext uri="{FF2B5EF4-FFF2-40B4-BE49-F238E27FC236}">
                <a16:creationId xmlns:a16="http://schemas.microsoft.com/office/drawing/2014/main" id="{1CBB9503-FC00-4843-BEBF-8090ED525D4C}"/>
              </a:ext>
            </a:extLst>
          </p:cNvPr>
          <p:cNvSpPr/>
          <p:nvPr/>
        </p:nvSpPr>
        <p:spPr>
          <a:xfrm rot="7027169">
            <a:off x="2457463" y="2325329"/>
            <a:ext cx="1372274" cy="681209"/>
          </a:xfrm>
          <a:prstGeom prst="rightArrow">
            <a:avLst/>
          </a:prstGeom>
          <a:solidFill>
            <a:srgbClr val="C00000"/>
          </a:solidFill>
          <a:ln>
            <a:noFill/>
          </a:ln>
          <a:effectLst>
            <a:innerShdw blurRad="63500" dist="50800" dir="13500000">
              <a:prstClr val="black">
                <a:alpha val="50000"/>
              </a:prstClr>
            </a:innerShdw>
          </a:effectLst>
          <a:scene3d>
            <a:camera prst="orthographicFront"/>
            <a:lightRig rig="sunrise" dir="t"/>
          </a:scene3d>
          <a:sp3d prstMaterial="metal">
            <a:bevelT w="101600" prst="riblet"/>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EG"/>
          </a:p>
        </p:txBody>
      </p:sp>
      <p:sp>
        <p:nvSpPr>
          <p:cNvPr id="7" name="مستطيل مستدير الزوايا 6">
            <a:extLst>
              <a:ext uri="{FF2B5EF4-FFF2-40B4-BE49-F238E27FC236}">
                <a16:creationId xmlns:a16="http://schemas.microsoft.com/office/drawing/2014/main" id="{2B0BAC53-32AE-4145-81E4-D40C11450BEA}"/>
              </a:ext>
            </a:extLst>
          </p:cNvPr>
          <p:cNvSpPr/>
          <p:nvPr/>
        </p:nvSpPr>
        <p:spPr>
          <a:xfrm>
            <a:off x="4953000" y="3581400"/>
            <a:ext cx="3657600" cy="1981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en-US" sz="2800" dirty="0">
                <a:solidFill>
                  <a:srgbClr val="FF0000"/>
                </a:solidFill>
                <a:latin typeface="Bauhaus 93" pitchFamily="82" charset="0"/>
              </a:rPr>
              <a:t>Poisonous</a:t>
            </a:r>
          </a:p>
          <a:p>
            <a:pPr algn="ctr" rtl="1" eaLnBrk="1" hangingPunct="1">
              <a:defRPr/>
            </a:pPr>
            <a:r>
              <a:rPr lang="en-US" sz="2800" dirty="0">
                <a:solidFill>
                  <a:srgbClr val="002060"/>
                </a:solidFill>
                <a:latin typeface="Bauhaus 93" pitchFamily="82" charset="0"/>
              </a:rPr>
              <a:t>- Methyl Alcohol</a:t>
            </a:r>
          </a:p>
          <a:p>
            <a:pPr algn="ctr" rtl="1" eaLnBrk="1" hangingPunct="1">
              <a:defRPr/>
            </a:pPr>
            <a:r>
              <a:rPr lang="en-US" sz="2800" dirty="0">
                <a:solidFill>
                  <a:srgbClr val="002060"/>
                </a:solidFill>
                <a:latin typeface="Bauhaus 93" pitchFamily="82" charset="0"/>
              </a:rPr>
              <a:t>- Isopropyl Alcohol</a:t>
            </a:r>
          </a:p>
          <a:p>
            <a:pPr algn="ctr" eaLnBrk="1" hangingPunct="1">
              <a:defRPr/>
            </a:pPr>
            <a:r>
              <a:rPr lang="en-US" sz="2800" dirty="0">
                <a:solidFill>
                  <a:srgbClr val="002060"/>
                </a:solidFill>
                <a:latin typeface="Bauhaus 93" pitchFamily="82" charset="0"/>
              </a:rPr>
              <a:t>- Ethylene glycol</a:t>
            </a:r>
            <a:endParaRPr lang="ar-EG" sz="2800" dirty="0">
              <a:solidFill>
                <a:srgbClr val="002060"/>
              </a:solidFill>
              <a:latin typeface="Bauhaus 93" pitchFamily="82" charset="0"/>
            </a:endParaRPr>
          </a:p>
        </p:txBody>
      </p:sp>
      <p:sp>
        <p:nvSpPr>
          <p:cNvPr id="9" name="سهم إلى اليمين 8">
            <a:extLst>
              <a:ext uri="{FF2B5EF4-FFF2-40B4-BE49-F238E27FC236}">
                <a16:creationId xmlns:a16="http://schemas.microsoft.com/office/drawing/2014/main" id="{B0248D6D-34CB-40DB-A79B-03853ADC4B89}"/>
              </a:ext>
            </a:extLst>
          </p:cNvPr>
          <p:cNvSpPr/>
          <p:nvPr/>
        </p:nvSpPr>
        <p:spPr>
          <a:xfrm rot="4018583">
            <a:off x="5132834" y="2329092"/>
            <a:ext cx="1372274" cy="681209"/>
          </a:xfrm>
          <a:prstGeom prst="rightArrow">
            <a:avLst/>
          </a:prstGeom>
          <a:solidFill>
            <a:srgbClr val="C00000"/>
          </a:solidFill>
          <a:ln>
            <a:noFill/>
          </a:ln>
          <a:effectLst>
            <a:innerShdw blurRad="63500" dist="50800" dir="13500000">
              <a:prstClr val="black">
                <a:alpha val="50000"/>
              </a:prstClr>
            </a:innerShdw>
          </a:effectLst>
          <a:scene3d>
            <a:camera prst="orthographicFront"/>
            <a:lightRig rig="sunrise" dir="t"/>
          </a:scene3d>
          <a:sp3d prstMaterial="metal">
            <a:bevelT w="101600" prst="riblet"/>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E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Liver</a:t>
            </a:r>
          </a:p>
        </p:txBody>
      </p:sp>
      <p:sp>
        <p:nvSpPr>
          <p:cNvPr id="3" name="Content Placeholder 2"/>
          <p:cNvSpPr>
            <a:spLocks noGrp="1"/>
          </p:cNvSpPr>
          <p:nvPr>
            <p:ph idx="1"/>
          </p:nvPr>
        </p:nvSpPr>
        <p:spPr/>
        <p:txBody>
          <a:bodyPr/>
          <a:lstStyle/>
          <a:p>
            <a:r>
              <a:rPr lang="en-US" dirty="0"/>
              <a:t>is the most frequent clinical complication of chronic ethanol abuse.</a:t>
            </a:r>
          </a:p>
          <a:p>
            <a:r>
              <a:rPr lang="en-US" dirty="0"/>
              <a:t>Fatty liver, alcoholic hepatitis, cirrhosis, cancer.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476" y="3001079"/>
            <a:ext cx="2879384" cy="1300163"/>
          </a:xfrm>
          <a:prstGeom prst="rect">
            <a:avLst/>
          </a:prstGeom>
        </p:spPr>
      </p:pic>
    </p:spTree>
    <p:extLst>
      <p:ext uri="{BB962C8B-B14F-4D97-AF65-F5344CB8AC3E}">
        <p14:creationId xmlns:p14="http://schemas.microsoft.com/office/powerpoint/2010/main" val="3458430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0A640A5-4290-4F10-B6F9-BFBFD6AD2E00}"/>
              </a:ext>
            </a:extLst>
          </p:cNvPr>
          <p:cNvSpPr/>
          <p:nvPr/>
        </p:nvSpPr>
        <p:spPr>
          <a:xfrm>
            <a:off x="7315200" y="304800"/>
            <a:ext cx="1828800" cy="304800"/>
          </a:xfrm>
          <a:prstGeom prst="rect">
            <a:avLst/>
          </a:prstGeom>
          <a:gradFill>
            <a:gsLst>
              <a:gs pos="0">
                <a:schemeClr val="bg1">
                  <a:lumMod val="95000"/>
                  <a:lumOff val="5000"/>
                </a:scheme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dirty="0">
                <a:solidFill>
                  <a:srgbClr val="FF0000"/>
                </a:solidFill>
                <a:latin typeface="Times New Roman" pitchFamily="18" charset="0"/>
                <a:cs typeface="Times New Roman" pitchFamily="18" charset="0"/>
              </a:rPr>
              <a:t>Ethyl Alcohol</a:t>
            </a:r>
            <a:endParaRPr lang="ar-EG" dirty="0">
              <a:solidFill>
                <a:srgbClr val="FF0000"/>
              </a:solidFill>
              <a:latin typeface="Times New Roman" pitchFamily="18" charset="0"/>
              <a:cs typeface="Times New Roman" pitchFamily="18" charset="0"/>
            </a:endParaRPr>
          </a:p>
        </p:txBody>
      </p:sp>
      <p:sp>
        <p:nvSpPr>
          <p:cNvPr id="49155" name="Rectangle 3">
            <a:extLst>
              <a:ext uri="{FF2B5EF4-FFF2-40B4-BE49-F238E27FC236}">
                <a16:creationId xmlns:a16="http://schemas.microsoft.com/office/drawing/2014/main" id="{4D4B58CC-6C70-4955-A327-ED50A2BB6767}"/>
              </a:ext>
            </a:extLst>
          </p:cNvPr>
          <p:cNvSpPr>
            <a:spLocks noChangeArrowheads="1"/>
          </p:cNvSpPr>
          <p:nvPr/>
        </p:nvSpPr>
        <p:spPr bwMode="auto">
          <a:xfrm>
            <a:off x="0" y="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3300"/>
                </a:solidFill>
              </a:rPr>
              <a:t>Chronic Alcoholism</a:t>
            </a:r>
          </a:p>
        </p:txBody>
      </p:sp>
      <p:sp>
        <p:nvSpPr>
          <p:cNvPr id="28676" name="Text Box 7">
            <a:extLst>
              <a:ext uri="{FF2B5EF4-FFF2-40B4-BE49-F238E27FC236}">
                <a16:creationId xmlns:a16="http://schemas.microsoft.com/office/drawing/2014/main" id="{8CA0D7DC-B3BF-4281-80FF-DFA5E96F318B}"/>
              </a:ext>
            </a:extLst>
          </p:cNvPr>
          <p:cNvSpPr txBox="1">
            <a:spLocks noChangeArrowheads="1"/>
          </p:cNvSpPr>
          <p:nvPr/>
        </p:nvSpPr>
        <p:spPr bwMode="auto">
          <a:xfrm>
            <a:off x="533400" y="1143000"/>
            <a:ext cx="8001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1085850" indent="-34290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pPr>
            <a:r>
              <a:rPr lang="en-US" altLang="en-US" sz="2000" b="1">
                <a:solidFill>
                  <a:srgbClr val="FFFF00"/>
                </a:solidFill>
              </a:rPr>
              <a:t>Fetal exposure to alcohol can impair the development of the corpus callosum (the main connection between the right and left hemispheres of the brain), reduce the size of the basal ganglia and damage the cerebellum and cerebral cortex.</a:t>
            </a:r>
          </a:p>
          <a:p>
            <a:pPr algn="l" rtl="0" eaLnBrk="1" hangingPunct="1">
              <a:spcBef>
                <a:spcPct val="0"/>
              </a:spcBef>
            </a:pPr>
            <a:r>
              <a:rPr lang="en-US" altLang="en-US" sz="2000" b="1">
                <a:solidFill>
                  <a:srgbClr val="FFFF00"/>
                </a:solidFill>
              </a:rPr>
              <a:t>Compared to normal babies, babies born with FAS have:</a:t>
            </a:r>
          </a:p>
          <a:p>
            <a:pPr lvl="1" algn="l" rtl="0" eaLnBrk="1" hangingPunct="1">
              <a:spcBef>
                <a:spcPct val="0"/>
              </a:spcBef>
            </a:pPr>
            <a:r>
              <a:rPr lang="en-US" altLang="en-US" sz="1600" b="1">
                <a:solidFill>
                  <a:srgbClr val="00FFFF"/>
                </a:solidFill>
              </a:rPr>
              <a:t>smaller heads and brains </a:t>
            </a:r>
          </a:p>
          <a:p>
            <a:pPr lvl="1" algn="l" rtl="0" eaLnBrk="1" hangingPunct="1">
              <a:spcBef>
                <a:spcPct val="0"/>
              </a:spcBef>
            </a:pPr>
            <a:r>
              <a:rPr lang="en-US" altLang="en-US" sz="1600" b="1">
                <a:solidFill>
                  <a:srgbClr val="00FFFF"/>
                </a:solidFill>
              </a:rPr>
              <a:t>some degree of mental retardation </a:t>
            </a:r>
          </a:p>
          <a:p>
            <a:pPr lvl="1" algn="l" rtl="0" eaLnBrk="1" hangingPunct="1">
              <a:spcBef>
                <a:spcPct val="0"/>
              </a:spcBef>
            </a:pPr>
            <a:r>
              <a:rPr lang="en-US" altLang="en-US" sz="1600" b="1">
                <a:solidFill>
                  <a:srgbClr val="00FFFF"/>
                </a:solidFill>
              </a:rPr>
              <a:t>poor coordination </a:t>
            </a:r>
          </a:p>
          <a:p>
            <a:pPr lvl="1" algn="l" rtl="0" eaLnBrk="1" hangingPunct="1">
              <a:spcBef>
                <a:spcPct val="0"/>
              </a:spcBef>
            </a:pPr>
            <a:r>
              <a:rPr lang="en-US" altLang="en-US" sz="1600" b="1">
                <a:solidFill>
                  <a:srgbClr val="00FFFF"/>
                </a:solidFill>
              </a:rPr>
              <a:t>hyperactivity </a:t>
            </a:r>
          </a:p>
          <a:p>
            <a:pPr lvl="1" algn="l" rtl="0" eaLnBrk="1" hangingPunct="1">
              <a:spcBef>
                <a:spcPct val="0"/>
              </a:spcBef>
            </a:pPr>
            <a:r>
              <a:rPr lang="en-US" altLang="en-US" sz="1600" b="1">
                <a:solidFill>
                  <a:srgbClr val="00FFFF"/>
                </a:solidFill>
              </a:rPr>
              <a:t>abnormal facial features </a:t>
            </a:r>
            <a:endParaRPr lang="en-US" altLang="en-US" sz="1600" b="1">
              <a:solidFill>
                <a:srgbClr val="00FFFF"/>
              </a:solidFill>
              <a:sym typeface="Wingdings" panose="05000000000000000000" pitchFamily="2" charset="2"/>
            </a:endParaRPr>
          </a:p>
          <a:p>
            <a:pPr algn="l" rtl="0" eaLnBrk="1" hangingPunct="1">
              <a:spcBef>
                <a:spcPct val="0"/>
              </a:spcBef>
            </a:pPr>
            <a:r>
              <a:rPr lang="en-US" altLang="en-US" sz="2000" b="1">
                <a:solidFill>
                  <a:srgbClr val="FFFF00"/>
                </a:solidFill>
              </a:rPr>
              <a:t>The syndrome is due to:</a:t>
            </a:r>
            <a:endParaRPr lang="en-US" altLang="en-US" sz="1600" b="1">
              <a:solidFill>
                <a:srgbClr val="FFFF00"/>
              </a:solidFill>
            </a:endParaRPr>
          </a:p>
          <a:p>
            <a:pPr lvl="1" algn="l" rtl="0" eaLnBrk="1" hangingPunct="1">
              <a:spcBef>
                <a:spcPct val="0"/>
              </a:spcBef>
            </a:pPr>
            <a:r>
              <a:rPr lang="en-US" altLang="en-US" sz="2000" b="1">
                <a:solidFill>
                  <a:srgbClr val="FF66FF"/>
                </a:solidFill>
              </a:rPr>
              <a:t>Hypoglycemia</a:t>
            </a:r>
          </a:p>
          <a:p>
            <a:pPr lvl="1" algn="l" rtl="0" eaLnBrk="1" hangingPunct="1">
              <a:spcBef>
                <a:spcPct val="0"/>
              </a:spcBef>
            </a:pPr>
            <a:r>
              <a:rPr lang="en-US" altLang="en-US" sz="2000" b="1">
                <a:solidFill>
                  <a:srgbClr val="FF66FF"/>
                </a:solidFill>
              </a:rPr>
              <a:t>Acetaldehyde</a:t>
            </a:r>
          </a:p>
          <a:p>
            <a:pPr lvl="1" algn="l" rtl="0" eaLnBrk="1" hangingPunct="1">
              <a:spcBef>
                <a:spcPct val="0"/>
              </a:spcBef>
            </a:pPr>
            <a:r>
              <a:rPr lang="en-US" altLang="en-US" sz="2000" b="1">
                <a:solidFill>
                  <a:srgbClr val="FF66FF"/>
                </a:solidFill>
              </a:rPr>
              <a:t>Ethanol itself</a:t>
            </a:r>
          </a:p>
        </p:txBody>
      </p:sp>
      <p:pic>
        <p:nvPicPr>
          <p:cNvPr id="28677" name="Picture 8" descr="fetal-alcohol-syndrome-picture">
            <a:extLst>
              <a:ext uri="{FF2B5EF4-FFF2-40B4-BE49-F238E27FC236}">
                <a16:creationId xmlns:a16="http://schemas.microsoft.com/office/drawing/2014/main" id="{9F21F8A5-CED5-4085-9F44-D9D815C5E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225" y="3127375"/>
            <a:ext cx="381317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11">
            <a:extLst>
              <a:ext uri="{FF2B5EF4-FFF2-40B4-BE49-F238E27FC236}">
                <a16:creationId xmlns:a16="http://schemas.microsoft.com/office/drawing/2014/main" id="{1AD0817A-995F-451D-879C-4D1EA85F5D07}"/>
              </a:ext>
            </a:extLst>
          </p:cNvPr>
          <p:cNvSpPr>
            <a:spLocks noChangeArrowheads="1"/>
          </p:cNvSpPr>
          <p:nvPr/>
        </p:nvSpPr>
        <p:spPr bwMode="auto">
          <a:xfrm>
            <a:off x="498475" y="603250"/>
            <a:ext cx="475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00FFFF"/>
                </a:solidFill>
              </a:rPr>
              <a:t>Fetal alcohol syndrome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animEffect transition="in" filter="wipe(down)">
                                      <p:cBhvr>
                                        <p:cTn id="7" dur="580">
                                          <p:stCondLst>
                                            <p:cond delay="0"/>
                                          </p:stCondLst>
                                        </p:cTn>
                                        <p:tgtEl>
                                          <p:spTgt spid="28678">
                                            <p:txEl>
                                              <p:pRg st="0" end="0"/>
                                            </p:txEl>
                                          </p:spTgt>
                                        </p:tgtEl>
                                      </p:cBhvr>
                                    </p:animEffect>
                                    <p:anim calcmode="lin" valueType="num">
                                      <p:cBhvr>
                                        <p:cTn id="8" dur="1822" tmFilter="0,0; 0.14,0.36; 0.43,0.73; 0.71,0.91; 1.0,1.0">
                                          <p:stCondLst>
                                            <p:cond delay="0"/>
                                          </p:stCondLst>
                                        </p:cTn>
                                        <p:tgtEl>
                                          <p:spTgt spid="2867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67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67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67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67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8678">
                                            <p:txEl>
                                              <p:pRg st="0" end="0"/>
                                            </p:txEl>
                                          </p:spTgt>
                                        </p:tgtEl>
                                      </p:cBhvr>
                                      <p:to x="100000" y="60000"/>
                                    </p:animScale>
                                    <p:animScale>
                                      <p:cBhvr>
                                        <p:cTn id="14" dur="166" decel="50000">
                                          <p:stCondLst>
                                            <p:cond delay="676"/>
                                          </p:stCondLst>
                                        </p:cTn>
                                        <p:tgtEl>
                                          <p:spTgt spid="28678">
                                            <p:txEl>
                                              <p:pRg st="0" end="0"/>
                                            </p:txEl>
                                          </p:spTgt>
                                        </p:tgtEl>
                                      </p:cBhvr>
                                      <p:to x="100000" y="100000"/>
                                    </p:animScale>
                                    <p:animScale>
                                      <p:cBhvr>
                                        <p:cTn id="15" dur="26">
                                          <p:stCondLst>
                                            <p:cond delay="1312"/>
                                          </p:stCondLst>
                                        </p:cTn>
                                        <p:tgtEl>
                                          <p:spTgt spid="28678">
                                            <p:txEl>
                                              <p:pRg st="0" end="0"/>
                                            </p:txEl>
                                          </p:spTgt>
                                        </p:tgtEl>
                                      </p:cBhvr>
                                      <p:to x="100000" y="80000"/>
                                    </p:animScale>
                                    <p:animScale>
                                      <p:cBhvr>
                                        <p:cTn id="16" dur="166" decel="50000">
                                          <p:stCondLst>
                                            <p:cond delay="1338"/>
                                          </p:stCondLst>
                                        </p:cTn>
                                        <p:tgtEl>
                                          <p:spTgt spid="28678">
                                            <p:txEl>
                                              <p:pRg st="0" end="0"/>
                                            </p:txEl>
                                          </p:spTgt>
                                        </p:tgtEl>
                                      </p:cBhvr>
                                      <p:to x="100000" y="100000"/>
                                    </p:animScale>
                                    <p:animScale>
                                      <p:cBhvr>
                                        <p:cTn id="17" dur="26">
                                          <p:stCondLst>
                                            <p:cond delay="1642"/>
                                          </p:stCondLst>
                                        </p:cTn>
                                        <p:tgtEl>
                                          <p:spTgt spid="28678">
                                            <p:txEl>
                                              <p:pRg st="0" end="0"/>
                                            </p:txEl>
                                          </p:spTgt>
                                        </p:tgtEl>
                                      </p:cBhvr>
                                      <p:to x="100000" y="90000"/>
                                    </p:animScale>
                                    <p:animScale>
                                      <p:cBhvr>
                                        <p:cTn id="18" dur="166" decel="50000">
                                          <p:stCondLst>
                                            <p:cond delay="1668"/>
                                          </p:stCondLst>
                                        </p:cTn>
                                        <p:tgtEl>
                                          <p:spTgt spid="28678">
                                            <p:txEl>
                                              <p:pRg st="0" end="0"/>
                                            </p:txEl>
                                          </p:spTgt>
                                        </p:tgtEl>
                                      </p:cBhvr>
                                      <p:to x="100000" y="100000"/>
                                    </p:animScale>
                                    <p:animScale>
                                      <p:cBhvr>
                                        <p:cTn id="19" dur="26">
                                          <p:stCondLst>
                                            <p:cond delay="1808"/>
                                          </p:stCondLst>
                                        </p:cTn>
                                        <p:tgtEl>
                                          <p:spTgt spid="28678">
                                            <p:txEl>
                                              <p:pRg st="0" end="0"/>
                                            </p:txEl>
                                          </p:spTgt>
                                        </p:tgtEl>
                                      </p:cBhvr>
                                      <p:to x="100000" y="95000"/>
                                    </p:animScale>
                                    <p:animScale>
                                      <p:cBhvr>
                                        <p:cTn id="20" dur="166" decel="50000">
                                          <p:stCondLst>
                                            <p:cond delay="1834"/>
                                          </p:stCondLst>
                                        </p:cTn>
                                        <p:tgtEl>
                                          <p:spTgt spid="28678">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8676">
                                            <p:txEl>
                                              <p:pRg st="0" end="0"/>
                                            </p:txEl>
                                          </p:spTgt>
                                        </p:tgtEl>
                                        <p:attrNameLst>
                                          <p:attrName>style.visibility</p:attrName>
                                        </p:attrNameLst>
                                      </p:cBhvr>
                                      <p:to>
                                        <p:strVal val="visible"/>
                                      </p:to>
                                    </p:set>
                                    <p:animEffect transition="in" filter="fade">
                                      <p:cBhvr>
                                        <p:cTn id="25" dur="2000"/>
                                        <p:tgtEl>
                                          <p:spTgt spid="28676">
                                            <p:txEl>
                                              <p:pRg st="0" end="0"/>
                                            </p:txEl>
                                          </p:spTgt>
                                        </p:tgtEl>
                                      </p:cBhvr>
                                    </p:animEffect>
                                    <p:anim calcmode="lin" valueType="num">
                                      <p:cBhvr>
                                        <p:cTn id="26" dur="2000" fill="hold"/>
                                        <p:tgtEl>
                                          <p:spTgt spid="28676">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2867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28676">
                                            <p:txEl>
                                              <p:pRg st="1" end="1"/>
                                            </p:txEl>
                                          </p:spTgt>
                                        </p:tgtEl>
                                        <p:attrNameLst>
                                          <p:attrName>style.visibility</p:attrName>
                                        </p:attrNameLst>
                                      </p:cBhvr>
                                      <p:to>
                                        <p:strVal val="visible"/>
                                      </p:to>
                                    </p:set>
                                    <p:animEffect transition="in" filter="fade">
                                      <p:cBhvr>
                                        <p:cTn id="32" dur="2000"/>
                                        <p:tgtEl>
                                          <p:spTgt spid="28676">
                                            <p:txEl>
                                              <p:pRg st="1" end="1"/>
                                            </p:txEl>
                                          </p:spTgt>
                                        </p:tgtEl>
                                      </p:cBhvr>
                                    </p:animEffect>
                                    <p:anim calcmode="lin" valueType="num">
                                      <p:cBhvr>
                                        <p:cTn id="33" dur="2000" fill="hold"/>
                                        <p:tgtEl>
                                          <p:spTgt spid="28676">
                                            <p:txEl>
                                              <p:pRg st="1" end="1"/>
                                            </p:txEl>
                                          </p:spTgt>
                                        </p:tgtEl>
                                        <p:attrNameLst>
                                          <p:attrName>ppt_w</p:attrName>
                                        </p:attrNameLst>
                                      </p:cBhvr>
                                      <p:tavLst>
                                        <p:tav tm="0" fmla="#ppt_w*sin(2.5*pi*$)">
                                          <p:val>
                                            <p:fltVal val="0"/>
                                          </p:val>
                                        </p:tav>
                                        <p:tav tm="100000">
                                          <p:val>
                                            <p:fltVal val="1"/>
                                          </p:val>
                                        </p:tav>
                                      </p:tavLst>
                                    </p:anim>
                                    <p:anim calcmode="lin" valueType="num">
                                      <p:cBhvr>
                                        <p:cTn id="34" dur="2000" fill="hold"/>
                                        <p:tgtEl>
                                          <p:spTgt spid="2867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28676">
                                            <p:txEl>
                                              <p:pRg st="2" end="2"/>
                                            </p:txEl>
                                          </p:spTgt>
                                        </p:tgtEl>
                                        <p:attrNameLst>
                                          <p:attrName>style.visibility</p:attrName>
                                        </p:attrNameLst>
                                      </p:cBhvr>
                                      <p:to>
                                        <p:strVal val="visible"/>
                                      </p:to>
                                    </p:set>
                                    <p:animEffect transition="in" filter="fade">
                                      <p:cBhvr>
                                        <p:cTn id="39" dur="2000"/>
                                        <p:tgtEl>
                                          <p:spTgt spid="28676">
                                            <p:txEl>
                                              <p:pRg st="2" end="2"/>
                                            </p:txEl>
                                          </p:spTgt>
                                        </p:tgtEl>
                                      </p:cBhvr>
                                    </p:animEffect>
                                    <p:anim calcmode="lin" valueType="num">
                                      <p:cBhvr>
                                        <p:cTn id="40" dur="2000" fill="hold"/>
                                        <p:tgtEl>
                                          <p:spTgt spid="28676">
                                            <p:txEl>
                                              <p:pRg st="2" end="2"/>
                                            </p:txEl>
                                          </p:spTgt>
                                        </p:tgtEl>
                                        <p:attrNameLst>
                                          <p:attrName>ppt_w</p:attrName>
                                        </p:attrNameLst>
                                      </p:cBhvr>
                                      <p:tavLst>
                                        <p:tav tm="0" fmla="#ppt_w*sin(2.5*pi*$)">
                                          <p:val>
                                            <p:fltVal val="0"/>
                                          </p:val>
                                        </p:tav>
                                        <p:tav tm="100000">
                                          <p:val>
                                            <p:fltVal val="1"/>
                                          </p:val>
                                        </p:tav>
                                      </p:tavLst>
                                    </p:anim>
                                    <p:anim calcmode="lin" valueType="num">
                                      <p:cBhvr>
                                        <p:cTn id="41" dur="2000" fill="hold"/>
                                        <p:tgtEl>
                                          <p:spTgt spid="2867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28676">
                                            <p:txEl>
                                              <p:pRg st="3" end="3"/>
                                            </p:txEl>
                                          </p:spTgt>
                                        </p:tgtEl>
                                        <p:attrNameLst>
                                          <p:attrName>style.visibility</p:attrName>
                                        </p:attrNameLst>
                                      </p:cBhvr>
                                      <p:to>
                                        <p:strVal val="visible"/>
                                      </p:to>
                                    </p:set>
                                    <p:animEffect transition="in" filter="fade">
                                      <p:cBhvr>
                                        <p:cTn id="46" dur="2000"/>
                                        <p:tgtEl>
                                          <p:spTgt spid="28676">
                                            <p:txEl>
                                              <p:pRg st="3" end="3"/>
                                            </p:txEl>
                                          </p:spTgt>
                                        </p:tgtEl>
                                      </p:cBhvr>
                                    </p:animEffect>
                                    <p:anim calcmode="lin" valueType="num">
                                      <p:cBhvr>
                                        <p:cTn id="47" dur="2000" fill="hold"/>
                                        <p:tgtEl>
                                          <p:spTgt spid="28676">
                                            <p:txEl>
                                              <p:pRg st="3" end="3"/>
                                            </p:txEl>
                                          </p:spTgt>
                                        </p:tgtEl>
                                        <p:attrNameLst>
                                          <p:attrName>ppt_w</p:attrName>
                                        </p:attrNameLst>
                                      </p:cBhvr>
                                      <p:tavLst>
                                        <p:tav tm="0" fmla="#ppt_w*sin(2.5*pi*$)">
                                          <p:val>
                                            <p:fltVal val="0"/>
                                          </p:val>
                                        </p:tav>
                                        <p:tav tm="100000">
                                          <p:val>
                                            <p:fltVal val="1"/>
                                          </p:val>
                                        </p:tav>
                                      </p:tavLst>
                                    </p:anim>
                                    <p:anim calcmode="lin" valueType="num">
                                      <p:cBhvr>
                                        <p:cTn id="48" dur="2000" fill="hold"/>
                                        <p:tgtEl>
                                          <p:spTgt spid="2867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28676">
                                            <p:txEl>
                                              <p:pRg st="4" end="4"/>
                                            </p:txEl>
                                          </p:spTgt>
                                        </p:tgtEl>
                                        <p:attrNameLst>
                                          <p:attrName>style.visibility</p:attrName>
                                        </p:attrNameLst>
                                      </p:cBhvr>
                                      <p:to>
                                        <p:strVal val="visible"/>
                                      </p:to>
                                    </p:set>
                                    <p:animEffect transition="in" filter="fade">
                                      <p:cBhvr>
                                        <p:cTn id="53" dur="2000"/>
                                        <p:tgtEl>
                                          <p:spTgt spid="28676">
                                            <p:txEl>
                                              <p:pRg st="4" end="4"/>
                                            </p:txEl>
                                          </p:spTgt>
                                        </p:tgtEl>
                                      </p:cBhvr>
                                    </p:animEffect>
                                    <p:anim calcmode="lin" valueType="num">
                                      <p:cBhvr>
                                        <p:cTn id="54" dur="2000" fill="hold"/>
                                        <p:tgtEl>
                                          <p:spTgt spid="28676">
                                            <p:txEl>
                                              <p:pRg st="4" end="4"/>
                                            </p:txEl>
                                          </p:spTgt>
                                        </p:tgtEl>
                                        <p:attrNameLst>
                                          <p:attrName>ppt_w</p:attrName>
                                        </p:attrNameLst>
                                      </p:cBhvr>
                                      <p:tavLst>
                                        <p:tav tm="0" fmla="#ppt_w*sin(2.5*pi*$)">
                                          <p:val>
                                            <p:fltVal val="0"/>
                                          </p:val>
                                        </p:tav>
                                        <p:tav tm="100000">
                                          <p:val>
                                            <p:fltVal val="1"/>
                                          </p:val>
                                        </p:tav>
                                      </p:tavLst>
                                    </p:anim>
                                    <p:anim calcmode="lin" valueType="num">
                                      <p:cBhvr>
                                        <p:cTn id="55" dur="2000" fill="hold"/>
                                        <p:tgtEl>
                                          <p:spTgt spid="2867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28676">
                                            <p:txEl>
                                              <p:pRg st="5" end="5"/>
                                            </p:txEl>
                                          </p:spTgt>
                                        </p:tgtEl>
                                        <p:attrNameLst>
                                          <p:attrName>style.visibility</p:attrName>
                                        </p:attrNameLst>
                                      </p:cBhvr>
                                      <p:to>
                                        <p:strVal val="visible"/>
                                      </p:to>
                                    </p:set>
                                    <p:animEffect transition="in" filter="fade">
                                      <p:cBhvr>
                                        <p:cTn id="60" dur="2000"/>
                                        <p:tgtEl>
                                          <p:spTgt spid="28676">
                                            <p:txEl>
                                              <p:pRg st="5" end="5"/>
                                            </p:txEl>
                                          </p:spTgt>
                                        </p:tgtEl>
                                      </p:cBhvr>
                                    </p:animEffect>
                                    <p:anim calcmode="lin" valueType="num">
                                      <p:cBhvr>
                                        <p:cTn id="61" dur="2000" fill="hold"/>
                                        <p:tgtEl>
                                          <p:spTgt spid="28676">
                                            <p:txEl>
                                              <p:pRg st="5" end="5"/>
                                            </p:txEl>
                                          </p:spTgt>
                                        </p:tgtEl>
                                        <p:attrNameLst>
                                          <p:attrName>ppt_w</p:attrName>
                                        </p:attrNameLst>
                                      </p:cBhvr>
                                      <p:tavLst>
                                        <p:tav tm="0" fmla="#ppt_w*sin(2.5*pi*$)">
                                          <p:val>
                                            <p:fltVal val="0"/>
                                          </p:val>
                                        </p:tav>
                                        <p:tav tm="100000">
                                          <p:val>
                                            <p:fltVal val="1"/>
                                          </p:val>
                                        </p:tav>
                                      </p:tavLst>
                                    </p:anim>
                                    <p:anim calcmode="lin" valueType="num">
                                      <p:cBhvr>
                                        <p:cTn id="62" dur="2000" fill="hold"/>
                                        <p:tgtEl>
                                          <p:spTgt spid="2867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28676">
                                            <p:txEl>
                                              <p:pRg st="6" end="6"/>
                                            </p:txEl>
                                          </p:spTgt>
                                        </p:tgtEl>
                                        <p:attrNameLst>
                                          <p:attrName>style.visibility</p:attrName>
                                        </p:attrNameLst>
                                      </p:cBhvr>
                                      <p:to>
                                        <p:strVal val="visible"/>
                                      </p:to>
                                    </p:set>
                                    <p:animEffect transition="in" filter="fade">
                                      <p:cBhvr>
                                        <p:cTn id="67" dur="2000"/>
                                        <p:tgtEl>
                                          <p:spTgt spid="28676">
                                            <p:txEl>
                                              <p:pRg st="6" end="6"/>
                                            </p:txEl>
                                          </p:spTgt>
                                        </p:tgtEl>
                                      </p:cBhvr>
                                    </p:animEffect>
                                    <p:anim calcmode="lin" valueType="num">
                                      <p:cBhvr>
                                        <p:cTn id="68" dur="2000" fill="hold"/>
                                        <p:tgtEl>
                                          <p:spTgt spid="28676">
                                            <p:txEl>
                                              <p:pRg st="6" end="6"/>
                                            </p:txEl>
                                          </p:spTgt>
                                        </p:tgtEl>
                                        <p:attrNameLst>
                                          <p:attrName>ppt_w</p:attrName>
                                        </p:attrNameLst>
                                      </p:cBhvr>
                                      <p:tavLst>
                                        <p:tav tm="0" fmla="#ppt_w*sin(2.5*pi*$)">
                                          <p:val>
                                            <p:fltVal val="0"/>
                                          </p:val>
                                        </p:tav>
                                        <p:tav tm="100000">
                                          <p:val>
                                            <p:fltVal val="1"/>
                                          </p:val>
                                        </p:tav>
                                      </p:tavLst>
                                    </p:anim>
                                    <p:anim calcmode="lin" valueType="num">
                                      <p:cBhvr>
                                        <p:cTn id="69" dur="2000" fill="hold"/>
                                        <p:tgtEl>
                                          <p:spTgt spid="28676">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21" fill="hold" nodeType="clickEffect">
                                  <p:stCondLst>
                                    <p:cond delay="0"/>
                                  </p:stCondLst>
                                  <p:childTnLst>
                                    <p:set>
                                      <p:cBhvr>
                                        <p:cTn id="73" dur="1" fill="hold">
                                          <p:stCondLst>
                                            <p:cond delay="0"/>
                                          </p:stCondLst>
                                        </p:cTn>
                                        <p:tgtEl>
                                          <p:spTgt spid="28677"/>
                                        </p:tgtEl>
                                        <p:attrNameLst>
                                          <p:attrName>style.visibility</p:attrName>
                                        </p:attrNameLst>
                                      </p:cBhvr>
                                      <p:to>
                                        <p:strVal val="visible"/>
                                      </p:to>
                                    </p:set>
                                    <p:animEffect transition="in" filter="barn(inVertical)">
                                      <p:cBhvr>
                                        <p:cTn id="74" dur="500"/>
                                        <p:tgtEl>
                                          <p:spTgt spid="2867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5" presetClass="entr" presetSubtype="0" fill="hold" grpId="0" nodeType="clickEffect">
                                  <p:stCondLst>
                                    <p:cond delay="0"/>
                                  </p:stCondLst>
                                  <p:childTnLst>
                                    <p:set>
                                      <p:cBhvr>
                                        <p:cTn id="78" dur="1" fill="hold">
                                          <p:stCondLst>
                                            <p:cond delay="0"/>
                                          </p:stCondLst>
                                        </p:cTn>
                                        <p:tgtEl>
                                          <p:spTgt spid="28676">
                                            <p:txEl>
                                              <p:pRg st="7" end="7"/>
                                            </p:txEl>
                                          </p:spTgt>
                                        </p:tgtEl>
                                        <p:attrNameLst>
                                          <p:attrName>style.visibility</p:attrName>
                                        </p:attrNameLst>
                                      </p:cBhvr>
                                      <p:to>
                                        <p:strVal val="visible"/>
                                      </p:to>
                                    </p:set>
                                    <p:animEffect transition="in" filter="fade">
                                      <p:cBhvr>
                                        <p:cTn id="79" dur="2000"/>
                                        <p:tgtEl>
                                          <p:spTgt spid="28676">
                                            <p:txEl>
                                              <p:pRg st="7" end="7"/>
                                            </p:txEl>
                                          </p:spTgt>
                                        </p:tgtEl>
                                      </p:cBhvr>
                                    </p:animEffect>
                                    <p:anim calcmode="lin" valueType="num">
                                      <p:cBhvr>
                                        <p:cTn id="80" dur="2000" fill="hold"/>
                                        <p:tgtEl>
                                          <p:spTgt spid="28676">
                                            <p:txEl>
                                              <p:pRg st="7" end="7"/>
                                            </p:txEl>
                                          </p:spTgt>
                                        </p:tgtEl>
                                        <p:attrNameLst>
                                          <p:attrName>ppt_w</p:attrName>
                                        </p:attrNameLst>
                                      </p:cBhvr>
                                      <p:tavLst>
                                        <p:tav tm="0" fmla="#ppt_w*sin(2.5*pi*$)">
                                          <p:val>
                                            <p:fltVal val="0"/>
                                          </p:val>
                                        </p:tav>
                                        <p:tav tm="100000">
                                          <p:val>
                                            <p:fltVal val="1"/>
                                          </p:val>
                                        </p:tav>
                                      </p:tavLst>
                                    </p:anim>
                                    <p:anim calcmode="lin" valueType="num">
                                      <p:cBhvr>
                                        <p:cTn id="81" dur="2000" fill="hold"/>
                                        <p:tgtEl>
                                          <p:spTgt spid="28676">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5" presetClass="entr" presetSubtype="0" fill="hold" grpId="0" nodeType="clickEffect">
                                  <p:stCondLst>
                                    <p:cond delay="0"/>
                                  </p:stCondLst>
                                  <p:childTnLst>
                                    <p:set>
                                      <p:cBhvr>
                                        <p:cTn id="85" dur="1" fill="hold">
                                          <p:stCondLst>
                                            <p:cond delay="0"/>
                                          </p:stCondLst>
                                        </p:cTn>
                                        <p:tgtEl>
                                          <p:spTgt spid="28676">
                                            <p:txEl>
                                              <p:pRg st="8" end="8"/>
                                            </p:txEl>
                                          </p:spTgt>
                                        </p:tgtEl>
                                        <p:attrNameLst>
                                          <p:attrName>style.visibility</p:attrName>
                                        </p:attrNameLst>
                                      </p:cBhvr>
                                      <p:to>
                                        <p:strVal val="visible"/>
                                      </p:to>
                                    </p:set>
                                    <p:animEffect transition="in" filter="fade">
                                      <p:cBhvr>
                                        <p:cTn id="86" dur="2000"/>
                                        <p:tgtEl>
                                          <p:spTgt spid="28676">
                                            <p:txEl>
                                              <p:pRg st="8" end="8"/>
                                            </p:txEl>
                                          </p:spTgt>
                                        </p:tgtEl>
                                      </p:cBhvr>
                                    </p:animEffect>
                                    <p:anim calcmode="lin" valueType="num">
                                      <p:cBhvr>
                                        <p:cTn id="87" dur="2000" fill="hold"/>
                                        <p:tgtEl>
                                          <p:spTgt spid="28676">
                                            <p:txEl>
                                              <p:pRg st="8" end="8"/>
                                            </p:txEl>
                                          </p:spTgt>
                                        </p:tgtEl>
                                        <p:attrNameLst>
                                          <p:attrName>ppt_w</p:attrName>
                                        </p:attrNameLst>
                                      </p:cBhvr>
                                      <p:tavLst>
                                        <p:tav tm="0" fmla="#ppt_w*sin(2.5*pi*$)">
                                          <p:val>
                                            <p:fltVal val="0"/>
                                          </p:val>
                                        </p:tav>
                                        <p:tav tm="100000">
                                          <p:val>
                                            <p:fltVal val="1"/>
                                          </p:val>
                                        </p:tav>
                                      </p:tavLst>
                                    </p:anim>
                                    <p:anim calcmode="lin" valueType="num">
                                      <p:cBhvr>
                                        <p:cTn id="88" dur="2000" fill="hold"/>
                                        <p:tgtEl>
                                          <p:spTgt spid="28676">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45" presetClass="entr" presetSubtype="0" fill="hold" grpId="0" nodeType="clickEffect">
                                  <p:stCondLst>
                                    <p:cond delay="0"/>
                                  </p:stCondLst>
                                  <p:childTnLst>
                                    <p:set>
                                      <p:cBhvr>
                                        <p:cTn id="92" dur="1" fill="hold">
                                          <p:stCondLst>
                                            <p:cond delay="0"/>
                                          </p:stCondLst>
                                        </p:cTn>
                                        <p:tgtEl>
                                          <p:spTgt spid="28676">
                                            <p:txEl>
                                              <p:pRg st="9" end="9"/>
                                            </p:txEl>
                                          </p:spTgt>
                                        </p:tgtEl>
                                        <p:attrNameLst>
                                          <p:attrName>style.visibility</p:attrName>
                                        </p:attrNameLst>
                                      </p:cBhvr>
                                      <p:to>
                                        <p:strVal val="visible"/>
                                      </p:to>
                                    </p:set>
                                    <p:animEffect transition="in" filter="fade">
                                      <p:cBhvr>
                                        <p:cTn id="93" dur="2000"/>
                                        <p:tgtEl>
                                          <p:spTgt spid="28676">
                                            <p:txEl>
                                              <p:pRg st="9" end="9"/>
                                            </p:txEl>
                                          </p:spTgt>
                                        </p:tgtEl>
                                      </p:cBhvr>
                                    </p:animEffect>
                                    <p:anim calcmode="lin" valueType="num">
                                      <p:cBhvr>
                                        <p:cTn id="94" dur="2000" fill="hold"/>
                                        <p:tgtEl>
                                          <p:spTgt spid="28676">
                                            <p:txEl>
                                              <p:pRg st="9" end="9"/>
                                            </p:txEl>
                                          </p:spTgt>
                                        </p:tgtEl>
                                        <p:attrNameLst>
                                          <p:attrName>ppt_w</p:attrName>
                                        </p:attrNameLst>
                                      </p:cBhvr>
                                      <p:tavLst>
                                        <p:tav tm="0" fmla="#ppt_w*sin(2.5*pi*$)">
                                          <p:val>
                                            <p:fltVal val="0"/>
                                          </p:val>
                                        </p:tav>
                                        <p:tav tm="100000">
                                          <p:val>
                                            <p:fltVal val="1"/>
                                          </p:val>
                                        </p:tav>
                                      </p:tavLst>
                                    </p:anim>
                                    <p:anim calcmode="lin" valueType="num">
                                      <p:cBhvr>
                                        <p:cTn id="95" dur="2000" fill="hold"/>
                                        <p:tgtEl>
                                          <p:spTgt spid="28676">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45" presetClass="entr" presetSubtype="0" fill="hold" grpId="0" nodeType="clickEffect">
                                  <p:stCondLst>
                                    <p:cond delay="0"/>
                                  </p:stCondLst>
                                  <p:childTnLst>
                                    <p:set>
                                      <p:cBhvr>
                                        <p:cTn id="99" dur="1" fill="hold">
                                          <p:stCondLst>
                                            <p:cond delay="0"/>
                                          </p:stCondLst>
                                        </p:cTn>
                                        <p:tgtEl>
                                          <p:spTgt spid="28676">
                                            <p:txEl>
                                              <p:pRg st="10" end="10"/>
                                            </p:txEl>
                                          </p:spTgt>
                                        </p:tgtEl>
                                        <p:attrNameLst>
                                          <p:attrName>style.visibility</p:attrName>
                                        </p:attrNameLst>
                                      </p:cBhvr>
                                      <p:to>
                                        <p:strVal val="visible"/>
                                      </p:to>
                                    </p:set>
                                    <p:animEffect transition="in" filter="fade">
                                      <p:cBhvr>
                                        <p:cTn id="100" dur="2000"/>
                                        <p:tgtEl>
                                          <p:spTgt spid="28676">
                                            <p:txEl>
                                              <p:pRg st="10" end="10"/>
                                            </p:txEl>
                                          </p:spTgt>
                                        </p:tgtEl>
                                      </p:cBhvr>
                                    </p:animEffect>
                                    <p:anim calcmode="lin" valueType="num">
                                      <p:cBhvr>
                                        <p:cTn id="101" dur="2000" fill="hold"/>
                                        <p:tgtEl>
                                          <p:spTgt spid="28676">
                                            <p:txEl>
                                              <p:pRg st="10" end="10"/>
                                            </p:txEl>
                                          </p:spTgt>
                                        </p:tgtEl>
                                        <p:attrNameLst>
                                          <p:attrName>ppt_w</p:attrName>
                                        </p:attrNameLst>
                                      </p:cBhvr>
                                      <p:tavLst>
                                        <p:tav tm="0" fmla="#ppt_w*sin(2.5*pi*$)">
                                          <p:val>
                                            <p:fltVal val="0"/>
                                          </p:val>
                                        </p:tav>
                                        <p:tav tm="100000">
                                          <p:val>
                                            <p:fltVal val="1"/>
                                          </p:val>
                                        </p:tav>
                                      </p:tavLst>
                                    </p:anim>
                                    <p:anim calcmode="lin" valueType="num">
                                      <p:cBhvr>
                                        <p:cTn id="102" dur="2000" fill="hold"/>
                                        <p:tgtEl>
                                          <p:spTgt spid="28676">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bldLvl="5"/>
      <p:bldP spid="28678"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8" name="Untitled_0001.wmv">
            <a:hlinkClick r:id="" action="ppaction://media"/>
            <a:extLst>
              <a:ext uri="{FF2B5EF4-FFF2-40B4-BE49-F238E27FC236}">
                <a16:creationId xmlns:a16="http://schemas.microsoft.com/office/drawing/2014/main" id="{3EE8169C-9534-4A31-8CC1-9610772BBA55}"/>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999" fill="hold"/>
                                        <p:tgtEl>
                                          <p:spTgt spid="10547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endCondLst>
                    <p:cond evt="onNext" delay="0">
                      <p:tgtEl>
                        <p:sldTgt/>
                      </p:tgtEl>
                    </p:cond>
                    <p:cond evt="onPrev" delay="0">
                      <p:tgtEl>
                        <p:sldTgt/>
                      </p:tgtEl>
                    </p:cond>
                  </p:endCondLst>
                </p:cTn>
                <p:tgtEl>
                  <p:spTgt spid="105478"/>
                </p:tgtEl>
              </p:cMediaNode>
            </p:video>
            <p:seq concurrent="1" nextAc="seek">
              <p:cTn id="8" restart="whenNotActive" fill="hold" evtFilter="cancelBubble" nodeType="interactiveSeq">
                <p:stCondLst>
                  <p:cond evt="onClick" delay="0">
                    <p:tgtEl>
                      <p:spTgt spid="10547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05478"/>
                                        </p:tgtEl>
                                      </p:cBhvr>
                                    </p:cmd>
                                  </p:childTnLst>
                                </p:cTn>
                              </p:par>
                            </p:childTnLst>
                          </p:cTn>
                        </p:par>
                      </p:childTnLst>
                    </p:cTn>
                  </p:par>
                </p:childTnLst>
              </p:cTn>
              <p:nextCondLst>
                <p:cond evt="onClick" delay="0">
                  <p:tgtEl>
                    <p:spTgt spid="10547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ADB28A96-5BEA-4532-9252-6922E0AA256C}"/>
              </a:ext>
            </a:extLst>
          </p:cNvPr>
          <p:cNvSpPr/>
          <p:nvPr/>
        </p:nvSpPr>
        <p:spPr>
          <a:xfrm>
            <a:off x="7315200" y="304800"/>
            <a:ext cx="1828800" cy="304800"/>
          </a:xfrm>
          <a:prstGeom prst="rect">
            <a:avLst/>
          </a:prstGeom>
          <a:gradFill>
            <a:gsLst>
              <a:gs pos="0">
                <a:schemeClr val="bg1">
                  <a:lumMod val="95000"/>
                  <a:lumOff val="5000"/>
                </a:scheme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dirty="0">
                <a:solidFill>
                  <a:srgbClr val="FF0000"/>
                </a:solidFill>
                <a:latin typeface="Times New Roman" pitchFamily="18" charset="0"/>
                <a:cs typeface="Times New Roman" pitchFamily="18" charset="0"/>
              </a:rPr>
              <a:t>Ethyl Alcohol</a:t>
            </a:r>
            <a:endParaRPr lang="ar-EG" dirty="0">
              <a:solidFill>
                <a:srgbClr val="FF0000"/>
              </a:solidFill>
              <a:latin typeface="Times New Roman" pitchFamily="18" charset="0"/>
              <a:cs typeface="Times New Roman" pitchFamily="18" charset="0"/>
            </a:endParaRPr>
          </a:p>
        </p:txBody>
      </p:sp>
      <p:sp>
        <p:nvSpPr>
          <p:cNvPr id="52227" name="Rectangle 3">
            <a:extLst>
              <a:ext uri="{FF2B5EF4-FFF2-40B4-BE49-F238E27FC236}">
                <a16:creationId xmlns:a16="http://schemas.microsoft.com/office/drawing/2014/main" id="{0B365519-15A1-4E69-B8FC-8DCE860E848D}"/>
              </a:ext>
            </a:extLst>
          </p:cNvPr>
          <p:cNvSpPr>
            <a:spLocks noChangeArrowheads="1"/>
          </p:cNvSpPr>
          <p:nvPr/>
        </p:nvSpPr>
        <p:spPr bwMode="auto">
          <a:xfrm>
            <a:off x="0" y="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3300"/>
                </a:solidFill>
              </a:rPr>
              <a:t>Chronic Alcoholism</a:t>
            </a:r>
          </a:p>
        </p:txBody>
      </p:sp>
      <p:sp>
        <p:nvSpPr>
          <p:cNvPr id="52228" name="Rectangle 4">
            <a:extLst>
              <a:ext uri="{FF2B5EF4-FFF2-40B4-BE49-F238E27FC236}">
                <a16:creationId xmlns:a16="http://schemas.microsoft.com/office/drawing/2014/main" id="{27D77C7C-EA10-433C-A0E1-8B8C47736776}"/>
              </a:ext>
            </a:extLst>
          </p:cNvPr>
          <p:cNvSpPr>
            <a:spLocks noChangeArrowheads="1"/>
          </p:cNvSpPr>
          <p:nvPr/>
        </p:nvSpPr>
        <p:spPr bwMode="auto">
          <a:xfrm>
            <a:off x="685800" y="427038"/>
            <a:ext cx="50530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Low" rtl="0">
              <a:spcBef>
                <a:spcPct val="0"/>
              </a:spcBef>
              <a:buFontTx/>
              <a:buNone/>
            </a:pPr>
            <a:r>
              <a:rPr lang="en-US" altLang="en-US" b="1">
                <a:solidFill>
                  <a:srgbClr val="00FFFF"/>
                </a:solidFill>
              </a:rPr>
              <a:t>Acute alcohol withdrawal</a:t>
            </a:r>
          </a:p>
        </p:txBody>
      </p:sp>
      <p:sp>
        <p:nvSpPr>
          <p:cNvPr id="30725" name="Text Box 6">
            <a:extLst>
              <a:ext uri="{FF2B5EF4-FFF2-40B4-BE49-F238E27FC236}">
                <a16:creationId xmlns:a16="http://schemas.microsoft.com/office/drawing/2014/main" id="{9FB28397-CFF1-401F-A567-430EFC4B94E8}"/>
              </a:ext>
            </a:extLst>
          </p:cNvPr>
          <p:cNvSpPr txBox="1">
            <a:spLocks noChangeArrowheads="1"/>
          </p:cNvSpPr>
          <p:nvPr/>
        </p:nvSpPr>
        <p:spPr bwMode="auto">
          <a:xfrm>
            <a:off x="1066800" y="1371600"/>
            <a:ext cx="73152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2800" b="1">
                <a:solidFill>
                  <a:srgbClr val="FF66FF"/>
                </a:solidFill>
              </a:rPr>
              <a:t>Definition:</a:t>
            </a:r>
          </a:p>
          <a:p>
            <a:pPr algn="l" rtl="0" eaLnBrk="1" hangingPunct="1">
              <a:spcBef>
                <a:spcPct val="50000"/>
              </a:spcBef>
              <a:buFontTx/>
              <a:buChar char="-"/>
            </a:pPr>
            <a:r>
              <a:rPr lang="en-US" altLang="en-US" sz="2000" b="1">
                <a:solidFill>
                  <a:srgbClr val="FFFF00"/>
                </a:solidFill>
              </a:rPr>
              <a:t>Alcohol withdrawal refers to symptoms that may occur when a person who has been drinking too much alcohol every day suddenly stops drinking. </a:t>
            </a:r>
          </a:p>
          <a:p>
            <a:pPr algn="l" rtl="0" eaLnBrk="1" hangingPunct="1">
              <a:spcBef>
                <a:spcPct val="50000"/>
              </a:spcBef>
              <a:buFontTx/>
              <a:buChar char="-"/>
            </a:pPr>
            <a:endParaRPr lang="en-US" altLang="en-US" sz="2000" b="1">
              <a:solidFill>
                <a:srgbClr val="FFFF00"/>
              </a:solidFill>
            </a:endParaRPr>
          </a:p>
          <a:p>
            <a:pPr algn="l" rtl="0" eaLnBrk="1" hangingPunct="1">
              <a:spcBef>
                <a:spcPct val="50000"/>
              </a:spcBef>
              <a:buFontTx/>
              <a:buChar char="-"/>
            </a:pPr>
            <a:r>
              <a:rPr lang="en-US" altLang="en-US" sz="2000" b="1">
                <a:solidFill>
                  <a:srgbClr val="FFFF00"/>
                </a:solidFill>
              </a:rPr>
              <a:t>The withdrawal usually occurs within 5 - 10 hours after the last drink, but it may occur up to 7 - 10 days later.</a:t>
            </a:r>
          </a:p>
          <a:p>
            <a:pPr algn="l" rtl="0" eaLnBrk="1" hangingPunct="1">
              <a:spcBef>
                <a:spcPct val="5000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 fill="hold"/>
                                        <p:tgtEl>
                                          <p:spTgt spid="30725"/>
                                        </p:tgtEl>
                                        <p:attrNameLst>
                                          <p:attrName>ppt_x</p:attrName>
                                        </p:attrNameLst>
                                      </p:cBhvr>
                                      <p:tavLst>
                                        <p:tav tm="0">
                                          <p:val>
                                            <p:strVal val="#ppt_x"/>
                                          </p:val>
                                        </p:tav>
                                        <p:tav tm="100000">
                                          <p:val>
                                            <p:strVal val="#ppt_x"/>
                                          </p:val>
                                        </p:tav>
                                      </p:tavLst>
                                    </p:anim>
                                    <p:anim calcmode="lin" valueType="num">
                                      <p:cBhvr additive="base">
                                        <p:cTn id="8"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BBEDFE1F-D4BB-4745-A33C-327EDCD7B6AF}"/>
              </a:ext>
            </a:extLst>
          </p:cNvPr>
          <p:cNvSpPr/>
          <p:nvPr/>
        </p:nvSpPr>
        <p:spPr>
          <a:xfrm>
            <a:off x="7315200" y="304800"/>
            <a:ext cx="1828800" cy="304800"/>
          </a:xfrm>
          <a:prstGeom prst="rect">
            <a:avLst/>
          </a:prstGeom>
          <a:gradFill>
            <a:gsLst>
              <a:gs pos="0">
                <a:schemeClr val="bg1">
                  <a:lumMod val="95000"/>
                  <a:lumOff val="5000"/>
                </a:scheme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dirty="0">
                <a:solidFill>
                  <a:srgbClr val="FF0000"/>
                </a:solidFill>
                <a:latin typeface="Times New Roman" pitchFamily="18" charset="0"/>
                <a:cs typeface="Times New Roman" pitchFamily="18" charset="0"/>
              </a:rPr>
              <a:t>Ethyl Alcohol</a:t>
            </a:r>
            <a:endParaRPr lang="ar-EG" dirty="0">
              <a:solidFill>
                <a:srgbClr val="FF0000"/>
              </a:solidFill>
              <a:latin typeface="Times New Roman" pitchFamily="18" charset="0"/>
              <a:cs typeface="Times New Roman" pitchFamily="18" charset="0"/>
            </a:endParaRPr>
          </a:p>
        </p:txBody>
      </p:sp>
      <p:sp>
        <p:nvSpPr>
          <p:cNvPr id="54275" name="Rectangle 3">
            <a:extLst>
              <a:ext uri="{FF2B5EF4-FFF2-40B4-BE49-F238E27FC236}">
                <a16:creationId xmlns:a16="http://schemas.microsoft.com/office/drawing/2014/main" id="{F7C84D6C-7794-413A-8B9B-C1F4117423B4}"/>
              </a:ext>
            </a:extLst>
          </p:cNvPr>
          <p:cNvSpPr>
            <a:spLocks noChangeArrowheads="1"/>
          </p:cNvSpPr>
          <p:nvPr/>
        </p:nvSpPr>
        <p:spPr bwMode="auto">
          <a:xfrm>
            <a:off x="0" y="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3300"/>
                </a:solidFill>
              </a:rPr>
              <a:t>Chronic Alcoholism</a:t>
            </a:r>
          </a:p>
        </p:txBody>
      </p:sp>
      <p:sp>
        <p:nvSpPr>
          <p:cNvPr id="54276" name="Text Box 5">
            <a:extLst>
              <a:ext uri="{FF2B5EF4-FFF2-40B4-BE49-F238E27FC236}">
                <a16:creationId xmlns:a16="http://schemas.microsoft.com/office/drawing/2014/main" id="{4D9A0582-0C41-4C26-9F0C-B09BBEF0B2C5}"/>
              </a:ext>
            </a:extLst>
          </p:cNvPr>
          <p:cNvSpPr txBox="1">
            <a:spLocks noChangeArrowheads="1"/>
          </p:cNvSpPr>
          <p:nvPr/>
        </p:nvSpPr>
        <p:spPr bwMode="auto">
          <a:xfrm>
            <a:off x="381000" y="487363"/>
            <a:ext cx="3505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b="1">
                <a:solidFill>
                  <a:srgbClr val="00FFFF"/>
                </a:solidFill>
              </a:rPr>
              <a:t>Clinical picture</a:t>
            </a:r>
          </a:p>
        </p:txBody>
      </p:sp>
      <p:sp>
        <p:nvSpPr>
          <p:cNvPr id="31749" name="Text Box 6">
            <a:extLst>
              <a:ext uri="{FF2B5EF4-FFF2-40B4-BE49-F238E27FC236}">
                <a16:creationId xmlns:a16="http://schemas.microsoft.com/office/drawing/2014/main" id="{8BD17385-1C76-4AFE-94E3-BF44C2942A39}"/>
              </a:ext>
            </a:extLst>
          </p:cNvPr>
          <p:cNvSpPr txBox="1">
            <a:spLocks noChangeArrowheads="1"/>
          </p:cNvSpPr>
          <p:nvPr/>
        </p:nvSpPr>
        <p:spPr bwMode="auto">
          <a:xfrm>
            <a:off x="304800" y="1143000"/>
            <a:ext cx="83058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lgn="l" rtl="0" eaLnBrk="1" hangingPunct="1">
              <a:spcBef>
                <a:spcPct val="0"/>
              </a:spcBef>
              <a:defRPr/>
            </a:pPr>
            <a:r>
              <a:rPr lang="en-US" altLang="en-US" sz="2400" b="1" dirty="0">
                <a:solidFill>
                  <a:srgbClr val="FF66FF"/>
                </a:solidFill>
              </a:rPr>
              <a:t>Mild-to-moderate psychological symptoms:</a:t>
            </a:r>
          </a:p>
          <a:p>
            <a:pPr algn="l" rtl="0" eaLnBrk="1" hangingPunct="1">
              <a:spcBef>
                <a:spcPct val="0"/>
              </a:spcBef>
              <a:buFontTx/>
              <a:buNone/>
              <a:defRPr/>
            </a:pPr>
            <a:r>
              <a:rPr lang="en-US" altLang="en-US" sz="1900" b="1" dirty="0">
                <a:solidFill>
                  <a:srgbClr val="FFFF00"/>
                </a:solidFill>
              </a:rPr>
              <a:t>   *nervousness </a:t>
            </a:r>
          </a:p>
          <a:p>
            <a:pPr algn="l" rtl="0" eaLnBrk="1" hangingPunct="1">
              <a:spcBef>
                <a:spcPct val="0"/>
              </a:spcBef>
              <a:buFontTx/>
              <a:buNone/>
              <a:defRPr/>
            </a:pPr>
            <a:r>
              <a:rPr lang="en-US" altLang="en-US" sz="1900" b="1" dirty="0">
                <a:solidFill>
                  <a:srgbClr val="FFFF00"/>
                </a:solidFill>
              </a:rPr>
              <a:t>   *Anxiety </a:t>
            </a:r>
          </a:p>
          <a:p>
            <a:pPr algn="l" rtl="0" eaLnBrk="1" hangingPunct="1">
              <a:spcBef>
                <a:spcPct val="0"/>
              </a:spcBef>
              <a:buFontTx/>
              <a:buNone/>
              <a:defRPr/>
            </a:pPr>
            <a:r>
              <a:rPr lang="en-US" altLang="en-US" sz="1900" b="1" dirty="0">
                <a:solidFill>
                  <a:srgbClr val="FFFF00"/>
                </a:solidFill>
              </a:rPr>
              <a:t>   *Irritability or easy excitability </a:t>
            </a:r>
            <a:endParaRPr lang="en-US" altLang="en-US" sz="1800" u="sng" dirty="0"/>
          </a:p>
          <a:p>
            <a:pPr marL="342900" indent="-342900" algn="l" rtl="0" eaLnBrk="1" hangingPunct="1">
              <a:spcBef>
                <a:spcPct val="0"/>
              </a:spcBef>
              <a:defRPr/>
            </a:pPr>
            <a:r>
              <a:rPr lang="en-US" altLang="en-US" sz="2400" b="1" dirty="0">
                <a:solidFill>
                  <a:srgbClr val="FF66FF"/>
                </a:solidFill>
              </a:rPr>
              <a:t>Mild-to-moderate physical symptoms:</a:t>
            </a:r>
          </a:p>
          <a:p>
            <a:pPr algn="l" rtl="0" eaLnBrk="1" hangingPunct="1">
              <a:spcBef>
                <a:spcPct val="0"/>
              </a:spcBef>
              <a:buFontTx/>
              <a:buNone/>
              <a:defRPr/>
            </a:pPr>
            <a:r>
              <a:rPr lang="en-US" altLang="en-US" sz="1800" dirty="0"/>
              <a:t>   </a:t>
            </a:r>
            <a:r>
              <a:rPr lang="en-US" altLang="en-US" sz="1900" b="1" dirty="0">
                <a:solidFill>
                  <a:srgbClr val="FFFF00"/>
                </a:solidFill>
              </a:rPr>
              <a:t>*Headache ( general, pulsating )</a:t>
            </a:r>
          </a:p>
          <a:p>
            <a:pPr algn="l" rtl="0" eaLnBrk="1" hangingPunct="1">
              <a:spcBef>
                <a:spcPct val="0"/>
              </a:spcBef>
              <a:buFontTx/>
              <a:buNone/>
              <a:defRPr/>
            </a:pPr>
            <a:r>
              <a:rPr lang="en-US" altLang="en-US" sz="1900" b="1" dirty="0">
                <a:solidFill>
                  <a:srgbClr val="FFFF00"/>
                </a:solidFill>
              </a:rPr>
              <a:t>   *Sweating ( especially the palms of the hands or the face )</a:t>
            </a:r>
          </a:p>
          <a:p>
            <a:pPr algn="l" rtl="0" eaLnBrk="1" hangingPunct="1">
              <a:spcBef>
                <a:spcPct val="0"/>
              </a:spcBef>
              <a:buFontTx/>
              <a:buNone/>
              <a:defRPr/>
            </a:pPr>
            <a:r>
              <a:rPr lang="en-US" altLang="en-US" sz="1900" b="1" dirty="0">
                <a:solidFill>
                  <a:srgbClr val="FFFF00"/>
                </a:solidFill>
              </a:rPr>
              <a:t>   *Nausea and vomiting  </a:t>
            </a:r>
          </a:p>
          <a:p>
            <a:pPr algn="l" rtl="0" eaLnBrk="1" hangingPunct="1">
              <a:spcBef>
                <a:spcPct val="0"/>
              </a:spcBef>
              <a:buFontTx/>
              <a:buNone/>
              <a:defRPr/>
            </a:pPr>
            <a:r>
              <a:rPr lang="en-US" altLang="en-US" sz="1900" b="1" dirty="0">
                <a:solidFill>
                  <a:srgbClr val="FFFF00"/>
                </a:solidFill>
              </a:rPr>
              <a:t>   *Insomnia </a:t>
            </a:r>
          </a:p>
          <a:p>
            <a:pPr algn="l" rtl="0" eaLnBrk="1" hangingPunct="1">
              <a:spcBef>
                <a:spcPct val="0"/>
              </a:spcBef>
              <a:buFontTx/>
              <a:buNone/>
              <a:defRPr/>
            </a:pPr>
            <a:r>
              <a:rPr lang="en-US" altLang="en-US" sz="1900" b="1" dirty="0">
                <a:solidFill>
                  <a:srgbClr val="FFFF00"/>
                </a:solidFill>
              </a:rPr>
              <a:t>   *Rapid heart rate </a:t>
            </a:r>
          </a:p>
          <a:p>
            <a:pPr algn="l" rtl="0" eaLnBrk="1" hangingPunct="1">
              <a:spcBef>
                <a:spcPct val="0"/>
              </a:spcBef>
              <a:buFontTx/>
              <a:buNone/>
              <a:defRPr/>
            </a:pPr>
            <a:r>
              <a:rPr lang="en-US" altLang="en-US" sz="1900" b="1" dirty="0">
                <a:solidFill>
                  <a:srgbClr val="FFFF00"/>
                </a:solidFill>
              </a:rPr>
              <a:t>   *Dilated pupils</a:t>
            </a:r>
          </a:p>
          <a:p>
            <a:pPr algn="l" rtl="0" eaLnBrk="1" hangingPunct="1">
              <a:spcBef>
                <a:spcPct val="0"/>
              </a:spcBef>
              <a:buFontTx/>
              <a:buNone/>
              <a:defRPr/>
            </a:pPr>
            <a:r>
              <a:rPr lang="en-US" altLang="en-US" sz="1900" b="1" dirty="0">
                <a:solidFill>
                  <a:srgbClr val="FFFF00"/>
                </a:solidFill>
              </a:rPr>
              <a:t>   *Involuntary, abnormal movements of the eyelids</a:t>
            </a:r>
          </a:p>
          <a:p>
            <a:pPr algn="l" rtl="0" eaLnBrk="1" hangingPunct="1">
              <a:spcBef>
                <a:spcPct val="0"/>
              </a:spcBef>
              <a:buFontTx/>
              <a:buNone/>
              <a:defRPr/>
            </a:pPr>
            <a:r>
              <a:rPr lang="en-US" altLang="en-US" sz="1900" b="1" dirty="0">
                <a:solidFill>
                  <a:srgbClr val="FFFF00"/>
                </a:solidFill>
              </a:rPr>
              <a:t>   *Clammy skin </a:t>
            </a:r>
          </a:p>
          <a:p>
            <a:pPr algn="l" rtl="0" eaLnBrk="1" hangingPunct="1">
              <a:spcBef>
                <a:spcPct val="0"/>
              </a:spcBef>
              <a:buFontTx/>
              <a:buNone/>
              <a:defRPr/>
            </a:pPr>
            <a:r>
              <a:rPr lang="en-US" altLang="en-US" sz="1900" b="1" dirty="0">
                <a:solidFill>
                  <a:srgbClr val="FFFF00"/>
                </a:solidFill>
              </a:rPr>
              <a:t>   *Tremor of the hands </a:t>
            </a:r>
            <a:endParaRPr lang="en-US" altLang="en-US" sz="1800" u="sng" dirty="0"/>
          </a:p>
          <a:p>
            <a:pPr marL="342900" indent="-342900" algn="l" rtl="0" eaLnBrk="1" hangingPunct="1">
              <a:spcBef>
                <a:spcPct val="0"/>
              </a:spcBef>
              <a:defRPr/>
            </a:pPr>
            <a:r>
              <a:rPr lang="en-US" altLang="en-US" sz="2400" b="1" dirty="0">
                <a:solidFill>
                  <a:srgbClr val="FF66FF"/>
                </a:solidFill>
              </a:rPr>
              <a:t>Severe symptoms:</a:t>
            </a:r>
          </a:p>
          <a:p>
            <a:pPr algn="l" rtl="0" eaLnBrk="1" hangingPunct="1">
              <a:spcBef>
                <a:spcPct val="0"/>
              </a:spcBef>
              <a:buFontTx/>
              <a:buNone/>
              <a:defRPr/>
            </a:pPr>
            <a:r>
              <a:rPr lang="en-US" altLang="en-US" sz="1900" b="1" dirty="0">
                <a:solidFill>
                  <a:srgbClr val="FFFF00"/>
                </a:solidFill>
              </a:rPr>
              <a:t>   *Delirium tremens (a state of confusion and visual hallucinations ( </a:t>
            </a:r>
          </a:p>
          <a:p>
            <a:pPr algn="l" rtl="0" eaLnBrk="1" hangingPunct="1">
              <a:spcBef>
                <a:spcPct val="0"/>
              </a:spcBef>
              <a:buFontTx/>
              <a:buNone/>
              <a:defRPr/>
            </a:pPr>
            <a:r>
              <a:rPr lang="en-US" altLang="en-US" sz="1900" b="1" dirty="0">
                <a:solidFill>
                  <a:srgbClr val="FFFF00"/>
                </a:solidFill>
              </a:rPr>
              <a:t>   *Convulsions </a:t>
            </a:r>
          </a:p>
          <a:p>
            <a:pPr algn="l" rtl="0" eaLnBrk="1" hangingPunct="1">
              <a:spcBef>
                <a:spcPct val="0"/>
              </a:spcBef>
              <a:buFontTx/>
              <a:buNone/>
              <a:defRPr/>
            </a:pPr>
            <a:r>
              <a:rPr lang="en-US" altLang="en-US" sz="18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1000"/>
                                        <p:tgtEl>
                                          <p:spTgt spid="31749">
                                            <p:txEl>
                                              <p:pRg st="0" end="0"/>
                                            </p:txEl>
                                          </p:spTgt>
                                        </p:tgtEl>
                                      </p:cBhvr>
                                    </p:animEffect>
                                    <p:anim calcmode="lin" valueType="num">
                                      <p:cBhvr>
                                        <p:cTn id="8" dur="1000" fill="hold"/>
                                        <p:tgtEl>
                                          <p:spTgt spid="3174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9">
                                            <p:txEl>
                                              <p:pRg st="4" end="4"/>
                                            </p:txEl>
                                          </p:spTgt>
                                        </p:tgtEl>
                                        <p:attrNameLst>
                                          <p:attrName>style.visibility</p:attrName>
                                        </p:attrNameLst>
                                      </p:cBhvr>
                                      <p:to>
                                        <p:strVal val="visible"/>
                                      </p:to>
                                    </p:set>
                                    <p:animEffect transition="in" filter="fade">
                                      <p:cBhvr>
                                        <p:cTn id="14" dur="1000"/>
                                        <p:tgtEl>
                                          <p:spTgt spid="31749">
                                            <p:txEl>
                                              <p:pRg st="4" end="4"/>
                                            </p:txEl>
                                          </p:spTgt>
                                        </p:tgtEl>
                                      </p:cBhvr>
                                    </p:animEffect>
                                    <p:anim calcmode="lin" valueType="num">
                                      <p:cBhvr>
                                        <p:cTn id="15" dur="1000" fill="hold"/>
                                        <p:tgtEl>
                                          <p:spTgt spid="3174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174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749">
                                            <p:txEl>
                                              <p:pRg st="14" end="14"/>
                                            </p:txEl>
                                          </p:spTgt>
                                        </p:tgtEl>
                                        <p:attrNameLst>
                                          <p:attrName>style.visibility</p:attrName>
                                        </p:attrNameLst>
                                      </p:cBhvr>
                                      <p:to>
                                        <p:strVal val="visible"/>
                                      </p:to>
                                    </p:set>
                                    <p:animEffect transition="in" filter="fade">
                                      <p:cBhvr>
                                        <p:cTn id="21" dur="1000"/>
                                        <p:tgtEl>
                                          <p:spTgt spid="31749">
                                            <p:txEl>
                                              <p:pRg st="14" end="14"/>
                                            </p:txEl>
                                          </p:spTgt>
                                        </p:tgtEl>
                                      </p:cBhvr>
                                    </p:animEffect>
                                    <p:anim calcmode="lin" valueType="num">
                                      <p:cBhvr>
                                        <p:cTn id="22" dur="1000" fill="hold"/>
                                        <p:tgtEl>
                                          <p:spTgt spid="31749">
                                            <p:txEl>
                                              <p:pRg st="14" end="14"/>
                                            </p:txEl>
                                          </p:spTgt>
                                        </p:tgtEl>
                                        <p:attrNameLst>
                                          <p:attrName>ppt_x</p:attrName>
                                        </p:attrNameLst>
                                      </p:cBhvr>
                                      <p:tavLst>
                                        <p:tav tm="0">
                                          <p:val>
                                            <p:strVal val="#ppt_x"/>
                                          </p:val>
                                        </p:tav>
                                        <p:tav tm="100000">
                                          <p:val>
                                            <p:strVal val="#ppt_x"/>
                                          </p:val>
                                        </p:tav>
                                      </p:tavLst>
                                    </p:anim>
                                    <p:anim calcmode="lin" valueType="num">
                                      <p:cBhvr>
                                        <p:cTn id="23" dur="1000" fill="hold"/>
                                        <p:tgtEl>
                                          <p:spTgt spid="31749">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B6CE3E5E-2779-4129-AC93-42935B70E360}"/>
              </a:ext>
            </a:extLst>
          </p:cNvPr>
          <p:cNvSpPr/>
          <p:nvPr/>
        </p:nvSpPr>
        <p:spPr>
          <a:xfrm>
            <a:off x="7315200" y="304800"/>
            <a:ext cx="1828800" cy="304800"/>
          </a:xfrm>
          <a:prstGeom prst="rect">
            <a:avLst/>
          </a:prstGeom>
          <a:gradFill>
            <a:gsLst>
              <a:gs pos="0">
                <a:schemeClr val="bg1">
                  <a:lumMod val="95000"/>
                  <a:lumOff val="5000"/>
                </a:scheme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dirty="0">
                <a:solidFill>
                  <a:srgbClr val="FF0000"/>
                </a:solidFill>
                <a:latin typeface="Times New Roman" pitchFamily="18" charset="0"/>
                <a:cs typeface="Times New Roman" pitchFamily="18" charset="0"/>
              </a:rPr>
              <a:t>Ethyl Alcohol</a:t>
            </a:r>
            <a:endParaRPr lang="ar-EG" dirty="0">
              <a:solidFill>
                <a:srgbClr val="FF0000"/>
              </a:solidFill>
              <a:latin typeface="Times New Roman" pitchFamily="18" charset="0"/>
              <a:cs typeface="Times New Roman" pitchFamily="18" charset="0"/>
            </a:endParaRPr>
          </a:p>
        </p:txBody>
      </p:sp>
      <p:sp>
        <p:nvSpPr>
          <p:cNvPr id="56323" name="Rectangle 3">
            <a:extLst>
              <a:ext uri="{FF2B5EF4-FFF2-40B4-BE49-F238E27FC236}">
                <a16:creationId xmlns:a16="http://schemas.microsoft.com/office/drawing/2014/main" id="{C223956F-49D4-4A94-BBCA-F746A36E8C2C}"/>
              </a:ext>
            </a:extLst>
          </p:cNvPr>
          <p:cNvSpPr>
            <a:spLocks noChangeArrowheads="1"/>
          </p:cNvSpPr>
          <p:nvPr/>
        </p:nvSpPr>
        <p:spPr bwMode="auto">
          <a:xfrm>
            <a:off x="0" y="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3300"/>
                </a:solidFill>
              </a:rPr>
              <a:t>Chronic Alcoholism</a:t>
            </a:r>
          </a:p>
        </p:txBody>
      </p:sp>
      <p:sp>
        <p:nvSpPr>
          <p:cNvPr id="32772" name="Rectangle 5">
            <a:extLst>
              <a:ext uri="{FF2B5EF4-FFF2-40B4-BE49-F238E27FC236}">
                <a16:creationId xmlns:a16="http://schemas.microsoft.com/office/drawing/2014/main" id="{20614CA1-2ECD-44BD-BD39-05637DCE294C}"/>
              </a:ext>
            </a:extLst>
          </p:cNvPr>
          <p:cNvSpPr>
            <a:spLocks noChangeArrowheads="1"/>
          </p:cNvSpPr>
          <p:nvPr/>
        </p:nvSpPr>
        <p:spPr bwMode="auto">
          <a:xfrm>
            <a:off x="762000" y="6096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00FFFF"/>
                </a:solidFill>
              </a:rPr>
              <a:t>Treatment</a:t>
            </a:r>
            <a:r>
              <a:rPr lang="en-US" altLang="en-US" sz="1800"/>
              <a:t> </a:t>
            </a:r>
          </a:p>
        </p:txBody>
      </p:sp>
      <p:sp>
        <p:nvSpPr>
          <p:cNvPr id="32773" name="Text Box 6">
            <a:extLst>
              <a:ext uri="{FF2B5EF4-FFF2-40B4-BE49-F238E27FC236}">
                <a16:creationId xmlns:a16="http://schemas.microsoft.com/office/drawing/2014/main" id="{64939A44-A212-4E3D-9AD8-8F74DE788862}"/>
              </a:ext>
            </a:extLst>
          </p:cNvPr>
          <p:cNvSpPr txBox="1">
            <a:spLocks noChangeArrowheads="1"/>
          </p:cNvSpPr>
          <p:nvPr/>
        </p:nvSpPr>
        <p:spPr bwMode="auto">
          <a:xfrm>
            <a:off x="457200" y="1498600"/>
            <a:ext cx="9067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dirty="0">
                <a:solidFill>
                  <a:schemeClr val="folHlink"/>
                </a:solidFill>
              </a:rPr>
              <a:t>*Hospitalization</a:t>
            </a:r>
          </a:p>
          <a:p>
            <a:pPr algn="l" rtl="0" eaLnBrk="1" hangingPunct="1">
              <a:spcBef>
                <a:spcPct val="0"/>
              </a:spcBef>
              <a:buFontTx/>
              <a:buNone/>
            </a:pPr>
            <a:r>
              <a:rPr lang="en-US" altLang="en-US" sz="2400" b="1" dirty="0">
                <a:solidFill>
                  <a:schemeClr val="folHlink"/>
                </a:solidFill>
              </a:rPr>
              <a:t>*Sedatives (benzodiazepines) </a:t>
            </a:r>
          </a:p>
          <a:p>
            <a:pPr algn="l" rtl="0" eaLnBrk="1" hangingPunct="1">
              <a:spcBef>
                <a:spcPct val="0"/>
              </a:spcBef>
              <a:buFontTx/>
              <a:buNone/>
            </a:pPr>
            <a:r>
              <a:rPr lang="en-US" altLang="en-US" sz="2400" b="1" dirty="0">
                <a:solidFill>
                  <a:schemeClr val="folHlink"/>
                </a:solidFill>
              </a:rPr>
              <a:t>*No alcohol is allowed during this time.</a:t>
            </a:r>
          </a:p>
          <a:p>
            <a:pPr algn="l" rtl="0" eaLnBrk="1" hangingPunct="1">
              <a:spcBef>
                <a:spcPct val="0"/>
              </a:spcBef>
              <a:buFontTx/>
              <a:buNone/>
            </a:pPr>
            <a:r>
              <a:rPr lang="en-US" altLang="en-US" sz="2400" b="1" dirty="0">
                <a:solidFill>
                  <a:schemeClr val="folHlink"/>
                </a:solidFill>
              </a:rPr>
              <a:t>*Antipsychotic medications (uncommon).</a:t>
            </a:r>
          </a:p>
          <a:p>
            <a:pPr algn="l" rtl="0" eaLnBrk="1" hangingPunct="1">
              <a:spcBef>
                <a:spcPct val="0"/>
              </a:spcBef>
              <a:buFontTx/>
              <a:buNone/>
            </a:pPr>
            <a:r>
              <a:rPr lang="en-US" altLang="en-US" sz="2400" b="1" dirty="0">
                <a:solidFill>
                  <a:schemeClr val="folHlink"/>
                </a:solidFill>
              </a:rPr>
              <a:t>*Treatment for other medical problems </a:t>
            </a:r>
          </a:p>
          <a:p>
            <a:pPr algn="l" rtl="0" eaLnBrk="1" hangingPunct="1">
              <a:spcBef>
                <a:spcPct val="0"/>
              </a:spcBef>
              <a:buFontTx/>
              <a:buNone/>
            </a:pPr>
            <a:r>
              <a:rPr lang="en-US" altLang="en-US" sz="2400" b="1" dirty="0">
                <a:solidFill>
                  <a:schemeClr val="folHlink"/>
                </a:solidFill>
              </a:rPr>
              <a:t>* Rehabilitation for alcoholism is recommended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ppt_w</p:attrName>
                                        </p:attrNameLst>
                                      </p:cBhvr>
                                      <p:tavLst>
                                        <p:tav tm="0">
                                          <p:val>
                                            <p:fltVal val="0"/>
                                          </p:val>
                                        </p:tav>
                                        <p:tav tm="100000">
                                          <p:val>
                                            <p:strVal val="#ppt_w"/>
                                          </p:val>
                                        </p:tav>
                                      </p:tavLst>
                                    </p:anim>
                                    <p:anim calcmode="lin" valueType="num">
                                      <p:cBhvr>
                                        <p:cTn id="8" dur="1000" fill="hold"/>
                                        <p:tgtEl>
                                          <p:spTgt spid="32772"/>
                                        </p:tgtEl>
                                        <p:attrNameLst>
                                          <p:attrName>ppt_h</p:attrName>
                                        </p:attrNameLst>
                                      </p:cBhvr>
                                      <p:tavLst>
                                        <p:tav tm="0">
                                          <p:val>
                                            <p:fltVal val="0"/>
                                          </p:val>
                                        </p:tav>
                                        <p:tav tm="100000">
                                          <p:val>
                                            <p:strVal val="#ppt_h"/>
                                          </p:val>
                                        </p:tav>
                                      </p:tavLst>
                                    </p:anim>
                                    <p:anim calcmode="lin" valueType="num">
                                      <p:cBhvr>
                                        <p:cTn id="9" dur="1000" fill="hold"/>
                                        <p:tgtEl>
                                          <p:spTgt spid="32772"/>
                                        </p:tgtEl>
                                        <p:attrNameLst>
                                          <p:attrName>style.rotation</p:attrName>
                                        </p:attrNameLst>
                                      </p:cBhvr>
                                      <p:tavLst>
                                        <p:tav tm="0">
                                          <p:val>
                                            <p:fltVal val="90"/>
                                          </p:val>
                                        </p:tav>
                                        <p:tav tm="100000">
                                          <p:val>
                                            <p:fltVal val="0"/>
                                          </p:val>
                                        </p:tav>
                                      </p:tavLst>
                                    </p:anim>
                                    <p:animEffect transition="in" filter="fade">
                                      <p:cBhvr>
                                        <p:cTn id="10" dur="1000"/>
                                        <p:tgtEl>
                                          <p:spTgt spid="32772"/>
                                        </p:tgtEl>
                                      </p:cBhvr>
                                    </p:animEffect>
                                  </p:childTnLst>
                                </p:cTn>
                              </p:par>
                            </p:childTnLst>
                          </p:cTn>
                        </p:par>
                        <p:par>
                          <p:cTn id="11" fill="hold" nodeType="afterGroup">
                            <p:stCondLst>
                              <p:cond delay="14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32773">
                                            <p:txEl>
                                              <p:pRg st="0" end="0"/>
                                            </p:txEl>
                                          </p:spTgt>
                                        </p:tgtEl>
                                        <p:attrNameLst>
                                          <p:attrName>style.visibility</p:attrName>
                                        </p:attrNameLst>
                                      </p:cBhvr>
                                      <p:to>
                                        <p:strVal val="visible"/>
                                      </p:to>
                                    </p:set>
                                    <p:anim calcmode="lin" valueType="num">
                                      <p:cBhvr>
                                        <p:cTn id="14" dur="1000" fill="hold"/>
                                        <p:tgtEl>
                                          <p:spTgt spid="3277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277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277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2773">
                                            <p:txEl>
                                              <p:pRg st="0" end="0"/>
                                            </p:txEl>
                                          </p:spTgt>
                                        </p:tgtEl>
                                      </p:cBhvr>
                                    </p:animEffect>
                                  </p:childTnLst>
                                </p:cTn>
                              </p:par>
                            </p:childTnLst>
                          </p:cTn>
                        </p:par>
                        <p:par>
                          <p:cTn id="18" fill="hold" nodeType="afterGroup">
                            <p:stCondLst>
                              <p:cond delay="315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32773">
                                            <p:txEl>
                                              <p:pRg st="1" end="1"/>
                                            </p:txEl>
                                          </p:spTgt>
                                        </p:tgtEl>
                                        <p:attrNameLst>
                                          <p:attrName>style.visibility</p:attrName>
                                        </p:attrNameLst>
                                      </p:cBhvr>
                                      <p:to>
                                        <p:strVal val="visible"/>
                                      </p:to>
                                    </p:set>
                                    <p:anim calcmode="lin" valueType="num">
                                      <p:cBhvr>
                                        <p:cTn id="21" dur="1000" fill="hold"/>
                                        <p:tgtEl>
                                          <p:spTgt spid="3277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277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277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2773">
                                            <p:txEl>
                                              <p:pRg st="1" end="1"/>
                                            </p:txEl>
                                          </p:spTgt>
                                        </p:tgtEl>
                                      </p:cBhvr>
                                    </p:animEffect>
                                  </p:childTnLst>
                                </p:cTn>
                              </p:par>
                            </p:childTnLst>
                          </p:cTn>
                        </p:par>
                        <p:par>
                          <p:cTn id="25" fill="hold" nodeType="afterGroup">
                            <p:stCondLst>
                              <p:cond delay="54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32773">
                                            <p:txEl>
                                              <p:pRg st="2" end="2"/>
                                            </p:txEl>
                                          </p:spTgt>
                                        </p:tgtEl>
                                        <p:attrNameLst>
                                          <p:attrName>style.visibility</p:attrName>
                                        </p:attrNameLst>
                                      </p:cBhvr>
                                      <p:to>
                                        <p:strVal val="visible"/>
                                      </p:to>
                                    </p:set>
                                    <p:anim calcmode="lin" valueType="num">
                                      <p:cBhvr>
                                        <p:cTn id="28" dur="1000" fill="hold"/>
                                        <p:tgtEl>
                                          <p:spTgt spid="3277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277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277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2773">
                                            <p:txEl>
                                              <p:pRg st="2" end="2"/>
                                            </p:txEl>
                                          </p:spTgt>
                                        </p:tgtEl>
                                      </p:cBhvr>
                                    </p:animEffect>
                                  </p:childTnLst>
                                </p:cTn>
                              </p:par>
                            </p:childTnLst>
                          </p:cTn>
                        </p:par>
                        <p:par>
                          <p:cTn id="32" fill="hold" nodeType="afterGroup">
                            <p:stCondLst>
                              <p:cond delay="81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32773">
                                            <p:txEl>
                                              <p:pRg st="3" end="3"/>
                                            </p:txEl>
                                          </p:spTgt>
                                        </p:tgtEl>
                                        <p:attrNameLst>
                                          <p:attrName>style.visibility</p:attrName>
                                        </p:attrNameLst>
                                      </p:cBhvr>
                                      <p:to>
                                        <p:strVal val="visible"/>
                                      </p:to>
                                    </p:set>
                                    <p:anim calcmode="lin" valueType="num">
                                      <p:cBhvr>
                                        <p:cTn id="35" dur="1000" fill="hold"/>
                                        <p:tgtEl>
                                          <p:spTgt spid="3277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277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277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2773">
                                            <p:txEl>
                                              <p:pRg st="3" end="3"/>
                                            </p:txEl>
                                          </p:spTgt>
                                        </p:tgtEl>
                                      </p:cBhvr>
                                    </p:animEffect>
                                  </p:childTnLst>
                                </p:cTn>
                              </p:par>
                            </p:childTnLst>
                          </p:cTn>
                        </p:par>
                        <p:par>
                          <p:cTn id="39" fill="hold" nodeType="afterGroup">
                            <p:stCondLst>
                              <p:cond delay="108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32773">
                                            <p:txEl>
                                              <p:pRg st="4" end="4"/>
                                            </p:txEl>
                                          </p:spTgt>
                                        </p:tgtEl>
                                        <p:attrNameLst>
                                          <p:attrName>style.visibility</p:attrName>
                                        </p:attrNameLst>
                                      </p:cBhvr>
                                      <p:to>
                                        <p:strVal val="visible"/>
                                      </p:to>
                                    </p:set>
                                    <p:anim calcmode="lin" valueType="num">
                                      <p:cBhvr>
                                        <p:cTn id="42" dur="1000" fill="hold"/>
                                        <p:tgtEl>
                                          <p:spTgt spid="3277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277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2773">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32773">
                                            <p:txEl>
                                              <p:pRg st="4" end="4"/>
                                            </p:txEl>
                                          </p:spTgt>
                                        </p:tgtEl>
                                      </p:cBhvr>
                                    </p:animEffect>
                                  </p:childTnLst>
                                </p:cTn>
                              </p:par>
                            </p:childTnLst>
                          </p:cTn>
                        </p:par>
                        <p:par>
                          <p:cTn id="46" fill="hold" nodeType="afterGroup">
                            <p:stCondLst>
                              <p:cond delay="1345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32773">
                                            <p:txEl>
                                              <p:pRg st="5" end="5"/>
                                            </p:txEl>
                                          </p:spTgt>
                                        </p:tgtEl>
                                        <p:attrNameLst>
                                          <p:attrName>style.visibility</p:attrName>
                                        </p:attrNameLst>
                                      </p:cBhvr>
                                      <p:to>
                                        <p:strVal val="visible"/>
                                      </p:to>
                                    </p:set>
                                    <p:anim calcmode="lin" valueType="num">
                                      <p:cBhvr>
                                        <p:cTn id="49" dur="1000" fill="hold"/>
                                        <p:tgtEl>
                                          <p:spTgt spid="3277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277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2773">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327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AC39363-B4BE-412D-8265-DB345333D5E4}"/>
              </a:ext>
            </a:extLst>
          </p:cNvPr>
          <p:cNvSpPr/>
          <p:nvPr/>
        </p:nvSpPr>
        <p:spPr>
          <a:xfrm>
            <a:off x="7315200" y="304800"/>
            <a:ext cx="1828800" cy="304800"/>
          </a:xfrm>
          <a:prstGeom prst="rect">
            <a:avLst/>
          </a:prstGeom>
          <a:gradFill>
            <a:gsLst>
              <a:gs pos="0">
                <a:schemeClr val="bg1">
                  <a:lumMod val="95000"/>
                  <a:lumOff val="5000"/>
                </a:scheme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dirty="0">
                <a:solidFill>
                  <a:srgbClr val="FF0000"/>
                </a:solidFill>
                <a:latin typeface="Times New Roman" pitchFamily="18" charset="0"/>
                <a:cs typeface="Times New Roman" pitchFamily="18" charset="0"/>
              </a:rPr>
              <a:t>Ethyl Alcohol</a:t>
            </a:r>
            <a:endParaRPr lang="ar-EG" dirty="0">
              <a:solidFill>
                <a:srgbClr val="FF0000"/>
              </a:solidFill>
              <a:latin typeface="Times New Roman" pitchFamily="18" charset="0"/>
              <a:cs typeface="Times New Roman" pitchFamily="18" charset="0"/>
            </a:endParaRPr>
          </a:p>
        </p:txBody>
      </p:sp>
      <p:sp>
        <p:nvSpPr>
          <p:cNvPr id="58371" name="Rectangle 3">
            <a:extLst>
              <a:ext uri="{FF2B5EF4-FFF2-40B4-BE49-F238E27FC236}">
                <a16:creationId xmlns:a16="http://schemas.microsoft.com/office/drawing/2014/main" id="{6CE92369-0B2B-428B-8720-49B24BA92727}"/>
              </a:ext>
            </a:extLst>
          </p:cNvPr>
          <p:cNvSpPr>
            <a:spLocks noChangeArrowheads="1"/>
          </p:cNvSpPr>
          <p:nvPr/>
        </p:nvSpPr>
        <p:spPr bwMode="auto">
          <a:xfrm>
            <a:off x="0" y="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3300"/>
                </a:solidFill>
              </a:rPr>
              <a:t>Chronic Alcoholism</a:t>
            </a:r>
          </a:p>
        </p:txBody>
      </p:sp>
      <p:sp>
        <p:nvSpPr>
          <p:cNvPr id="33796" name="Text Box 4">
            <a:extLst>
              <a:ext uri="{FF2B5EF4-FFF2-40B4-BE49-F238E27FC236}">
                <a16:creationId xmlns:a16="http://schemas.microsoft.com/office/drawing/2014/main" id="{BCD95CF8-22F9-4700-B729-32DBFDCEC9C9}"/>
              </a:ext>
            </a:extLst>
          </p:cNvPr>
          <p:cNvSpPr txBox="1">
            <a:spLocks noChangeArrowheads="1"/>
          </p:cNvSpPr>
          <p:nvPr/>
        </p:nvSpPr>
        <p:spPr bwMode="auto">
          <a:xfrm>
            <a:off x="381000" y="1143000"/>
            <a:ext cx="87630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en-US" altLang="en-US" sz="600" b="1"/>
              <a:t>  </a:t>
            </a:r>
            <a:endParaRPr lang="en-US" altLang="en-US" sz="2400" b="1"/>
          </a:p>
          <a:p>
            <a:pPr algn="ctr" rtl="0" eaLnBrk="1" hangingPunct="1">
              <a:spcBef>
                <a:spcPct val="0"/>
              </a:spcBef>
              <a:buFontTx/>
              <a:buNone/>
            </a:pPr>
            <a:r>
              <a:rPr lang="en-US" altLang="en-US" sz="2400" b="1"/>
              <a:t>Patients should ideally be nursed in quiet surroundings.</a:t>
            </a:r>
          </a:p>
          <a:p>
            <a:pPr algn="l" rtl="0" eaLnBrk="1" hangingPunct="1">
              <a:spcBef>
                <a:spcPct val="0"/>
              </a:spcBef>
              <a:buFontTx/>
              <a:buNone/>
            </a:pPr>
            <a:endParaRPr lang="en-US" altLang="en-US" sz="2200" b="1">
              <a:solidFill>
                <a:srgbClr val="FF0000"/>
              </a:solidFill>
            </a:endParaRPr>
          </a:p>
          <a:p>
            <a:pPr algn="l" rtl="0" eaLnBrk="1" hangingPunct="1">
              <a:spcBef>
                <a:spcPct val="0"/>
              </a:spcBef>
              <a:buFontTx/>
              <a:buNone/>
            </a:pPr>
            <a:r>
              <a:rPr lang="en-US" altLang="en-US" sz="2200" b="1">
                <a:solidFill>
                  <a:srgbClr val="FF66FF"/>
                </a:solidFill>
              </a:rPr>
              <a:t>Benzodiazepines</a:t>
            </a:r>
          </a:p>
          <a:p>
            <a:pPr algn="l" rtl="0" eaLnBrk="1" hangingPunct="1">
              <a:spcBef>
                <a:spcPct val="0"/>
              </a:spcBef>
              <a:buFontTx/>
              <a:buNone/>
            </a:pPr>
            <a:r>
              <a:rPr lang="en-US" altLang="en-US" sz="2200" b="1">
                <a:solidFill>
                  <a:srgbClr val="FF0000"/>
                </a:solidFill>
              </a:rPr>
              <a:t>     </a:t>
            </a:r>
            <a:r>
              <a:rPr lang="en-US" altLang="en-US" sz="2200" b="1">
                <a:solidFill>
                  <a:srgbClr val="FFFF00"/>
                </a:solidFill>
              </a:rPr>
              <a:t>Be careful of possible dependence to benzodiazepines - advise short courses at lowest necessary dose.</a:t>
            </a:r>
          </a:p>
          <a:p>
            <a:pPr algn="l" rtl="0" eaLnBrk="1" hangingPunct="1">
              <a:spcBef>
                <a:spcPct val="0"/>
              </a:spcBef>
              <a:buFontTx/>
              <a:buNone/>
            </a:pPr>
            <a:endParaRPr lang="en-US" altLang="en-US" sz="2200" b="1">
              <a:solidFill>
                <a:srgbClr val="FF0000"/>
              </a:solidFill>
            </a:endParaRPr>
          </a:p>
          <a:p>
            <a:pPr algn="l" rtl="0" eaLnBrk="1" hangingPunct="1">
              <a:spcBef>
                <a:spcPct val="0"/>
              </a:spcBef>
              <a:buFontTx/>
              <a:buNone/>
            </a:pPr>
            <a:r>
              <a:rPr lang="en-US" altLang="en-US" sz="2200" b="1">
                <a:solidFill>
                  <a:srgbClr val="FF66FF"/>
                </a:solidFill>
              </a:rPr>
              <a:t>Vitamin B complex</a:t>
            </a:r>
          </a:p>
          <a:p>
            <a:pPr algn="l" rtl="0" eaLnBrk="1" hangingPunct="1">
              <a:spcBef>
                <a:spcPct val="0"/>
              </a:spcBef>
              <a:buFontTx/>
              <a:buNone/>
            </a:pPr>
            <a:r>
              <a:rPr lang="en-US" altLang="en-US" sz="2200" b="1">
                <a:solidFill>
                  <a:srgbClr val="FF0000"/>
                </a:solidFill>
              </a:rPr>
              <a:t>    </a:t>
            </a:r>
            <a:r>
              <a:rPr lang="en-US" altLang="en-US" sz="2200" b="1">
                <a:solidFill>
                  <a:srgbClr val="FFFF00"/>
                </a:solidFill>
              </a:rPr>
              <a:t>Intravenous therapy with vitamin B complex is the treatment of Wernicke-Korsakoff syndrome.</a:t>
            </a:r>
          </a:p>
          <a:p>
            <a:pPr algn="l" rtl="0" eaLnBrk="1" hangingPunct="1">
              <a:spcBef>
                <a:spcPct val="0"/>
              </a:spcBef>
              <a:buFontTx/>
              <a:buNone/>
            </a:pPr>
            <a:endParaRPr lang="en-US" altLang="en-US" sz="2200" b="1">
              <a:solidFill>
                <a:srgbClr val="FF0000"/>
              </a:solidFill>
            </a:endParaRPr>
          </a:p>
          <a:p>
            <a:pPr algn="l" rtl="0" eaLnBrk="1" hangingPunct="1">
              <a:spcBef>
                <a:spcPct val="0"/>
              </a:spcBef>
              <a:buFontTx/>
              <a:buNone/>
            </a:pPr>
            <a:r>
              <a:rPr lang="en-US" altLang="en-US" sz="2200" b="1">
                <a:solidFill>
                  <a:srgbClr val="FF66FF"/>
                </a:solidFill>
              </a:rPr>
              <a:t>Naltrexone</a:t>
            </a:r>
          </a:p>
          <a:p>
            <a:pPr algn="l" rtl="0" eaLnBrk="1" hangingPunct="1">
              <a:spcBef>
                <a:spcPct val="0"/>
              </a:spcBef>
              <a:buFontTx/>
              <a:buNone/>
            </a:pPr>
            <a:endParaRPr lang="en-US" altLang="en-US" sz="2200" b="1">
              <a:solidFill>
                <a:srgbClr val="FF66FF"/>
              </a:solidFill>
            </a:endParaRPr>
          </a:p>
          <a:p>
            <a:pPr algn="l" rtl="0" eaLnBrk="1" hangingPunct="1">
              <a:spcBef>
                <a:spcPct val="0"/>
              </a:spcBef>
              <a:buFontTx/>
              <a:buNone/>
            </a:pPr>
            <a:r>
              <a:rPr lang="en-US" altLang="en-US" sz="2200" b="1">
                <a:solidFill>
                  <a:srgbClr val="FF66FF"/>
                </a:solidFill>
              </a:rPr>
              <a:t>Psychosocial interventions</a:t>
            </a:r>
          </a:p>
        </p:txBody>
      </p:sp>
      <p:sp>
        <p:nvSpPr>
          <p:cNvPr id="58373" name="Rectangle 5">
            <a:extLst>
              <a:ext uri="{FF2B5EF4-FFF2-40B4-BE49-F238E27FC236}">
                <a16:creationId xmlns:a16="http://schemas.microsoft.com/office/drawing/2014/main" id="{B285BCD6-AA76-46BB-A376-E631ECC97805}"/>
              </a:ext>
            </a:extLst>
          </p:cNvPr>
          <p:cNvSpPr>
            <a:spLocks noChangeArrowheads="1"/>
          </p:cNvSpPr>
          <p:nvPr/>
        </p:nvSpPr>
        <p:spPr bwMode="auto">
          <a:xfrm>
            <a:off x="358775" y="527050"/>
            <a:ext cx="6270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0" eaLnBrk="1" hangingPunct="1">
              <a:spcBef>
                <a:spcPct val="0"/>
              </a:spcBef>
              <a:buFontTx/>
              <a:buNone/>
            </a:pPr>
            <a:r>
              <a:rPr lang="en-US" altLang="en-US" b="1">
                <a:solidFill>
                  <a:srgbClr val="00FFFF"/>
                </a:solidFill>
              </a:rPr>
              <a:t>Drugs used in acute withdrawal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7" descr="antabusebig">
            <a:extLst>
              <a:ext uri="{FF2B5EF4-FFF2-40B4-BE49-F238E27FC236}">
                <a16:creationId xmlns:a16="http://schemas.microsoft.com/office/drawing/2014/main" id="{B869F9A8-2207-4A59-8C3E-2BD6AE66E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1752600"/>
            <a:ext cx="328771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3">
            <a:extLst>
              <a:ext uri="{FF2B5EF4-FFF2-40B4-BE49-F238E27FC236}">
                <a16:creationId xmlns:a16="http://schemas.microsoft.com/office/drawing/2014/main" id="{8B4CADBF-A917-49A8-9712-A337A256ABF2}"/>
              </a:ext>
            </a:extLst>
          </p:cNvPr>
          <p:cNvSpPr/>
          <p:nvPr/>
        </p:nvSpPr>
        <p:spPr>
          <a:xfrm>
            <a:off x="7315200" y="304800"/>
            <a:ext cx="1828800" cy="304800"/>
          </a:xfrm>
          <a:prstGeom prst="rect">
            <a:avLst/>
          </a:prstGeom>
          <a:gradFill>
            <a:gsLst>
              <a:gs pos="0">
                <a:schemeClr val="bg1">
                  <a:lumMod val="95000"/>
                  <a:lumOff val="5000"/>
                </a:scheme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dirty="0">
                <a:solidFill>
                  <a:srgbClr val="FF0000"/>
                </a:solidFill>
                <a:latin typeface="Times New Roman" pitchFamily="18" charset="0"/>
                <a:cs typeface="Times New Roman" pitchFamily="18" charset="0"/>
              </a:rPr>
              <a:t>Ethyl Alcohol</a:t>
            </a:r>
            <a:endParaRPr lang="ar-EG" dirty="0">
              <a:solidFill>
                <a:srgbClr val="FF0000"/>
              </a:solidFill>
              <a:latin typeface="Times New Roman" pitchFamily="18" charset="0"/>
              <a:cs typeface="Times New Roman" pitchFamily="18" charset="0"/>
            </a:endParaRPr>
          </a:p>
        </p:txBody>
      </p:sp>
      <p:sp>
        <p:nvSpPr>
          <p:cNvPr id="60420" name="Rectangle 3">
            <a:extLst>
              <a:ext uri="{FF2B5EF4-FFF2-40B4-BE49-F238E27FC236}">
                <a16:creationId xmlns:a16="http://schemas.microsoft.com/office/drawing/2014/main" id="{EC0BFBCA-D9F1-42A1-9759-40A9B92C21E6}"/>
              </a:ext>
            </a:extLst>
          </p:cNvPr>
          <p:cNvSpPr>
            <a:spLocks noChangeArrowheads="1"/>
          </p:cNvSpPr>
          <p:nvPr/>
        </p:nvSpPr>
        <p:spPr bwMode="auto">
          <a:xfrm>
            <a:off x="0" y="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3300"/>
                </a:solidFill>
              </a:rPr>
              <a:t>Chronic Alcoholism</a:t>
            </a:r>
          </a:p>
        </p:txBody>
      </p:sp>
      <p:sp>
        <p:nvSpPr>
          <p:cNvPr id="60421" name="Text Box 5">
            <a:extLst>
              <a:ext uri="{FF2B5EF4-FFF2-40B4-BE49-F238E27FC236}">
                <a16:creationId xmlns:a16="http://schemas.microsoft.com/office/drawing/2014/main" id="{66D598A3-7333-4E90-8DF3-C03B7B26C43C}"/>
              </a:ext>
            </a:extLst>
          </p:cNvPr>
          <p:cNvSpPr txBox="1">
            <a:spLocks noChangeArrowheads="1"/>
          </p:cNvSpPr>
          <p:nvPr/>
        </p:nvSpPr>
        <p:spPr bwMode="auto">
          <a:xfrm>
            <a:off x="152400" y="1416050"/>
            <a:ext cx="89916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200" b="1">
                <a:solidFill>
                  <a:srgbClr val="FFFF00"/>
                </a:solidFill>
              </a:rPr>
              <a:t>    * Irreversibly and specifically blocks aldehyde dehydrogenase </a:t>
            </a:r>
          </a:p>
          <a:p>
            <a:pPr algn="l" rtl="0" eaLnBrk="1" hangingPunct="1">
              <a:spcBef>
                <a:spcPct val="0"/>
              </a:spcBef>
              <a:buFontTx/>
              <a:buNone/>
            </a:pPr>
            <a:r>
              <a:rPr lang="en-US" altLang="en-US" sz="2200" b="1">
                <a:solidFill>
                  <a:srgbClr val="FFFF00"/>
                </a:solidFill>
              </a:rPr>
              <a:t>    * This leads to a build up of acetaldehyde which results in an unpleasant reaction, thereby the patient will be unkeen to take alcohol.</a:t>
            </a:r>
          </a:p>
          <a:p>
            <a:pPr algn="l" rtl="0" eaLnBrk="1" hangingPunct="1">
              <a:spcBef>
                <a:spcPct val="0"/>
              </a:spcBef>
              <a:buFontTx/>
              <a:buNone/>
            </a:pPr>
            <a:r>
              <a:rPr lang="en-US" altLang="en-US" sz="2200" b="1">
                <a:solidFill>
                  <a:srgbClr val="FF66FF"/>
                </a:solidFill>
              </a:rPr>
              <a:t>    *Side effects</a:t>
            </a:r>
            <a:r>
              <a:rPr lang="en-US" altLang="en-US" sz="2200" b="1">
                <a:solidFill>
                  <a:srgbClr val="FF0000"/>
                </a:solidFill>
              </a:rPr>
              <a:t> </a:t>
            </a:r>
          </a:p>
          <a:p>
            <a:pPr algn="l" rtl="0" eaLnBrk="1" hangingPunct="1">
              <a:spcBef>
                <a:spcPct val="0"/>
              </a:spcBef>
              <a:buFontTx/>
              <a:buNone/>
            </a:pPr>
            <a:r>
              <a:rPr lang="en-US" altLang="en-US" sz="2200" b="1">
                <a:solidFill>
                  <a:srgbClr val="FFFF00"/>
                </a:solidFill>
              </a:rPr>
              <a:t>may include :  Garlic taste , rotten egg odor, dermatitis and psychosis. </a:t>
            </a:r>
          </a:p>
          <a:p>
            <a:pPr algn="l" rtl="0" eaLnBrk="1" hangingPunct="1">
              <a:spcBef>
                <a:spcPct val="0"/>
              </a:spcBef>
              <a:buFontTx/>
              <a:buNone/>
            </a:pPr>
            <a:r>
              <a:rPr lang="en-US" altLang="en-US" sz="2200" b="1">
                <a:solidFill>
                  <a:srgbClr val="FF66FF"/>
                </a:solidFill>
              </a:rPr>
              <a:t>    * treatment of disulfiram side effects : </a:t>
            </a:r>
          </a:p>
          <a:p>
            <a:pPr algn="l" rtl="0" eaLnBrk="1" hangingPunct="1">
              <a:spcBef>
                <a:spcPct val="0"/>
              </a:spcBef>
              <a:buFontTx/>
              <a:buNone/>
            </a:pPr>
            <a:r>
              <a:rPr lang="en-US" altLang="en-US" sz="2200" b="1">
                <a:solidFill>
                  <a:srgbClr val="FFFF00"/>
                </a:solidFill>
              </a:rPr>
              <a:t>- oxygen</a:t>
            </a:r>
          </a:p>
          <a:p>
            <a:pPr algn="l" rtl="0" eaLnBrk="1" hangingPunct="1">
              <a:spcBef>
                <a:spcPct val="0"/>
              </a:spcBef>
              <a:buFontTx/>
              <a:buNone/>
            </a:pPr>
            <a:r>
              <a:rPr lang="en-US" altLang="en-US" sz="2200" b="1">
                <a:solidFill>
                  <a:srgbClr val="FFFF00"/>
                </a:solidFill>
              </a:rPr>
              <a:t>- ephedrine sulphate</a:t>
            </a:r>
          </a:p>
          <a:p>
            <a:pPr algn="l" rtl="0" eaLnBrk="1" hangingPunct="1">
              <a:spcBef>
                <a:spcPct val="0"/>
              </a:spcBef>
              <a:buFontTx/>
              <a:buNone/>
            </a:pPr>
            <a:r>
              <a:rPr lang="en-US" altLang="en-US" sz="2200" b="1">
                <a:solidFill>
                  <a:srgbClr val="FFFF00"/>
                </a:solidFill>
              </a:rPr>
              <a:t>- ascorbic acid 500 mg IV</a:t>
            </a:r>
          </a:p>
          <a:p>
            <a:pPr algn="l" rtl="0" eaLnBrk="1" hangingPunct="1">
              <a:spcBef>
                <a:spcPct val="0"/>
              </a:spcBef>
              <a:buFontTx/>
              <a:buNone/>
            </a:pPr>
            <a:r>
              <a:rPr lang="en-US" altLang="en-US" sz="2200" b="1">
                <a:solidFill>
                  <a:srgbClr val="FFFF00"/>
                </a:solidFill>
              </a:rPr>
              <a:t>- antihistaminic</a:t>
            </a:r>
          </a:p>
          <a:p>
            <a:pPr algn="l" rtl="0" eaLnBrk="1" hangingPunct="1">
              <a:spcBef>
                <a:spcPct val="0"/>
              </a:spcBef>
              <a:buFontTx/>
              <a:buNone/>
            </a:pPr>
            <a:r>
              <a:rPr lang="en-US" altLang="en-US" sz="2200" b="1">
                <a:solidFill>
                  <a:srgbClr val="FFFF00"/>
                </a:solidFill>
              </a:rPr>
              <a:t>-phenothiazines and fluids.</a:t>
            </a:r>
          </a:p>
          <a:p>
            <a:pPr algn="l" rtl="0" eaLnBrk="1" hangingPunct="1">
              <a:spcBef>
                <a:spcPct val="0"/>
              </a:spcBef>
              <a:buFontTx/>
              <a:buNone/>
            </a:pPr>
            <a:r>
              <a:rPr lang="en-US" altLang="en-US" sz="2200" b="1">
                <a:solidFill>
                  <a:srgbClr val="FF0000"/>
                </a:solidFill>
              </a:rPr>
              <a:t>    </a:t>
            </a:r>
            <a:r>
              <a:rPr lang="en-US" altLang="en-US" sz="2200" b="1">
                <a:solidFill>
                  <a:srgbClr val="FF66FF"/>
                </a:solidFill>
              </a:rPr>
              <a:t>* Dose of Disulfiram  :</a:t>
            </a:r>
            <a:r>
              <a:rPr lang="en-US" altLang="en-US" sz="2200" b="1">
                <a:solidFill>
                  <a:srgbClr val="FF0000"/>
                </a:solidFill>
              </a:rPr>
              <a:t> </a:t>
            </a:r>
            <a:r>
              <a:rPr lang="en-US" altLang="en-US" sz="2200" b="1">
                <a:solidFill>
                  <a:srgbClr val="FFFF00"/>
                </a:solidFill>
              </a:rPr>
              <a:t>initial 500 mg once daily for 7-10 days then 125 – 250 mg/day orally.</a:t>
            </a:r>
          </a:p>
        </p:txBody>
      </p:sp>
      <p:sp>
        <p:nvSpPr>
          <p:cNvPr id="34822" name="Rectangle 6">
            <a:extLst>
              <a:ext uri="{FF2B5EF4-FFF2-40B4-BE49-F238E27FC236}">
                <a16:creationId xmlns:a16="http://schemas.microsoft.com/office/drawing/2014/main" id="{43E39182-84D5-4BDE-AA53-8E6B4E871AF0}"/>
              </a:ext>
            </a:extLst>
          </p:cNvPr>
          <p:cNvSpPr>
            <a:spLocks noChangeArrowheads="1"/>
          </p:cNvSpPr>
          <p:nvPr/>
        </p:nvSpPr>
        <p:spPr bwMode="auto">
          <a:xfrm>
            <a:off x="1905000" y="666750"/>
            <a:ext cx="500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0" eaLnBrk="1" hangingPunct="1">
              <a:spcBef>
                <a:spcPct val="0"/>
              </a:spcBef>
              <a:buFontTx/>
              <a:buNone/>
            </a:pPr>
            <a:r>
              <a:rPr lang="en-US" altLang="en-US" sz="3600" b="1">
                <a:solidFill>
                  <a:srgbClr val="00FFFF"/>
                </a:solidFill>
              </a:rPr>
              <a:t>Disulfiram (Antabuse)</a:t>
            </a:r>
            <a:r>
              <a:rPr lang="en-US" altLang="en-US" sz="2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ppt_x"/>
                                          </p:val>
                                        </p:tav>
                                        <p:tav tm="100000">
                                          <p:val>
                                            <p:strVal val="#ppt_x"/>
                                          </p:val>
                                        </p:tav>
                                      </p:tavLst>
                                    </p:anim>
                                    <p:anim calcmode="lin" valueType="num">
                                      <p:cBhvr additive="base">
                                        <p:cTn id="8"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4690ED71-2CDD-41B7-8A77-FA8BEB0E77AC}"/>
              </a:ext>
            </a:extLst>
          </p:cNvPr>
          <p:cNvSpPr/>
          <p:nvPr/>
        </p:nvSpPr>
        <p:spPr>
          <a:xfrm>
            <a:off x="7315200" y="304800"/>
            <a:ext cx="1828800" cy="304800"/>
          </a:xfrm>
          <a:prstGeom prst="rect">
            <a:avLst/>
          </a:prstGeom>
          <a:gradFill>
            <a:gsLst>
              <a:gs pos="0">
                <a:schemeClr val="bg1">
                  <a:lumMod val="95000"/>
                  <a:lumOff val="5000"/>
                </a:scheme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dirty="0">
                <a:solidFill>
                  <a:srgbClr val="FF0000"/>
                </a:solidFill>
                <a:latin typeface="Times New Roman" pitchFamily="18" charset="0"/>
                <a:cs typeface="Times New Roman" pitchFamily="18" charset="0"/>
              </a:rPr>
              <a:t>Ethyl Alcohol</a:t>
            </a:r>
            <a:endParaRPr lang="ar-EG" dirty="0">
              <a:solidFill>
                <a:srgbClr val="FF0000"/>
              </a:solidFill>
              <a:latin typeface="Times New Roman" pitchFamily="18" charset="0"/>
              <a:cs typeface="Times New Roman" pitchFamily="18" charset="0"/>
            </a:endParaRPr>
          </a:p>
        </p:txBody>
      </p:sp>
      <p:sp>
        <p:nvSpPr>
          <p:cNvPr id="62467" name="Rectangle 3">
            <a:extLst>
              <a:ext uri="{FF2B5EF4-FFF2-40B4-BE49-F238E27FC236}">
                <a16:creationId xmlns:a16="http://schemas.microsoft.com/office/drawing/2014/main" id="{92257B8A-CF85-4961-91B1-56C7B6B328DD}"/>
              </a:ext>
            </a:extLst>
          </p:cNvPr>
          <p:cNvSpPr>
            <a:spLocks noChangeArrowheads="1"/>
          </p:cNvSpPr>
          <p:nvPr/>
        </p:nvSpPr>
        <p:spPr bwMode="auto">
          <a:xfrm>
            <a:off x="0" y="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3300"/>
                </a:solidFill>
              </a:rPr>
              <a:t>Chronic Alcoholism</a:t>
            </a:r>
          </a:p>
        </p:txBody>
      </p:sp>
      <p:sp>
        <p:nvSpPr>
          <p:cNvPr id="35844" name="Text Box 19">
            <a:extLst>
              <a:ext uri="{FF2B5EF4-FFF2-40B4-BE49-F238E27FC236}">
                <a16:creationId xmlns:a16="http://schemas.microsoft.com/office/drawing/2014/main" id="{7C234A01-B130-45DC-9907-A2D35453E247}"/>
              </a:ext>
            </a:extLst>
          </p:cNvPr>
          <p:cNvSpPr txBox="1">
            <a:spLocks noChangeArrowheads="1"/>
          </p:cNvSpPr>
          <p:nvPr/>
        </p:nvSpPr>
        <p:spPr bwMode="auto">
          <a:xfrm>
            <a:off x="609600" y="990600"/>
            <a:ext cx="76962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1800"/>
              <a:t> </a:t>
            </a:r>
            <a:endParaRPr lang="en-US" altLang="en-US" sz="1800" b="1" u="sng"/>
          </a:p>
          <a:p>
            <a:pPr algn="l" rtl="0" eaLnBrk="1" hangingPunct="1">
              <a:spcBef>
                <a:spcPct val="0"/>
              </a:spcBef>
              <a:buFontTx/>
              <a:buNone/>
            </a:pPr>
            <a:r>
              <a:rPr lang="en-US" altLang="en-US" sz="2200" b="1">
                <a:solidFill>
                  <a:srgbClr val="FF66FF"/>
                </a:solidFill>
              </a:rPr>
              <a:t>Ingestion of alcoholic beverages</a:t>
            </a:r>
          </a:p>
          <a:p>
            <a:pPr algn="l" rtl="0" eaLnBrk="1" hangingPunct="1">
              <a:spcBef>
                <a:spcPct val="0"/>
              </a:spcBef>
              <a:buFontTx/>
              <a:buNone/>
            </a:pPr>
            <a:r>
              <a:rPr lang="en-US" altLang="en-US" sz="2200" b="1">
                <a:solidFill>
                  <a:srgbClr val="FFFF00"/>
                </a:solidFill>
              </a:rPr>
              <a:t>- Acute alcohol intoxication, or alcohol poisoning, occurs after the ingestion of a large amount of alcohol. But in unexperienced drinkers or those sensitive to alcohol may become acutely intoxicated and suffer serious consequences after ingesting smaller amounts of alcohol. </a:t>
            </a:r>
          </a:p>
          <a:p>
            <a:pPr algn="l" rtl="0" eaLnBrk="1" hangingPunct="1">
              <a:spcBef>
                <a:spcPct val="0"/>
              </a:spcBef>
              <a:buFontTx/>
              <a:buNone/>
            </a:pPr>
            <a:r>
              <a:rPr lang="en-US" altLang="en-US" sz="2200" b="1">
                <a:solidFill>
                  <a:srgbClr val="FF66FF"/>
                </a:solidFill>
              </a:rPr>
              <a:t>Industrial exposure</a:t>
            </a:r>
          </a:p>
          <a:p>
            <a:pPr algn="l" rtl="0" eaLnBrk="1" hangingPunct="1">
              <a:spcBef>
                <a:spcPct val="0"/>
              </a:spcBef>
              <a:buFontTx/>
              <a:buNone/>
            </a:pPr>
            <a:r>
              <a:rPr lang="en-US" altLang="en-US" sz="2200" b="1">
                <a:solidFill>
                  <a:srgbClr val="FF66FF"/>
                </a:solidFill>
              </a:rPr>
              <a:t>Accidental</a:t>
            </a:r>
            <a:r>
              <a:rPr lang="en-US" altLang="en-US" sz="2200" b="1">
                <a:solidFill>
                  <a:srgbClr val="FF0000"/>
                </a:solidFill>
              </a:rPr>
              <a:t> </a:t>
            </a:r>
          </a:p>
          <a:p>
            <a:pPr algn="l" rtl="0" eaLnBrk="1" hangingPunct="1">
              <a:spcBef>
                <a:spcPct val="0"/>
              </a:spcBef>
              <a:buFontTx/>
              <a:buNone/>
            </a:pPr>
            <a:r>
              <a:rPr lang="en-US" altLang="en-US" sz="2200" b="1">
                <a:solidFill>
                  <a:srgbClr val="FFFF00"/>
                </a:solidFill>
              </a:rPr>
              <a:t>by children after drinking alcohol or </a:t>
            </a:r>
            <a:br>
              <a:rPr lang="en-US" altLang="en-US" sz="2200" b="1">
                <a:solidFill>
                  <a:srgbClr val="FFFF00"/>
                </a:solidFill>
              </a:rPr>
            </a:br>
            <a:r>
              <a:rPr lang="en-US" altLang="en-US" sz="2200" b="1">
                <a:solidFill>
                  <a:srgbClr val="FFFF00"/>
                </a:solidFill>
              </a:rPr>
              <a:t>taking chocolates containing liqueur</a:t>
            </a:r>
          </a:p>
        </p:txBody>
      </p:sp>
      <p:pic>
        <p:nvPicPr>
          <p:cNvPr id="62469" name="Picture 1">
            <a:extLst>
              <a:ext uri="{FF2B5EF4-FFF2-40B4-BE49-F238E27FC236}">
                <a16:creationId xmlns:a16="http://schemas.microsoft.com/office/drawing/2014/main" id="{994CADD3-4E46-40FD-B9E7-39AF262F4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041900"/>
            <a:ext cx="3162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21" descr="choco">
            <a:extLst>
              <a:ext uri="{FF2B5EF4-FFF2-40B4-BE49-F238E27FC236}">
                <a16:creationId xmlns:a16="http://schemas.microsoft.com/office/drawing/2014/main" id="{225A8480-0531-4266-B146-F92607167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200" y="4549775"/>
            <a:ext cx="19621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Rectangle 22">
            <a:extLst>
              <a:ext uri="{FF2B5EF4-FFF2-40B4-BE49-F238E27FC236}">
                <a16:creationId xmlns:a16="http://schemas.microsoft.com/office/drawing/2014/main" id="{90554511-0CF7-4883-8FEA-9E861263F864}"/>
              </a:ext>
            </a:extLst>
          </p:cNvPr>
          <p:cNvSpPr>
            <a:spLocks noChangeArrowheads="1"/>
          </p:cNvSpPr>
          <p:nvPr/>
        </p:nvSpPr>
        <p:spPr bwMode="auto">
          <a:xfrm>
            <a:off x="125413" y="623888"/>
            <a:ext cx="7875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00FFFF"/>
                </a:solidFill>
              </a:rPr>
              <a:t>Circumstances of poisoning of ethyl alcohol: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anim calcmode="lin" valueType="num">
                                      <p:cBhvr additive="base">
                                        <p:cTn id="13" dur="500" fill="hold"/>
                                        <p:tgtEl>
                                          <p:spTgt spid="358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4">
                                            <p:txEl>
                                              <p:pRg st="2" end="2"/>
                                            </p:txEl>
                                          </p:spTgt>
                                        </p:tgtEl>
                                        <p:attrNameLst>
                                          <p:attrName>style.visibility</p:attrName>
                                        </p:attrNameLst>
                                      </p:cBhvr>
                                      <p:to>
                                        <p:strVal val="visible"/>
                                      </p:to>
                                    </p:set>
                                    <p:anim calcmode="lin" valueType="num">
                                      <p:cBhvr additive="base">
                                        <p:cTn id="19" dur="500" fill="hold"/>
                                        <p:tgtEl>
                                          <p:spTgt spid="358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4">
                                            <p:txEl>
                                              <p:pRg st="3" end="3"/>
                                            </p:txEl>
                                          </p:spTgt>
                                        </p:tgtEl>
                                        <p:attrNameLst>
                                          <p:attrName>style.visibility</p:attrName>
                                        </p:attrNameLst>
                                      </p:cBhvr>
                                      <p:to>
                                        <p:strVal val="visible"/>
                                      </p:to>
                                    </p:set>
                                    <p:anim calcmode="lin" valueType="num">
                                      <p:cBhvr additive="base">
                                        <p:cTn id="25" dur="500" fill="hold"/>
                                        <p:tgtEl>
                                          <p:spTgt spid="3584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4">
                                            <p:txEl>
                                              <p:pRg st="4" end="4"/>
                                            </p:txEl>
                                          </p:spTgt>
                                        </p:tgtEl>
                                        <p:attrNameLst>
                                          <p:attrName>style.visibility</p:attrName>
                                        </p:attrNameLst>
                                      </p:cBhvr>
                                      <p:to>
                                        <p:strVal val="visible"/>
                                      </p:to>
                                    </p:set>
                                    <p:anim calcmode="lin" valueType="num">
                                      <p:cBhvr additive="base">
                                        <p:cTn id="31" dur="500" fill="hold"/>
                                        <p:tgtEl>
                                          <p:spTgt spid="3584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4">
                                            <p:txEl>
                                              <p:pRg st="5" end="5"/>
                                            </p:txEl>
                                          </p:spTgt>
                                        </p:tgtEl>
                                        <p:attrNameLst>
                                          <p:attrName>style.visibility</p:attrName>
                                        </p:attrNameLst>
                                      </p:cBhvr>
                                      <p:to>
                                        <p:strVal val="visible"/>
                                      </p:to>
                                    </p:set>
                                    <p:anim calcmode="lin" valueType="num">
                                      <p:cBhvr additive="base">
                                        <p:cTn id="37" dur="500" fill="hold"/>
                                        <p:tgtEl>
                                          <p:spTgt spid="3584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B59CF369-7F16-4225-A381-6EDA60C12762}"/>
              </a:ext>
            </a:extLst>
          </p:cNvPr>
          <p:cNvSpPr/>
          <p:nvPr/>
        </p:nvSpPr>
        <p:spPr>
          <a:xfrm>
            <a:off x="7315200" y="304800"/>
            <a:ext cx="1828800" cy="304800"/>
          </a:xfrm>
          <a:prstGeom prst="rect">
            <a:avLst/>
          </a:prstGeom>
          <a:gradFill>
            <a:gsLst>
              <a:gs pos="0">
                <a:schemeClr val="bg1">
                  <a:lumMod val="95000"/>
                  <a:lumOff val="5000"/>
                </a:scheme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dirty="0">
                <a:solidFill>
                  <a:srgbClr val="FF0000"/>
                </a:solidFill>
                <a:latin typeface="Times New Roman" pitchFamily="18" charset="0"/>
                <a:cs typeface="Times New Roman" pitchFamily="18" charset="0"/>
              </a:rPr>
              <a:t>Ethyl Alcohol</a:t>
            </a:r>
            <a:endParaRPr lang="ar-EG" dirty="0">
              <a:solidFill>
                <a:srgbClr val="FF0000"/>
              </a:solidFill>
              <a:latin typeface="Times New Roman" pitchFamily="18" charset="0"/>
              <a:cs typeface="Times New Roman" pitchFamily="18" charset="0"/>
            </a:endParaRPr>
          </a:p>
        </p:txBody>
      </p:sp>
      <p:sp>
        <p:nvSpPr>
          <p:cNvPr id="64515" name="Rectangle 3">
            <a:extLst>
              <a:ext uri="{FF2B5EF4-FFF2-40B4-BE49-F238E27FC236}">
                <a16:creationId xmlns:a16="http://schemas.microsoft.com/office/drawing/2014/main" id="{78AB21FB-BD0D-4584-8FB9-5F4C8089B34D}"/>
              </a:ext>
            </a:extLst>
          </p:cNvPr>
          <p:cNvSpPr>
            <a:spLocks noChangeArrowheads="1"/>
          </p:cNvSpPr>
          <p:nvPr/>
        </p:nvSpPr>
        <p:spPr bwMode="auto">
          <a:xfrm>
            <a:off x="0" y="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3300"/>
                </a:solidFill>
              </a:rPr>
              <a:t>Chronic Alcoholism</a:t>
            </a:r>
          </a:p>
        </p:txBody>
      </p:sp>
      <p:sp>
        <p:nvSpPr>
          <p:cNvPr id="36868" name="Text Box 4">
            <a:extLst>
              <a:ext uri="{FF2B5EF4-FFF2-40B4-BE49-F238E27FC236}">
                <a16:creationId xmlns:a16="http://schemas.microsoft.com/office/drawing/2014/main" id="{7990DA7A-8CDC-4FCE-8872-9232719D791E}"/>
              </a:ext>
            </a:extLst>
          </p:cNvPr>
          <p:cNvSpPr txBox="1">
            <a:spLocks noChangeArrowheads="1"/>
          </p:cNvSpPr>
          <p:nvPr/>
        </p:nvSpPr>
        <p:spPr bwMode="auto">
          <a:xfrm>
            <a:off x="304800" y="1457325"/>
            <a:ext cx="71628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200" b="1">
                <a:solidFill>
                  <a:srgbClr val="FF66FF"/>
                </a:solidFill>
              </a:rPr>
              <a:t>Road traffic accident</a:t>
            </a:r>
            <a:r>
              <a:rPr lang="en-US" altLang="en-US" sz="2200" b="1">
                <a:solidFill>
                  <a:srgbClr val="FF0000"/>
                </a:solidFill>
              </a:rPr>
              <a:t> </a:t>
            </a:r>
          </a:p>
          <a:p>
            <a:pPr algn="l" rtl="0" eaLnBrk="1" hangingPunct="1">
              <a:spcBef>
                <a:spcPct val="0"/>
              </a:spcBef>
              <a:buFontTx/>
              <a:buNone/>
            </a:pPr>
            <a:r>
              <a:rPr lang="en-US" altLang="en-US" sz="2200" b="1">
                <a:solidFill>
                  <a:srgbClr val="FFFF00"/>
                </a:solidFill>
              </a:rPr>
              <a:t>- Due to lack of coordination, concentration reduced visual perception &amp; alertness to external clues.</a:t>
            </a:r>
            <a:endParaRPr lang="en-US" altLang="en-US" sz="1800" u="sng"/>
          </a:p>
          <a:p>
            <a:pPr algn="l" rtl="0" eaLnBrk="1" hangingPunct="1">
              <a:spcBef>
                <a:spcPct val="0"/>
              </a:spcBef>
              <a:buFontTx/>
              <a:buNone/>
            </a:pPr>
            <a:r>
              <a:rPr lang="en-US" altLang="en-US" sz="2200" b="1">
                <a:solidFill>
                  <a:srgbClr val="FF66FF"/>
                </a:solidFill>
              </a:rPr>
              <a:t>Crimes </a:t>
            </a:r>
          </a:p>
          <a:p>
            <a:pPr algn="l" rtl="0" eaLnBrk="1" hangingPunct="1">
              <a:spcBef>
                <a:spcPct val="0"/>
              </a:spcBef>
              <a:buFontTx/>
              <a:buNone/>
            </a:pPr>
            <a:r>
              <a:rPr lang="en-US" altLang="en-US" sz="2200" b="1">
                <a:solidFill>
                  <a:srgbClr val="FFFF00"/>
                </a:solidFill>
              </a:rPr>
              <a:t>-Alcohol can be associated with a wide variety of crimes ranging from minor offences which are anti-social by nature, through traffic offences, minor assaults through to serious assaults and murder.</a:t>
            </a:r>
          </a:p>
          <a:p>
            <a:pPr algn="l" rtl="0" eaLnBrk="1" hangingPunct="1">
              <a:spcBef>
                <a:spcPct val="0"/>
              </a:spcBef>
              <a:buFontTx/>
              <a:buNone/>
            </a:pPr>
            <a:r>
              <a:rPr lang="en-US" altLang="en-US" sz="2200" b="1">
                <a:solidFill>
                  <a:srgbClr val="FF66FF"/>
                </a:solidFill>
              </a:rPr>
              <a:t>Trauma</a:t>
            </a:r>
          </a:p>
          <a:p>
            <a:pPr algn="l" rtl="0" eaLnBrk="1" hangingPunct="1">
              <a:spcBef>
                <a:spcPct val="0"/>
              </a:spcBef>
              <a:buFontTx/>
              <a:buNone/>
            </a:pPr>
            <a:r>
              <a:rPr lang="en-US" altLang="en-US" sz="2200" b="1">
                <a:solidFill>
                  <a:srgbClr val="FFFF00"/>
                </a:solidFill>
              </a:rPr>
              <a:t>- Alcohol causes muscle in-coordination, and this leads to ataxia and unstable gait. Patient is unable to control his movements and is liable to fall out during his walk. This makes him most liable for head injuries and other traumas.</a:t>
            </a:r>
          </a:p>
          <a:p>
            <a:pPr algn="l" rtl="0" eaLnBrk="1" hangingPunct="1">
              <a:spcBef>
                <a:spcPct val="50000"/>
              </a:spcBef>
              <a:buFontTx/>
              <a:buNone/>
            </a:pPr>
            <a:endParaRPr lang="en-US" altLang="en-US" sz="1800"/>
          </a:p>
        </p:txBody>
      </p:sp>
      <p:sp>
        <p:nvSpPr>
          <p:cNvPr id="36869" name="Rectangle 5">
            <a:extLst>
              <a:ext uri="{FF2B5EF4-FFF2-40B4-BE49-F238E27FC236}">
                <a16:creationId xmlns:a16="http://schemas.microsoft.com/office/drawing/2014/main" id="{D27AAEE7-D251-4D01-980A-E0A9C83DB2FC}"/>
              </a:ext>
            </a:extLst>
          </p:cNvPr>
          <p:cNvSpPr>
            <a:spLocks noChangeArrowheads="1"/>
          </p:cNvSpPr>
          <p:nvPr/>
        </p:nvSpPr>
        <p:spPr bwMode="auto">
          <a:xfrm>
            <a:off x="685800" y="7620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800" b="1">
                <a:solidFill>
                  <a:srgbClr val="00FFFF"/>
                </a:solidFill>
              </a:rPr>
              <a:t>Medico-legal Aspect of alcohol poisoning</a:t>
            </a:r>
            <a:endParaRPr lang="en-US" altLang="en-US" sz="1800" b="1"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6868">
                                            <p:txEl>
                                              <p:pRg st="0" end="0"/>
                                            </p:txEl>
                                          </p:spTgt>
                                        </p:tgtEl>
                                        <p:attrNameLst>
                                          <p:attrName>style.visibility</p:attrName>
                                        </p:attrNameLst>
                                      </p:cBhvr>
                                      <p:to>
                                        <p:strVal val="visible"/>
                                      </p:to>
                                    </p:set>
                                    <p:animEffect transition="in" filter="fade">
                                      <p:cBhvr>
                                        <p:cTn id="13" dur="1000"/>
                                        <p:tgtEl>
                                          <p:spTgt spid="36868">
                                            <p:txEl>
                                              <p:pRg st="0" end="0"/>
                                            </p:txEl>
                                          </p:spTgt>
                                        </p:tgtEl>
                                      </p:cBhvr>
                                    </p:animEffect>
                                    <p:anim calcmode="lin" valueType="num">
                                      <p:cBhvr>
                                        <p:cTn id="14" dur="1000" fill="hold"/>
                                        <p:tgtEl>
                                          <p:spTgt spid="3686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68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6868">
                                            <p:txEl>
                                              <p:pRg st="1" end="1"/>
                                            </p:txEl>
                                          </p:spTgt>
                                        </p:tgtEl>
                                        <p:attrNameLst>
                                          <p:attrName>style.visibility</p:attrName>
                                        </p:attrNameLst>
                                      </p:cBhvr>
                                      <p:to>
                                        <p:strVal val="visible"/>
                                      </p:to>
                                    </p:set>
                                    <p:animEffect transition="in" filter="fade">
                                      <p:cBhvr>
                                        <p:cTn id="20" dur="1000"/>
                                        <p:tgtEl>
                                          <p:spTgt spid="36868">
                                            <p:txEl>
                                              <p:pRg st="1" end="1"/>
                                            </p:txEl>
                                          </p:spTgt>
                                        </p:tgtEl>
                                      </p:cBhvr>
                                    </p:animEffect>
                                    <p:anim calcmode="lin" valueType="num">
                                      <p:cBhvr>
                                        <p:cTn id="21" dur="1000" fill="hold"/>
                                        <p:tgtEl>
                                          <p:spTgt spid="36868">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68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6868">
                                            <p:txEl>
                                              <p:pRg st="2" end="2"/>
                                            </p:txEl>
                                          </p:spTgt>
                                        </p:tgtEl>
                                        <p:attrNameLst>
                                          <p:attrName>style.visibility</p:attrName>
                                        </p:attrNameLst>
                                      </p:cBhvr>
                                      <p:to>
                                        <p:strVal val="visible"/>
                                      </p:to>
                                    </p:set>
                                    <p:animEffect transition="in" filter="fade">
                                      <p:cBhvr>
                                        <p:cTn id="27" dur="1000"/>
                                        <p:tgtEl>
                                          <p:spTgt spid="36868">
                                            <p:txEl>
                                              <p:pRg st="2" end="2"/>
                                            </p:txEl>
                                          </p:spTgt>
                                        </p:tgtEl>
                                      </p:cBhvr>
                                    </p:animEffect>
                                    <p:anim calcmode="lin" valueType="num">
                                      <p:cBhvr>
                                        <p:cTn id="28" dur="1000" fill="hold"/>
                                        <p:tgtEl>
                                          <p:spTgt spid="3686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68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6868">
                                            <p:txEl>
                                              <p:pRg st="3" end="3"/>
                                            </p:txEl>
                                          </p:spTgt>
                                        </p:tgtEl>
                                        <p:attrNameLst>
                                          <p:attrName>style.visibility</p:attrName>
                                        </p:attrNameLst>
                                      </p:cBhvr>
                                      <p:to>
                                        <p:strVal val="visible"/>
                                      </p:to>
                                    </p:set>
                                    <p:animEffect transition="in" filter="fade">
                                      <p:cBhvr>
                                        <p:cTn id="34" dur="1000"/>
                                        <p:tgtEl>
                                          <p:spTgt spid="36868">
                                            <p:txEl>
                                              <p:pRg st="3" end="3"/>
                                            </p:txEl>
                                          </p:spTgt>
                                        </p:tgtEl>
                                      </p:cBhvr>
                                    </p:animEffect>
                                    <p:anim calcmode="lin" valueType="num">
                                      <p:cBhvr>
                                        <p:cTn id="35" dur="1000" fill="hold"/>
                                        <p:tgtEl>
                                          <p:spTgt spid="36868">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68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6868">
                                            <p:txEl>
                                              <p:pRg st="4" end="4"/>
                                            </p:txEl>
                                          </p:spTgt>
                                        </p:tgtEl>
                                        <p:attrNameLst>
                                          <p:attrName>style.visibility</p:attrName>
                                        </p:attrNameLst>
                                      </p:cBhvr>
                                      <p:to>
                                        <p:strVal val="visible"/>
                                      </p:to>
                                    </p:set>
                                    <p:animEffect transition="in" filter="fade">
                                      <p:cBhvr>
                                        <p:cTn id="41" dur="1000"/>
                                        <p:tgtEl>
                                          <p:spTgt spid="36868">
                                            <p:txEl>
                                              <p:pRg st="4" end="4"/>
                                            </p:txEl>
                                          </p:spTgt>
                                        </p:tgtEl>
                                      </p:cBhvr>
                                    </p:animEffect>
                                    <p:anim calcmode="lin" valueType="num">
                                      <p:cBhvr>
                                        <p:cTn id="42" dur="1000" fill="hold"/>
                                        <p:tgtEl>
                                          <p:spTgt spid="36868">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68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6868">
                                            <p:txEl>
                                              <p:pRg st="5" end="5"/>
                                            </p:txEl>
                                          </p:spTgt>
                                        </p:tgtEl>
                                        <p:attrNameLst>
                                          <p:attrName>style.visibility</p:attrName>
                                        </p:attrNameLst>
                                      </p:cBhvr>
                                      <p:to>
                                        <p:strVal val="visible"/>
                                      </p:to>
                                    </p:set>
                                    <p:animEffect transition="in" filter="fade">
                                      <p:cBhvr>
                                        <p:cTn id="48" dur="1000"/>
                                        <p:tgtEl>
                                          <p:spTgt spid="36868">
                                            <p:txEl>
                                              <p:pRg st="5" end="5"/>
                                            </p:txEl>
                                          </p:spTgt>
                                        </p:tgtEl>
                                      </p:cBhvr>
                                    </p:animEffect>
                                    <p:anim calcmode="lin" valueType="num">
                                      <p:cBhvr>
                                        <p:cTn id="49" dur="1000" fill="hold"/>
                                        <p:tgtEl>
                                          <p:spTgt spid="36868">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686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bldLvl="5"/>
      <p:bldP spid="368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790A-BEF1-4F55-BA67-106CD92B37B1}"/>
              </a:ext>
            </a:extLst>
          </p:cNvPr>
          <p:cNvSpPr>
            <a:spLocks noGrp="1" noChangeArrowheads="1"/>
          </p:cNvSpPr>
          <p:nvPr>
            <p:ph type="title"/>
          </p:nvPr>
        </p:nvSpPr>
        <p:spPr/>
        <p:txBody>
          <a:bodyPr/>
          <a:lstStyle/>
          <a:p>
            <a:pPr algn="ctr" eaLnBrk="1" hangingPunct="1"/>
            <a:r>
              <a:rPr lang="en-US" altLang="en-US" b="1">
                <a:cs typeface="Times New Roman" panose="02020603050405020304" pitchFamily="18" charset="0"/>
              </a:rPr>
              <a:t>Ethyl alcohol ( ethanol)</a:t>
            </a:r>
            <a:endParaRPr lang="en-GB" altLang="en-US">
              <a:cs typeface="Times New Roman" panose="02020603050405020304" pitchFamily="18" charset="0"/>
            </a:endParaRPr>
          </a:p>
        </p:txBody>
      </p:sp>
      <p:sp>
        <p:nvSpPr>
          <p:cNvPr id="3" name="Content Placeholder 2">
            <a:extLst>
              <a:ext uri="{FF2B5EF4-FFF2-40B4-BE49-F238E27FC236}">
                <a16:creationId xmlns:a16="http://schemas.microsoft.com/office/drawing/2014/main" id="{C13A14FE-688B-4017-83AC-D26E1C9333D0}"/>
              </a:ext>
            </a:extLst>
          </p:cNvPr>
          <p:cNvSpPr>
            <a:spLocks noGrp="1"/>
          </p:cNvSpPr>
          <p:nvPr>
            <p:ph idx="1"/>
          </p:nvPr>
        </p:nvSpPr>
        <p:spPr/>
        <p:txBody>
          <a:bodyPr rtlCol="0">
            <a:normAutofit/>
          </a:bodyPr>
          <a:lstStyle/>
          <a:p>
            <a:pPr eaLnBrk="1" fontAlgn="auto" hangingPunct="1">
              <a:spcAft>
                <a:spcPts val="0"/>
              </a:spcAft>
              <a:defRPr/>
            </a:pPr>
            <a:r>
              <a:rPr lang="en-US" b="1" dirty="0"/>
              <a:t>Introduction:</a:t>
            </a:r>
          </a:p>
          <a:p>
            <a:pPr lvl="1" eaLnBrk="1" fontAlgn="auto" hangingPunct="1">
              <a:spcAft>
                <a:spcPts val="0"/>
              </a:spcAft>
              <a:buFont typeface="Wingdings" panose="05000000000000000000" pitchFamily="2" charset="2"/>
              <a:buChar char="ü"/>
              <a:defRPr/>
            </a:pPr>
            <a:r>
              <a:rPr lang="en-US" dirty="0"/>
              <a:t>the most commonly used and abused drug in the world.</a:t>
            </a:r>
          </a:p>
          <a:p>
            <a:pPr lvl="1" eaLnBrk="1" fontAlgn="auto" hangingPunct="1">
              <a:spcAft>
                <a:spcPts val="0"/>
              </a:spcAft>
              <a:buFont typeface="Wingdings" panose="05000000000000000000" pitchFamily="2" charset="2"/>
              <a:buChar char="ü"/>
              <a:defRPr/>
            </a:pPr>
            <a:r>
              <a:rPr lang="en-US" dirty="0"/>
              <a:t>At alcohol shortage, the alcoholic may ingest an alternative (methanol) with much more toxic effect.</a:t>
            </a:r>
          </a:p>
          <a:p>
            <a:pPr lvl="1" eaLnBrk="1" fontAlgn="auto" hangingPunct="1">
              <a:spcAft>
                <a:spcPts val="0"/>
              </a:spcAft>
              <a:buFont typeface="Wingdings" panose="05000000000000000000" pitchFamily="2" charset="2"/>
              <a:buChar char="ü"/>
              <a:defRPr/>
            </a:pPr>
            <a:r>
              <a:rPr lang="en-US" dirty="0"/>
              <a:t> produced by fermenting carbohydrates, such as sugars or starches; So it may be produced postmortem.</a:t>
            </a:r>
          </a:p>
          <a:p>
            <a:pPr lvl="1" eaLnBrk="1" fontAlgn="auto" hangingPunct="1">
              <a:spcAft>
                <a:spcPts val="0"/>
              </a:spcAft>
              <a:buFont typeface="Wingdings" panose="05000000000000000000" pitchFamily="2" charset="2"/>
              <a:buChar char="ü"/>
              <a:defRPr/>
            </a:pPr>
            <a:r>
              <a:rPr lang="en-US" dirty="0"/>
              <a:t>Chemistry: Colorless, odorless; highly water soluble and highly lipid soluble.</a:t>
            </a:r>
          </a:p>
          <a:p>
            <a:pPr lvl="1" eaLnBrk="1" fontAlgn="auto" hangingPunct="1">
              <a:spcAft>
                <a:spcPts val="0"/>
              </a:spcAft>
              <a:buFont typeface="Wingdings" panose="05000000000000000000" pitchFamily="2" charset="2"/>
              <a:buChar char="ü"/>
              <a:defRPr/>
            </a:pPr>
            <a:r>
              <a:rPr lang="en-US" dirty="0"/>
              <a:t>Ethanol toxicity may be acute or more commonly chronic.</a:t>
            </a:r>
            <a:endParaRPr lang="en-GB" dirty="0"/>
          </a:p>
          <a:p>
            <a:pPr lvl="1" eaLnBrk="1" fontAlgn="auto" hangingPunct="1">
              <a:spcAft>
                <a:spcPts val="0"/>
              </a:spcAft>
              <a:buFont typeface="Wingdings" panose="05000000000000000000" pitchFamily="2" charset="2"/>
              <a:buChar char="ü"/>
              <a:defRPr/>
            </a:pPr>
            <a:r>
              <a:rPr lang="en-US" dirty="0"/>
              <a:t>usually taken with other drugs that may increase the toxicity e.g.: barbiturates.</a:t>
            </a:r>
          </a:p>
          <a:p>
            <a:pPr marL="342900" lvl="1" indent="0" eaLnBrk="1" fontAlgn="auto" hangingPunct="1">
              <a:spcAft>
                <a:spcPts val="0"/>
              </a:spcAft>
              <a:buFont typeface="Arial" panose="020B0604020202020204" pitchFamily="34" charset="0"/>
              <a:buNone/>
              <a:defRPr/>
            </a:pPr>
            <a:endParaRPr lang="en-US" dirty="0"/>
          </a:p>
          <a:p>
            <a:pPr lvl="1" eaLnBrk="1" fontAlgn="auto" hangingPunct="1">
              <a:spcAft>
                <a:spcPts val="0"/>
              </a:spcAft>
              <a:buFont typeface="Wingdings" panose="05000000000000000000" pitchFamily="2" charset="2"/>
              <a:buChar char="ü"/>
              <a:defRPr/>
            </a:pPr>
            <a:endParaRPr lang="en-US" dirty="0"/>
          </a:p>
          <a:p>
            <a:pPr lvl="1" eaLnBrk="1" fontAlgn="auto" hangingPunct="1">
              <a:spcAft>
                <a:spcPts val="0"/>
              </a:spcAft>
              <a:buFont typeface="Wingdings" panose="05000000000000000000" pitchFamily="2" charset="2"/>
              <a:buChar char="ü"/>
              <a:defRPr/>
            </a:pPr>
            <a:endParaRPr lang="en-GB"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a:extLst>
              <a:ext uri="{FF2B5EF4-FFF2-40B4-BE49-F238E27FC236}">
                <a16:creationId xmlns:a16="http://schemas.microsoft.com/office/drawing/2014/main" id="{63E29558-23B1-4D44-9247-93F347863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28575"/>
            <a:ext cx="916305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ECBEF519-E343-40EB-9025-BC36ECB7CEA3}"/>
              </a:ext>
            </a:extLst>
          </p:cNvPr>
          <p:cNvSpPr txBox="1">
            <a:spLocks noChangeArrowheads="1"/>
          </p:cNvSpPr>
          <p:nvPr/>
        </p:nvSpPr>
        <p:spPr bwMode="auto">
          <a:xfrm>
            <a:off x="1828800" y="609600"/>
            <a:ext cx="5257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en-US" altLang="en-US" sz="4400" b="1" dirty="0">
                <a:solidFill>
                  <a:srgbClr val="FFC000"/>
                </a:solidFill>
              </a:rPr>
              <a:t>Ethyl alcohol</a:t>
            </a:r>
            <a:endParaRPr lang="en-US" altLang="en-US" sz="4400" dirty="0">
              <a:solidFill>
                <a:srgbClr val="FFC000"/>
              </a:solidFill>
            </a:endParaRPr>
          </a:p>
        </p:txBody>
      </p:sp>
      <p:sp>
        <p:nvSpPr>
          <p:cNvPr id="4" name="مربع نص 3">
            <a:extLst>
              <a:ext uri="{FF2B5EF4-FFF2-40B4-BE49-F238E27FC236}">
                <a16:creationId xmlns:a16="http://schemas.microsoft.com/office/drawing/2014/main" id="{AAD8E5D7-D265-4FF3-82C0-BF8F50636F8E}"/>
              </a:ext>
            </a:extLst>
          </p:cNvPr>
          <p:cNvSpPr txBox="1">
            <a:spLocks noChangeArrowheads="1"/>
          </p:cNvSpPr>
          <p:nvPr/>
        </p:nvSpPr>
        <p:spPr bwMode="auto">
          <a:xfrm>
            <a:off x="228600" y="2667000"/>
            <a:ext cx="3200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b="1">
                <a:solidFill>
                  <a:srgbClr val="00FFFF"/>
                </a:solidFill>
              </a:rPr>
              <a:t>Sources</a:t>
            </a:r>
          </a:p>
          <a:p>
            <a:pPr algn="l" rtl="0" eaLnBrk="1" hangingPunct="1">
              <a:spcBef>
                <a:spcPct val="0"/>
              </a:spcBef>
              <a:buFontTx/>
              <a:buNone/>
            </a:pPr>
            <a:endParaRPr lang="ar-EG" altLang="en-US"/>
          </a:p>
        </p:txBody>
      </p:sp>
      <p:graphicFrame>
        <p:nvGraphicFramePr>
          <p:cNvPr id="5191" name="Group 71">
            <a:extLst>
              <a:ext uri="{FF2B5EF4-FFF2-40B4-BE49-F238E27FC236}">
                <a16:creationId xmlns:a16="http://schemas.microsoft.com/office/drawing/2014/main" id="{318687EA-1891-457B-9DCF-4655AD87F00A}"/>
              </a:ext>
            </a:extLst>
          </p:cNvPr>
          <p:cNvGraphicFramePr>
            <a:graphicFrameLocks noGrp="1"/>
          </p:cNvGraphicFramePr>
          <p:nvPr/>
        </p:nvGraphicFramePr>
        <p:xfrm>
          <a:off x="685800" y="3505200"/>
          <a:ext cx="7543800" cy="2768601"/>
        </p:xfrm>
        <a:graphic>
          <a:graphicData uri="http://schemas.openxmlformats.org/drawingml/2006/table">
            <a:tbl>
              <a:tblPr/>
              <a:tblGrid>
                <a:gridCol w="1847850">
                  <a:extLst>
                    <a:ext uri="{9D8B030D-6E8A-4147-A177-3AD203B41FA5}">
                      <a16:colId xmlns:a16="http://schemas.microsoft.com/office/drawing/2014/main" val="20000"/>
                    </a:ext>
                  </a:extLst>
                </a:gridCol>
                <a:gridCol w="2071688">
                  <a:extLst>
                    <a:ext uri="{9D8B030D-6E8A-4147-A177-3AD203B41FA5}">
                      <a16:colId xmlns:a16="http://schemas.microsoft.com/office/drawing/2014/main" val="20001"/>
                    </a:ext>
                  </a:extLst>
                </a:gridCol>
                <a:gridCol w="3624262">
                  <a:extLst>
                    <a:ext uri="{9D8B030D-6E8A-4147-A177-3AD203B41FA5}">
                      <a16:colId xmlns:a16="http://schemas.microsoft.com/office/drawing/2014/main" val="20002"/>
                    </a:ext>
                  </a:extLst>
                </a:gridCol>
              </a:tblGrid>
              <a:tr h="548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66FF"/>
                          </a:solidFill>
                          <a:effectLst/>
                          <a:latin typeface="Times New Roman" pitchFamily="18" charset="0"/>
                          <a:cs typeface="Times New Roman" pitchFamily="18" charset="0"/>
                        </a:rPr>
                        <a:t>Alcoholic beverage</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66FF"/>
                          </a:solidFill>
                          <a:effectLst/>
                          <a:latin typeface="Times New Roman" pitchFamily="18" charset="0"/>
                          <a:cs typeface="Times New Roman" pitchFamily="18" charset="0"/>
                        </a:rPr>
                        <a:t>Manufacturing</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66FF"/>
                          </a:solidFill>
                          <a:effectLst/>
                          <a:latin typeface="Times New Roman" pitchFamily="18" charset="0"/>
                          <a:cs typeface="Times New Roman" pitchFamily="18" charset="0"/>
                        </a:rPr>
                        <a:t>Concentration of alcohol</a:t>
                      </a:r>
                      <a:endParaRPr kumimoji="0" lang="en-US" sz="1600" b="0" i="0" u="none" strike="noStrike" cap="none" normalizeH="0" baseline="0">
                        <a:ln>
                          <a:noFill/>
                        </a:ln>
                        <a:solidFill>
                          <a:srgbClr val="FF66FF"/>
                        </a:solidFill>
                        <a:effectLst/>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99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Times New Roman" pitchFamily="18" charset="0"/>
                          <a:cs typeface="Times New Roman" pitchFamily="18" charset="0"/>
                        </a:rPr>
                        <a:t>Beer</a:t>
                      </a:r>
                      <a:endParaRPr kumimoji="0" lang="en-US" sz="1600" b="0" i="0" u="none" strike="noStrike" cap="none" normalizeH="0" baseline="0">
                        <a:ln>
                          <a:noFill/>
                        </a:ln>
                        <a:solidFill>
                          <a:srgbClr val="FFFF00"/>
                        </a:solidFill>
                        <a:effectLst/>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B050"/>
                          </a:solidFill>
                          <a:effectLst/>
                          <a:latin typeface="Times New Roman" pitchFamily="18" charset="0"/>
                          <a:cs typeface="Times New Roman" pitchFamily="18" charset="0"/>
                        </a:rPr>
                        <a:t>Fermentation of</a:t>
                      </a:r>
                      <a:endParaRPr kumimoji="0" lang="en-US" sz="1600" b="0" i="0" u="none" strike="noStrike" cap="none" normalizeH="0" baseline="0" dirty="0">
                        <a:ln>
                          <a:noFill/>
                        </a:ln>
                        <a:solidFill>
                          <a:srgbClr val="00B05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B050"/>
                          </a:solidFill>
                          <a:effectLst/>
                          <a:latin typeface="Times New Roman" pitchFamily="18" charset="0"/>
                          <a:cs typeface="Times New Roman" pitchFamily="18" charset="0"/>
                        </a:rPr>
                        <a:t>Barley</a:t>
                      </a:r>
                      <a:endParaRPr kumimoji="0" lang="en-US" sz="1600" b="0" i="0" u="none" strike="noStrike" cap="none" normalizeH="0" baseline="0" dirty="0">
                        <a:ln>
                          <a:noFill/>
                        </a:ln>
                        <a:solidFill>
                          <a:srgbClr val="00B050"/>
                        </a:solidFill>
                        <a:effectLst/>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B050"/>
                          </a:solidFill>
                          <a:effectLst/>
                          <a:latin typeface="Times New Roman" pitchFamily="18" charset="0"/>
                          <a:cs typeface="Times New Roman" pitchFamily="18" charset="0"/>
                        </a:rPr>
                        <a:t>2-5%</a:t>
                      </a:r>
                      <a:endParaRPr kumimoji="0" lang="en-US" sz="1600" b="0" i="0" u="none" strike="noStrike" cap="none" normalizeH="0" baseline="0">
                        <a:ln>
                          <a:noFill/>
                        </a:ln>
                        <a:solidFill>
                          <a:srgbClr val="00B050"/>
                        </a:solidFill>
                        <a:effectLst/>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99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Times New Roman" pitchFamily="18" charset="0"/>
                          <a:cs typeface="Times New Roman" pitchFamily="18" charset="0"/>
                        </a:rPr>
                        <a:t>Wine</a:t>
                      </a:r>
                      <a:endParaRPr kumimoji="0" lang="en-US" sz="1600" b="0" i="0" u="none" strike="noStrike" cap="none" normalizeH="0" baseline="0">
                        <a:ln>
                          <a:noFill/>
                        </a:ln>
                        <a:solidFill>
                          <a:srgbClr val="FFFF00"/>
                        </a:solidFill>
                        <a:effectLst/>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B050"/>
                          </a:solidFill>
                          <a:effectLst/>
                          <a:latin typeface="Times New Roman" pitchFamily="18" charset="0"/>
                          <a:cs typeface="Times New Roman" pitchFamily="18" charset="0"/>
                        </a:rPr>
                        <a:t>Fermentation of fruits</a:t>
                      </a:r>
                      <a:endParaRPr kumimoji="0" lang="en-US" sz="1600" b="0" i="0" u="none" strike="noStrike" cap="none" normalizeH="0" baseline="0">
                        <a:ln>
                          <a:noFill/>
                        </a:ln>
                        <a:solidFill>
                          <a:srgbClr val="00B050"/>
                        </a:solidFill>
                        <a:effectLst/>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B050"/>
                          </a:solidFill>
                          <a:effectLst/>
                          <a:latin typeface="Times New Roman" pitchFamily="18" charset="0"/>
                          <a:cs typeface="Times New Roman" pitchFamily="18" charset="0"/>
                        </a:rPr>
                        <a:t>10-15%</a:t>
                      </a:r>
                      <a:endParaRPr kumimoji="0" lang="en-US" sz="1600" b="0" i="0" u="none" strike="noStrike" cap="none" normalizeH="0" baseline="0">
                        <a:ln>
                          <a:noFill/>
                        </a:ln>
                        <a:solidFill>
                          <a:srgbClr val="00B050"/>
                        </a:solidFill>
                        <a:effectLst/>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99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Times New Roman" pitchFamily="18" charset="0"/>
                          <a:cs typeface="Times New Roman" pitchFamily="18" charset="0"/>
                        </a:rPr>
                        <a:t>Whisky, vodka and Brandy</a:t>
                      </a:r>
                      <a:endParaRPr kumimoji="0" lang="en-US" sz="1600" b="0" i="0" u="none" strike="noStrike" cap="none" normalizeH="0" baseline="0">
                        <a:ln>
                          <a:noFill/>
                        </a:ln>
                        <a:solidFill>
                          <a:srgbClr val="FFFF00"/>
                        </a:solidFill>
                        <a:effectLst/>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B050"/>
                          </a:solidFill>
                          <a:effectLst/>
                          <a:latin typeface="Times New Roman" pitchFamily="18" charset="0"/>
                          <a:cs typeface="Times New Roman" pitchFamily="18" charset="0"/>
                        </a:rPr>
                        <a:t>Fermentation then instillation</a:t>
                      </a:r>
                      <a:endParaRPr kumimoji="0" lang="en-US" sz="1600" b="0" i="0" u="none" strike="noStrike" cap="none" normalizeH="0" baseline="0">
                        <a:ln>
                          <a:noFill/>
                        </a:ln>
                        <a:solidFill>
                          <a:srgbClr val="00B050"/>
                        </a:solidFill>
                        <a:effectLst/>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B050"/>
                          </a:solidFill>
                          <a:effectLst/>
                          <a:latin typeface="Times New Roman" pitchFamily="18" charset="0"/>
                          <a:cs typeface="Times New Roman" pitchFamily="18" charset="0"/>
                        </a:rPr>
                        <a:t>&gt;30%</a:t>
                      </a:r>
                      <a:endParaRPr kumimoji="0" lang="en-US" sz="1600" b="0" i="0" u="none" strike="noStrike" cap="none" normalizeH="0" baseline="0" dirty="0">
                        <a:ln>
                          <a:noFill/>
                        </a:ln>
                        <a:solidFill>
                          <a:srgbClr val="00B050"/>
                        </a:solidFill>
                        <a:effectLst/>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par>
                          <p:cTn id="19" fill="hold" nodeType="afterGroup">
                            <p:stCondLst>
                              <p:cond delay="1300"/>
                            </p:stCondLst>
                            <p:childTnLst>
                              <p:par>
                                <p:cTn id="20" presetID="47" presetClass="entr" presetSubtype="0" fill="hold" nodeType="afterEffect">
                                  <p:stCondLst>
                                    <p:cond delay="0"/>
                                  </p:stCondLst>
                                  <p:childTnLst>
                                    <p:set>
                                      <p:cBhvr>
                                        <p:cTn id="21" dur="1" fill="hold">
                                          <p:stCondLst>
                                            <p:cond delay="0"/>
                                          </p:stCondLst>
                                        </p:cTn>
                                        <p:tgtEl>
                                          <p:spTgt spid="5191"/>
                                        </p:tgtEl>
                                        <p:attrNameLst>
                                          <p:attrName>style.visibility</p:attrName>
                                        </p:attrNameLst>
                                      </p:cBhvr>
                                      <p:to>
                                        <p:strVal val="visible"/>
                                      </p:to>
                                    </p:set>
                                    <p:animEffect transition="in" filter="fade">
                                      <p:cBhvr>
                                        <p:cTn id="22" dur="1000"/>
                                        <p:tgtEl>
                                          <p:spTgt spid="5191"/>
                                        </p:tgtEl>
                                      </p:cBhvr>
                                    </p:animEffect>
                                    <p:anim calcmode="lin" valueType="num">
                                      <p:cBhvr>
                                        <p:cTn id="23" dur="1000" fill="hold"/>
                                        <p:tgtEl>
                                          <p:spTgt spid="5191"/>
                                        </p:tgtEl>
                                        <p:attrNameLst>
                                          <p:attrName>ppt_x</p:attrName>
                                        </p:attrNameLst>
                                      </p:cBhvr>
                                      <p:tavLst>
                                        <p:tav tm="0">
                                          <p:val>
                                            <p:strVal val="#ppt_x"/>
                                          </p:val>
                                        </p:tav>
                                        <p:tav tm="100000">
                                          <p:val>
                                            <p:strVal val="#ppt_x"/>
                                          </p:val>
                                        </p:tav>
                                      </p:tavLst>
                                    </p:anim>
                                    <p:anim calcmode="lin" valueType="num">
                                      <p:cBhvr>
                                        <p:cTn id="24" dur="1000" fill="hold"/>
                                        <p:tgtEl>
                                          <p:spTgt spid="51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750"/>
              </a:spcBef>
            </a:pPr>
            <a:br>
              <a:rPr lang="en-US" sz="2700" b="1" i="1" u="sng" dirty="0"/>
            </a:br>
            <a:r>
              <a:rPr lang="en-US" sz="3675" b="1" i="1" u="sng" dirty="0"/>
              <a:t>Kinetics:</a:t>
            </a:r>
            <a:br>
              <a:rPr lang="en-US" sz="2700" b="1" i="1" u="sng" dirty="0"/>
            </a:br>
            <a:br>
              <a:rPr lang="en-US" sz="2100" dirty="0">
                <a:solidFill>
                  <a:prstClr val="white"/>
                </a:solidFill>
                <a:latin typeface="Calibri" panose="020F0502020204030204"/>
                <a:ea typeface="+mn-ea"/>
                <a:cs typeface="+mn-cs"/>
              </a:rPr>
            </a:br>
            <a:br>
              <a:rPr lang="en-US" sz="900" dirty="0"/>
            </a:br>
            <a:endParaRPr lang="en-US" dirty="0"/>
          </a:p>
        </p:txBody>
      </p:sp>
      <p:sp>
        <p:nvSpPr>
          <p:cNvPr id="3" name="Content Placeholder 2"/>
          <p:cNvSpPr>
            <a:spLocks noGrp="1"/>
          </p:cNvSpPr>
          <p:nvPr>
            <p:ph idx="1"/>
          </p:nvPr>
        </p:nvSpPr>
        <p:spPr/>
        <p:txBody>
          <a:bodyPr/>
          <a:lstStyle/>
          <a:p>
            <a:r>
              <a:rPr lang="en-US" dirty="0"/>
              <a:t>Absorption: 20% from stomach; 80%</a:t>
            </a:r>
          </a:p>
          <a:p>
            <a:pPr marL="0" indent="0">
              <a:buNone/>
            </a:pPr>
            <a:r>
              <a:rPr lang="en-US" dirty="0"/>
              <a:t> from intestine.</a:t>
            </a:r>
          </a:p>
          <a:p>
            <a:r>
              <a:rPr lang="en-US" dirty="0"/>
              <a:t>80–90% of an ingested dose is fully </a:t>
            </a:r>
          </a:p>
          <a:p>
            <a:pPr marL="0" indent="0">
              <a:buNone/>
            </a:pPr>
            <a:r>
              <a:rPr lang="en-US" dirty="0"/>
              <a:t>absorbed within 60 minutes.</a:t>
            </a:r>
          </a:p>
          <a:p>
            <a:pPr>
              <a:spcBef>
                <a:spcPct val="0"/>
              </a:spcBef>
              <a:buNone/>
            </a:pPr>
            <a:r>
              <a:rPr lang="en-US" altLang="en-US" sz="2400" b="1" u="sng" dirty="0">
                <a:solidFill>
                  <a:srgbClr val="FF66FF"/>
                </a:solidFill>
              </a:rPr>
              <a:t>Distribution</a:t>
            </a:r>
          </a:p>
          <a:p>
            <a:pPr>
              <a:spcBef>
                <a:spcPct val="0"/>
              </a:spcBef>
              <a:buNone/>
            </a:pPr>
            <a:r>
              <a:rPr lang="en-US" altLang="en-US" sz="2400" b="1" dirty="0">
                <a:solidFill>
                  <a:srgbClr val="FFFF00"/>
                </a:solidFill>
              </a:rPr>
              <a:t>      - The distribution of alcohol is into </a:t>
            </a:r>
          </a:p>
          <a:p>
            <a:pPr>
              <a:spcBef>
                <a:spcPct val="0"/>
              </a:spcBef>
              <a:buNone/>
            </a:pPr>
            <a:r>
              <a:rPr lang="en-US" altLang="en-US" sz="2400" b="1" dirty="0">
                <a:solidFill>
                  <a:srgbClr val="FFFF00"/>
                </a:solidFill>
              </a:rPr>
              <a:t>        total body water.</a:t>
            </a:r>
          </a:p>
          <a:p>
            <a:pPr>
              <a:spcBef>
                <a:spcPct val="0"/>
              </a:spcBef>
              <a:buNone/>
            </a:pPr>
            <a:r>
              <a:rPr lang="en-US" altLang="en-US" sz="2400" b="1" dirty="0">
                <a:solidFill>
                  <a:srgbClr val="FFFF00"/>
                </a:solidFill>
              </a:rPr>
              <a:t>      -  It is distributed to all body tissues</a:t>
            </a:r>
            <a:endParaRPr lang="ar-EG" altLang="en-US" sz="2000" dirty="0"/>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6989"/>
          <a:stretch/>
        </p:blipFill>
        <p:spPr>
          <a:xfrm>
            <a:off x="5867686" y="2125266"/>
            <a:ext cx="2516462" cy="3614738"/>
          </a:xfrm>
          <a:prstGeom prst="rect">
            <a:avLst/>
          </a:prstGeom>
        </p:spPr>
      </p:pic>
    </p:spTree>
    <p:extLst>
      <p:ext uri="{BB962C8B-B14F-4D97-AF65-F5344CB8AC3E}">
        <p14:creationId xmlns:p14="http://schemas.microsoft.com/office/powerpoint/2010/main" val="1861230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Arial" panose="020B0604020202020204" pitchFamily="34" charset="0"/>
              </a:rPr>
              <a:t>Metabolism &amp; Excretion</a:t>
            </a:r>
            <a:endParaRPr lang="en-US" dirty="0"/>
          </a:p>
        </p:txBody>
      </p:sp>
      <p:graphicFrame>
        <p:nvGraphicFramePr>
          <p:cNvPr id="7" name="Content Placeholder 6"/>
          <p:cNvGraphicFramePr>
            <a:graphicFrameLocks noGrp="1"/>
          </p:cNvGraphicFramePr>
          <p:nvPr>
            <p:ph idx="1"/>
          </p:nvPr>
        </p:nvGraphicFramePr>
        <p:xfrm>
          <a:off x="260748" y="1832373"/>
          <a:ext cx="8635603" cy="3902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9675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graphicEl>
                                              <a:dgm id="{F93DBE87-1D74-4583-839F-39B085F00B1E}"/>
                                            </p:graphicEl>
                                          </p:spTgt>
                                        </p:tgtEl>
                                        <p:attrNameLst>
                                          <p:attrName>style.visibility</p:attrName>
                                        </p:attrNameLst>
                                      </p:cBhvr>
                                      <p:to>
                                        <p:strVal val="visible"/>
                                      </p:to>
                                    </p:set>
                                    <p:animEffect transition="in" filter="circle(in)">
                                      <p:cBhvr>
                                        <p:cTn id="14" dur="2000"/>
                                        <p:tgtEl>
                                          <p:spTgt spid="7">
                                            <p:graphicEl>
                                              <a:dgm id="{F93DBE87-1D74-4583-839F-39B085F00B1E}"/>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graphicEl>
                                              <a:dgm id="{384AA486-09E1-47DF-957B-C330A5487A07}"/>
                                            </p:graphicEl>
                                          </p:spTgt>
                                        </p:tgtEl>
                                        <p:attrNameLst>
                                          <p:attrName>style.visibility</p:attrName>
                                        </p:attrNameLst>
                                      </p:cBhvr>
                                      <p:to>
                                        <p:strVal val="visible"/>
                                      </p:to>
                                    </p:set>
                                    <p:animEffect transition="in" filter="circle(in)">
                                      <p:cBhvr>
                                        <p:cTn id="19" dur="2000"/>
                                        <p:tgtEl>
                                          <p:spTgt spid="7">
                                            <p:graphicEl>
                                              <a:dgm id="{384AA486-09E1-47DF-957B-C330A5487A07}"/>
                                            </p:graphic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graphicEl>
                                              <a:dgm id="{A8725CE3-7659-4568-A25F-5C3B618ECE82}"/>
                                            </p:graphicEl>
                                          </p:spTgt>
                                        </p:tgtEl>
                                        <p:attrNameLst>
                                          <p:attrName>style.visibility</p:attrName>
                                        </p:attrNameLst>
                                      </p:cBhvr>
                                      <p:to>
                                        <p:strVal val="visible"/>
                                      </p:to>
                                    </p:set>
                                    <p:animEffect transition="in" filter="circle(in)">
                                      <p:cBhvr>
                                        <p:cTn id="22" dur="2000"/>
                                        <p:tgtEl>
                                          <p:spTgt spid="7">
                                            <p:graphicEl>
                                              <a:dgm id="{A8725CE3-7659-4568-A25F-5C3B618ECE8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graphicEl>
                                              <a:dgm id="{D79FB28A-B5BB-41AF-ADE4-37B01693E494}"/>
                                            </p:graphicEl>
                                          </p:spTgt>
                                        </p:tgtEl>
                                        <p:attrNameLst>
                                          <p:attrName>style.visibility</p:attrName>
                                        </p:attrNameLst>
                                      </p:cBhvr>
                                      <p:to>
                                        <p:strVal val="visible"/>
                                      </p:to>
                                    </p:set>
                                    <p:animEffect transition="in" filter="circle(in)">
                                      <p:cBhvr>
                                        <p:cTn id="27" dur="2000"/>
                                        <p:tgtEl>
                                          <p:spTgt spid="7">
                                            <p:graphicEl>
                                              <a:dgm id="{D79FB28A-B5BB-41AF-ADE4-37B01693E494}"/>
                                            </p:graphic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7">
                                            <p:graphicEl>
                                              <a:dgm id="{A3F1A174-B8EF-4A7B-8446-F605DC3944D1}"/>
                                            </p:graphicEl>
                                          </p:spTgt>
                                        </p:tgtEl>
                                        <p:attrNameLst>
                                          <p:attrName>style.visibility</p:attrName>
                                        </p:attrNameLst>
                                      </p:cBhvr>
                                      <p:to>
                                        <p:strVal val="visible"/>
                                      </p:to>
                                    </p:set>
                                    <p:animEffect transition="in" filter="circle(in)">
                                      <p:cBhvr>
                                        <p:cTn id="30" dur="2000"/>
                                        <p:tgtEl>
                                          <p:spTgt spid="7">
                                            <p:graphicEl>
                                              <a:dgm id="{A3F1A174-B8EF-4A7B-8446-F605DC3944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4AC4C80D-924E-433B-9301-A61F6D0C3176}"/>
              </a:ext>
            </a:extLst>
          </p:cNvPr>
          <p:cNvSpPr/>
          <p:nvPr/>
        </p:nvSpPr>
        <p:spPr>
          <a:xfrm>
            <a:off x="7315200" y="304800"/>
            <a:ext cx="1828800" cy="304800"/>
          </a:xfrm>
          <a:prstGeom prst="rect">
            <a:avLst/>
          </a:prstGeom>
          <a:gradFill>
            <a:gsLst>
              <a:gs pos="0">
                <a:schemeClr val="bg1">
                  <a:lumMod val="95000"/>
                  <a:lumOff val="5000"/>
                </a:scheme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dirty="0">
                <a:solidFill>
                  <a:srgbClr val="FF0000"/>
                </a:solidFill>
                <a:latin typeface="Times New Roman" pitchFamily="18" charset="0"/>
                <a:cs typeface="Times New Roman" pitchFamily="18" charset="0"/>
              </a:rPr>
              <a:t>Ethyl Alcohol</a:t>
            </a:r>
            <a:endParaRPr lang="ar-EG" dirty="0">
              <a:solidFill>
                <a:srgbClr val="FF0000"/>
              </a:solidFill>
              <a:latin typeface="Times New Roman" pitchFamily="18" charset="0"/>
              <a:cs typeface="Times New Roman" pitchFamily="18" charset="0"/>
            </a:endParaRPr>
          </a:p>
        </p:txBody>
      </p:sp>
      <p:sp>
        <p:nvSpPr>
          <p:cNvPr id="14339" name="مربع نص 2">
            <a:extLst>
              <a:ext uri="{FF2B5EF4-FFF2-40B4-BE49-F238E27FC236}">
                <a16:creationId xmlns:a16="http://schemas.microsoft.com/office/drawing/2014/main" id="{93D3CE89-BBCB-4467-BE59-818146FCD6E7}"/>
              </a:ext>
            </a:extLst>
          </p:cNvPr>
          <p:cNvSpPr txBox="1">
            <a:spLocks noChangeArrowheads="1"/>
          </p:cNvSpPr>
          <p:nvPr/>
        </p:nvSpPr>
        <p:spPr bwMode="auto">
          <a:xfrm>
            <a:off x="304800" y="685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b="1">
                <a:solidFill>
                  <a:srgbClr val="00FFFF"/>
                </a:solidFill>
              </a:rPr>
              <a:t>Toxicokinetics</a:t>
            </a:r>
          </a:p>
        </p:txBody>
      </p:sp>
      <p:sp>
        <p:nvSpPr>
          <p:cNvPr id="5" name="مربع نص 4">
            <a:extLst>
              <a:ext uri="{FF2B5EF4-FFF2-40B4-BE49-F238E27FC236}">
                <a16:creationId xmlns:a16="http://schemas.microsoft.com/office/drawing/2014/main" id="{41D982E0-D2C5-44D9-85D1-C5EF1CE282C7}"/>
              </a:ext>
            </a:extLst>
          </p:cNvPr>
          <p:cNvSpPr txBox="1">
            <a:spLocks noChangeArrowheads="1"/>
          </p:cNvSpPr>
          <p:nvPr/>
        </p:nvSpPr>
        <p:spPr bwMode="auto">
          <a:xfrm>
            <a:off x="304800" y="1676400"/>
            <a:ext cx="8839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defRPr/>
            </a:pPr>
            <a:r>
              <a:rPr lang="en-US" altLang="en-US" sz="2000" b="1" u="sng" dirty="0">
                <a:solidFill>
                  <a:srgbClr val="FF66FF"/>
                </a:solidFill>
              </a:rPr>
              <a:t>C.  Metabolism</a:t>
            </a:r>
          </a:p>
          <a:p>
            <a:pPr algn="l" rtl="0" eaLnBrk="1" hangingPunct="1">
              <a:spcBef>
                <a:spcPct val="0"/>
              </a:spcBef>
              <a:buFontTx/>
              <a:buNone/>
              <a:defRPr/>
            </a:pPr>
            <a:r>
              <a:rPr lang="en-US" altLang="en-US" sz="2000" b="1" dirty="0">
                <a:solidFill>
                  <a:srgbClr val="FFFF00"/>
                </a:solidFill>
              </a:rPr>
              <a:t>Metabolism of alcohol occurs primarily in the liver by the </a:t>
            </a:r>
            <a:r>
              <a:rPr lang="en-US" altLang="en-US" sz="2000" b="1" u="sng" dirty="0">
                <a:solidFill>
                  <a:srgbClr val="FF0000"/>
                </a:solidFill>
                <a:effectLst>
                  <a:outerShdw blurRad="38100" dist="38100" dir="2700000" algn="tl">
                    <a:srgbClr val="000000">
                      <a:alpha val="43137"/>
                    </a:srgbClr>
                  </a:outerShdw>
                </a:effectLst>
              </a:rPr>
              <a:t>alcoholic dehydrogenase enzyme </a:t>
            </a:r>
            <a:r>
              <a:rPr lang="en-US" altLang="en-US" sz="2000" b="1" dirty="0">
                <a:solidFill>
                  <a:srgbClr val="FFFF00"/>
                </a:solidFill>
              </a:rPr>
              <a:t>which also occurs at the wall of stomach</a:t>
            </a:r>
          </a:p>
          <a:p>
            <a:pPr algn="l" rtl="0" eaLnBrk="1" hangingPunct="1">
              <a:spcBef>
                <a:spcPct val="0"/>
              </a:spcBef>
              <a:buFontTx/>
              <a:buNone/>
              <a:defRPr/>
            </a:pPr>
            <a:endParaRPr lang="en-US" altLang="en-US" sz="1800" b="1" dirty="0"/>
          </a:p>
          <a:p>
            <a:pPr algn="l" rtl="0" eaLnBrk="1" hangingPunct="1">
              <a:spcBef>
                <a:spcPct val="0"/>
              </a:spcBef>
              <a:buFontTx/>
              <a:buNone/>
              <a:defRPr/>
            </a:pPr>
            <a:r>
              <a:rPr lang="en-US" altLang="en-US" sz="2000" b="1" u="sng" dirty="0">
                <a:solidFill>
                  <a:srgbClr val="FF66FF"/>
                </a:solidFill>
              </a:rPr>
              <a:t>D- Elimination</a:t>
            </a:r>
          </a:p>
          <a:p>
            <a:pPr algn="l" rtl="0" eaLnBrk="1" hangingPunct="1">
              <a:spcBef>
                <a:spcPct val="0"/>
              </a:spcBef>
              <a:buFontTx/>
              <a:buNone/>
              <a:defRPr/>
            </a:pPr>
            <a:r>
              <a:rPr lang="en-US" altLang="en-US" sz="2000" b="1" dirty="0">
                <a:solidFill>
                  <a:srgbClr val="FFFF00"/>
                </a:solidFill>
              </a:rPr>
              <a:t>alcohol is excreted unchanged in urine, sweat and breath</a:t>
            </a:r>
            <a:r>
              <a:rPr lang="en-US" altLang="en-US" sz="1800" b="1" dirty="0"/>
              <a:t>.</a:t>
            </a:r>
            <a:endParaRPr lang="en-US" altLang="en-US" sz="1800" dirty="0"/>
          </a:p>
          <a:p>
            <a:pPr algn="l" rtl="0" eaLnBrk="1" hangingPunct="1">
              <a:spcBef>
                <a:spcPct val="0"/>
              </a:spcBef>
              <a:buFontTx/>
              <a:buNone/>
              <a:defRPr/>
            </a:pPr>
            <a:endParaRPr lang="en-US" altLang="en-US" sz="1800" b="1" dirty="0"/>
          </a:p>
          <a:p>
            <a:pPr algn="l" rtl="0" eaLnBrk="1" hangingPunct="1">
              <a:spcBef>
                <a:spcPct val="0"/>
              </a:spcBef>
              <a:buFontTx/>
              <a:buNone/>
              <a:defRPr/>
            </a:pPr>
            <a:endParaRPr lang="ar-EG" altLang="en-US" sz="1800" dirty="0"/>
          </a:p>
        </p:txBody>
      </p:sp>
      <p:pic>
        <p:nvPicPr>
          <p:cNvPr id="7174" name="Picture 6" descr="art-ajhp493411">
            <a:extLst>
              <a:ext uri="{FF2B5EF4-FFF2-40B4-BE49-F238E27FC236}">
                <a16:creationId xmlns:a16="http://schemas.microsoft.com/office/drawing/2014/main" id="{D5D0B5BF-9DE2-406C-BC17-755C2FCDC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2906713"/>
            <a:ext cx="824706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5">
                                            <p:txEl>
                                              <p:pRg st="0" end="0"/>
                                            </p:txEl>
                                          </p:spTgt>
                                        </p:tgtEl>
                                      </p:cBhvr>
                                    </p:animEffect>
                                  </p:childTnLst>
                                </p:cTn>
                              </p:par>
                            </p:childTnLst>
                          </p:cTn>
                        </p:par>
                        <p:par>
                          <p:cTn id="11" fill="hold" nodeType="afterGroup">
                            <p:stCondLst>
                              <p:cond delay="77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7" dur="500"/>
                                        <p:tgtEl>
                                          <p:spTgt spid="5">
                                            <p:txEl>
                                              <p:pRg st="1" end="1"/>
                                            </p:txEl>
                                          </p:spTgt>
                                        </p:tgtEl>
                                      </p:cBhvr>
                                    </p:animEffect>
                                  </p:childTnLst>
                                </p:cTn>
                              </p:par>
                              <p:par>
                                <p:cTn id="18" presetID="2" presetClass="entr" presetSubtype="4" fill="hold" nodeType="withEffect">
                                  <p:stCondLst>
                                    <p:cond delay="0"/>
                                  </p:stCondLst>
                                  <p:childTnLst>
                                    <p:set>
                                      <p:cBhvr>
                                        <p:cTn id="19" dur="1" fill="hold">
                                          <p:stCondLst>
                                            <p:cond delay="0"/>
                                          </p:stCondLst>
                                        </p:cTn>
                                        <p:tgtEl>
                                          <p:spTgt spid="7174"/>
                                        </p:tgtEl>
                                        <p:attrNameLst>
                                          <p:attrName>style.visibility</p:attrName>
                                        </p:attrNameLst>
                                      </p:cBhvr>
                                      <p:to>
                                        <p:strVal val="visible"/>
                                      </p:to>
                                    </p:set>
                                    <p:anim calcmode="lin" valueType="num">
                                      <p:cBhvr additive="base">
                                        <p:cTn id="20" dur="500" fill="hold"/>
                                        <p:tgtEl>
                                          <p:spTgt spid="7174"/>
                                        </p:tgtEl>
                                        <p:attrNameLst>
                                          <p:attrName>ppt_x</p:attrName>
                                        </p:attrNameLst>
                                      </p:cBhvr>
                                      <p:tavLst>
                                        <p:tav tm="0">
                                          <p:val>
                                            <p:strVal val="#ppt_x"/>
                                          </p:val>
                                        </p:tav>
                                        <p:tav tm="100000">
                                          <p:val>
                                            <p:strVal val="#ppt_x"/>
                                          </p:val>
                                        </p:tav>
                                      </p:tavLst>
                                    </p:anim>
                                    <p:anim calcmode="lin" valueType="num">
                                      <p:cBhvr additive="base">
                                        <p:cTn id="21"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xit" presetSubtype="16" fill="hold" nodeType="clickEffect">
                                  <p:stCondLst>
                                    <p:cond delay="0"/>
                                  </p:stCondLst>
                                  <p:childTnLst>
                                    <p:animEffect transition="out" filter="diamond(in)">
                                      <p:cBhvr>
                                        <p:cTn id="25" dur="2000"/>
                                        <p:tgtEl>
                                          <p:spTgt spid="7174"/>
                                        </p:tgtEl>
                                      </p:cBhvr>
                                    </p:animEffect>
                                    <p:set>
                                      <p:cBhvr>
                                        <p:cTn id="26" dur="1" fill="hold">
                                          <p:stCondLst>
                                            <p:cond delay="1999"/>
                                          </p:stCondLst>
                                        </p:cTn>
                                        <p:tgtEl>
                                          <p:spTgt spid="7174"/>
                                        </p:tgtEl>
                                        <p:attrNameLst>
                                          <p:attrName>style.visibility</p:attrName>
                                        </p:attrNameLst>
                                      </p:cBhvr>
                                      <p:to>
                                        <p:strVal val="hidden"/>
                                      </p:to>
                                    </p:set>
                                  </p:childTnLst>
                                </p:cTn>
                              </p:par>
                            </p:childTnLst>
                          </p:cTn>
                        </p:par>
                        <p:par>
                          <p:cTn id="27" fill="hold" nodeType="afterGroup">
                            <p:stCondLst>
                              <p:cond delay="2000"/>
                            </p:stCondLst>
                            <p:childTnLst>
                              <p:par>
                                <p:cTn id="28" presetID="31" presetClass="entr" presetSubtype="0" fill="hold" nodeType="afterEffect">
                                  <p:stCondLst>
                                    <p:cond delay="0"/>
                                  </p:stCondLst>
                                  <p:iterate type="lt">
                                    <p:tmPct val="5000"/>
                                  </p:iterate>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p:cTn id="30"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2" dur="5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3" dur="500"/>
                                        <p:tgtEl>
                                          <p:spTgt spid="5">
                                            <p:txEl>
                                              <p:pRg st="3" end="3"/>
                                            </p:txEl>
                                          </p:spTgt>
                                        </p:tgtEl>
                                      </p:cBhvr>
                                    </p:animEffect>
                                  </p:childTnLst>
                                </p:cTn>
                              </p:par>
                            </p:childTnLst>
                          </p:cTn>
                        </p:par>
                        <p:par>
                          <p:cTn id="34" fill="hold" nodeType="afterGroup">
                            <p:stCondLst>
                              <p:cond delay="2800"/>
                            </p:stCondLst>
                            <p:childTnLst>
                              <p:par>
                                <p:cTn id="35" presetID="31" presetClass="entr" presetSubtype="0" fill="hold" nodeType="afterEffect">
                                  <p:stCondLst>
                                    <p:cond delay="0"/>
                                  </p:stCondLst>
                                  <p:iterate type="lt">
                                    <p:tmPct val="5000"/>
                                  </p:iterate>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9" dur="5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Action:</a:t>
            </a:r>
            <a:br>
              <a:rPr lang="en-US" dirty="0"/>
            </a:b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dirty="0"/>
              <a:t>No speciﬁc receptor for ethanol.</a:t>
            </a:r>
          </a:p>
          <a:p>
            <a:pPr>
              <a:buFont typeface="Wingdings" panose="05000000000000000000" pitchFamily="2" charset="2"/>
              <a:buChar char="ü"/>
            </a:pPr>
            <a:r>
              <a:rPr lang="en-US" dirty="0"/>
              <a:t>Theories.</a:t>
            </a:r>
          </a:p>
          <a:p>
            <a:pPr>
              <a:buFont typeface="Wingdings" panose="05000000000000000000" pitchFamily="2" charset="2"/>
              <a:buChar char="ü"/>
            </a:pPr>
            <a:r>
              <a:rPr lang="en-US" u="sng" dirty="0"/>
              <a:t>Membrane Theory</a:t>
            </a:r>
            <a:r>
              <a:rPr lang="en-US" dirty="0"/>
              <a:t>: as a solvent it fluidize the neuronal plasma membrane lipid bilayer.</a:t>
            </a:r>
          </a:p>
          <a:p>
            <a:pPr>
              <a:buFont typeface="Wingdings" panose="05000000000000000000" pitchFamily="2" charset="2"/>
              <a:buChar char="ü"/>
            </a:pPr>
            <a:r>
              <a:rPr lang="en-US" u="sng" dirty="0"/>
              <a:t>Protein Theory</a:t>
            </a:r>
            <a:r>
              <a:rPr lang="en-US" dirty="0"/>
              <a:t>: through specific binding sites on the protein. Examples of theses proteins:</a:t>
            </a:r>
          </a:p>
          <a:p>
            <a:pPr lvl="1">
              <a:buFont typeface="Courier New" panose="02070309020205020404" pitchFamily="49" charset="0"/>
              <a:buChar char="o"/>
            </a:pPr>
            <a:r>
              <a:rPr lang="en-US" dirty="0"/>
              <a:t>	Increases GABA A receptor</a:t>
            </a:r>
          </a:p>
          <a:p>
            <a:pPr lvl="1">
              <a:buFont typeface="Courier New" panose="02070309020205020404" pitchFamily="49" charset="0"/>
              <a:buChar char="o"/>
            </a:pPr>
            <a:r>
              <a:rPr lang="en-US" dirty="0"/>
              <a:t>	increase glycine activity.</a:t>
            </a:r>
          </a:p>
          <a:p>
            <a:pPr lvl="1">
              <a:buFont typeface="Courier New" panose="02070309020205020404" pitchFamily="49" charset="0"/>
              <a:buChar char="o"/>
            </a:pPr>
            <a:r>
              <a:rPr lang="en-US" dirty="0"/>
              <a:t>	inhibits L-type Ca channels  reducing CNS excitability</a:t>
            </a:r>
          </a:p>
          <a:p>
            <a:pPr lvl="1">
              <a:buFont typeface="Courier New" panose="02070309020205020404" pitchFamily="49" charset="0"/>
              <a:buChar char="o"/>
            </a:pPr>
            <a:r>
              <a:rPr lang="en-US" dirty="0"/>
              <a:t>	Inhibits glutamate activity (excitatory neurotransmitter).</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1081372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circle(in)">
                                      <p:cBhvr>
                                        <p:cTn id="3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6" ma:contentTypeDescription="Create a new document." ma:contentTypeScope="" ma:versionID="f48d1b8c8c867eee902265cf36546137">
  <xsd:schema xmlns:xsd="http://www.w3.org/2001/XMLSchema" xmlns:xs="http://www.w3.org/2001/XMLSchema" xmlns:p="http://schemas.microsoft.com/office/2006/metadata/properties" xmlns:ns2="e0585ad6-e60d-4dbf-9f0f-7ca5398387e1" targetNamespace="http://schemas.microsoft.com/office/2006/metadata/properties" ma:root="true" ma:fieldsID="865a30e56b997494d9cb9dc52bd11eee"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DA1E36-F2F8-405B-A7CC-2398982E333A}"/>
</file>

<file path=customXml/itemProps2.xml><?xml version="1.0" encoding="utf-8"?>
<ds:datastoreItem xmlns:ds="http://schemas.openxmlformats.org/officeDocument/2006/customXml" ds:itemID="{94B82204-73C0-4962-936D-FA117DB16606}"/>
</file>

<file path=customXml/itemProps3.xml><?xml version="1.0" encoding="utf-8"?>
<ds:datastoreItem xmlns:ds="http://schemas.openxmlformats.org/officeDocument/2006/customXml" ds:itemID="{C517C6AC-ABD6-43B6-AC6E-7061FCE1D903}"/>
</file>

<file path=docProps/app.xml><?xml version="1.0" encoding="utf-8"?>
<Properties xmlns="http://schemas.openxmlformats.org/officeDocument/2006/extended-properties" xmlns:vt="http://schemas.openxmlformats.org/officeDocument/2006/docPropsVTypes">
  <TotalTime>2159</TotalTime>
  <Words>2054</Words>
  <Application>Microsoft Office PowerPoint</Application>
  <PresentationFormat>On-screen Show (4:3)</PresentationFormat>
  <Paragraphs>300</Paragraphs>
  <Slides>40</Slides>
  <Notes>14</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Arial</vt:lpstr>
      <vt:lpstr>Bauhaus 93</vt:lpstr>
      <vt:lpstr>Calibri</vt:lpstr>
      <vt:lpstr>Calibri Light</vt:lpstr>
      <vt:lpstr>Courier New</vt:lpstr>
      <vt:lpstr>Times New Roman</vt:lpstr>
      <vt:lpstr>Wingdings</vt:lpstr>
      <vt:lpstr>Default Design</vt:lpstr>
      <vt:lpstr>Office Theme</vt:lpstr>
      <vt:lpstr>1_Office Theme</vt:lpstr>
      <vt:lpstr>PowerPoint Presentation</vt:lpstr>
      <vt:lpstr>Introduction </vt:lpstr>
      <vt:lpstr>PowerPoint Presentation</vt:lpstr>
      <vt:lpstr>Ethyl alcohol ( ethanol)</vt:lpstr>
      <vt:lpstr>PowerPoint Presentation</vt:lpstr>
      <vt:lpstr> Kinetics:   </vt:lpstr>
      <vt:lpstr>Metabolism &amp; Excretion</vt:lpstr>
      <vt:lpstr>PowerPoint Presentation</vt:lpstr>
      <vt:lpstr>Action: </vt:lpstr>
      <vt:lpstr>Fatal dose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Investigations:</vt:lpstr>
      <vt:lpstr>PowerPoint Presentation</vt:lpstr>
      <vt:lpstr>Treatment:</vt:lpstr>
      <vt:lpstr>1- General:</vt:lpstr>
      <vt:lpstr>PowerPoint Presentation</vt:lpstr>
      <vt:lpstr>PowerPoint Presentation</vt:lpstr>
      <vt:lpstr>If this person assaulted rape of 14 years old female, could be excuted or not. </vt:lpstr>
      <vt:lpstr>PowerPoint Presentation</vt:lpstr>
      <vt:lpstr>PowerPoint Presentation</vt:lpstr>
      <vt:lpstr>PowerPoint Presentation</vt:lpstr>
      <vt:lpstr>PowerPoint Presentation</vt:lpstr>
      <vt:lpstr>2- Liver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Wesmosis@Yahoo.Dk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melad.boulis</cp:lastModifiedBy>
  <cp:revision>173</cp:revision>
  <dcterms:created xsi:type="dcterms:W3CDTF">2008-11-24T12:38:57Z</dcterms:created>
  <dcterms:modified xsi:type="dcterms:W3CDTF">2020-10-19T07:30:46Z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