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Default Extension="emf" ContentType="image/x-emf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8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4.xml" ContentType="application/vnd.openxmlformats-officedocument.theme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tags/tag3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ags/tag4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notesSlides/notesSlide45.xml" ContentType="application/vnd.openxmlformats-officedocument.presentationml.notesSlide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4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  <p:sldMasterId id="2147483704" r:id="rId6"/>
    <p:sldMasterId id="2147483742" r:id="rId7"/>
    <p:sldMasterId id="2147483754" r:id="rId8"/>
  </p:sldMasterIdLst>
  <p:notesMasterIdLst>
    <p:notesMasterId r:id="rId84"/>
  </p:notesMasterIdLst>
  <p:sldIdLst>
    <p:sldId id="364" r:id="rId9"/>
    <p:sldId id="258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70" r:id="rId19"/>
    <p:sldId id="271" r:id="rId20"/>
    <p:sldId id="417" r:id="rId21"/>
    <p:sldId id="272" r:id="rId22"/>
    <p:sldId id="366" r:id="rId23"/>
    <p:sldId id="273" r:id="rId24"/>
    <p:sldId id="276" r:id="rId25"/>
    <p:sldId id="287" r:id="rId26"/>
    <p:sldId id="365" r:id="rId27"/>
    <p:sldId id="292" r:id="rId28"/>
    <p:sldId id="293" r:id="rId29"/>
    <p:sldId id="294" r:id="rId30"/>
    <p:sldId id="297" r:id="rId31"/>
    <p:sldId id="298" r:id="rId32"/>
    <p:sldId id="299" r:id="rId33"/>
    <p:sldId id="300" r:id="rId34"/>
    <p:sldId id="301" r:id="rId35"/>
    <p:sldId id="302" r:id="rId36"/>
    <p:sldId id="380" r:id="rId37"/>
    <p:sldId id="418" r:id="rId38"/>
    <p:sldId id="419" r:id="rId39"/>
    <p:sldId id="421" r:id="rId40"/>
    <p:sldId id="420" r:id="rId41"/>
    <p:sldId id="382" r:id="rId42"/>
    <p:sldId id="383" r:id="rId43"/>
    <p:sldId id="393" r:id="rId44"/>
    <p:sldId id="394" r:id="rId45"/>
    <p:sldId id="395" r:id="rId46"/>
    <p:sldId id="397" r:id="rId47"/>
    <p:sldId id="315" r:id="rId48"/>
    <p:sldId id="369" r:id="rId49"/>
    <p:sldId id="398" r:id="rId50"/>
    <p:sldId id="372" r:id="rId51"/>
    <p:sldId id="332" r:id="rId52"/>
    <p:sldId id="333" r:id="rId53"/>
    <p:sldId id="371" r:id="rId54"/>
    <p:sldId id="334" r:id="rId55"/>
    <p:sldId id="335" r:id="rId56"/>
    <p:sldId id="344" r:id="rId57"/>
    <p:sldId id="346" r:id="rId58"/>
    <p:sldId id="347" r:id="rId59"/>
    <p:sldId id="349" r:id="rId60"/>
    <p:sldId id="355" r:id="rId61"/>
    <p:sldId id="356" r:id="rId62"/>
    <p:sldId id="370" r:id="rId63"/>
    <p:sldId id="358" r:id="rId64"/>
    <p:sldId id="359" r:id="rId65"/>
    <p:sldId id="360" r:id="rId66"/>
    <p:sldId id="361" r:id="rId67"/>
    <p:sldId id="373" r:id="rId68"/>
    <p:sldId id="374" r:id="rId69"/>
    <p:sldId id="375" r:id="rId70"/>
    <p:sldId id="377" r:id="rId71"/>
    <p:sldId id="378" r:id="rId72"/>
    <p:sldId id="399" r:id="rId73"/>
    <p:sldId id="400" r:id="rId74"/>
    <p:sldId id="401" r:id="rId75"/>
    <p:sldId id="402" r:id="rId76"/>
    <p:sldId id="403" r:id="rId77"/>
    <p:sldId id="404" r:id="rId78"/>
    <p:sldId id="405" r:id="rId79"/>
    <p:sldId id="406" r:id="rId80"/>
    <p:sldId id="413" r:id="rId81"/>
    <p:sldId id="414" r:id="rId82"/>
    <p:sldId id="379" r:id="rId83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6565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76" Type="http://schemas.openxmlformats.org/officeDocument/2006/relationships/slide" Target="slides/slide68.xml"/><Relationship Id="rId8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87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slide" Target="slides/slide75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2655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18B38398-1D4D-4483-B14B-5814C4335FB4}" type="slidenum">
              <a:rPr lang="ar-SA"/>
              <a:pPr/>
              <a:t>29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C4ADBC1B-DD95-4155-BFE6-8AE9C2C135BD}" type="slidenum">
              <a:rPr lang="ar-SA"/>
              <a:pPr/>
              <a:t>30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227A2046-BF38-4BBB-8FA2-0E09FEA426F5}" type="slidenum">
              <a:rPr lang="ar-SA"/>
              <a:pPr/>
              <a:t>31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B25B7F94-BE4A-4B95-9472-634D1D6E7390}" type="slidenum">
              <a:rPr lang="ar-SA"/>
              <a:pPr/>
              <a:t>33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8D97FBE8-F591-42E4-B6D2-147E86603A9B}" type="slidenum">
              <a:rPr lang="ar-SA"/>
              <a:pPr/>
              <a:t>34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E87DD8E1-02EB-4760-B1E4-DCCF2FC0DAA9}" type="slidenum">
              <a:rPr lang="ar-SA"/>
              <a:pPr/>
              <a:t>35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E87DD8E1-02EB-4760-B1E4-DCCF2FC0DAA9}" type="slidenum">
              <a:rPr lang="ar-SA"/>
              <a:pPr/>
              <a:t>36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E87DD8E1-02EB-4760-B1E4-DCCF2FC0DAA9}" type="slidenum">
              <a:rPr lang="ar-SA"/>
              <a:pPr/>
              <a:t>37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E87DD8E1-02EB-4760-B1E4-DCCF2FC0DAA9}" type="slidenum">
              <a:rPr lang="ar-SA"/>
              <a:pPr/>
              <a:t>38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10B9D362-EA0A-4D7C-B0BB-9B54068DF1C6}" type="slidenum">
              <a:rPr lang="ar-SA"/>
              <a:pPr/>
              <a:t>42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EDAFE4F1-D996-48D7-A921-0B1E0227CA00}" type="slidenum">
              <a:rPr lang="ar-SA"/>
              <a:pPr/>
              <a:t>43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BD10B6C6-23BE-47C0-B8F3-9743BDCB42DA}" type="slidenum">
              <a:rPr lang="ar-SA"/>
              <a:pPr/>
              <a:t>65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Normal</a:t>
            </a: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37F70E4E-3130-471D-AC80-F7719B9D4EBE}" type="slidenum">
              <a:rPr lang="ar-SA"/>
              <a:pPr/>
              <a:t>66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9D81B24A-346C-4F39-8AFC-2FD6AC957B1C}" type="slidenum">
              <a:rPr lang="ar-SA"/>
              <a:pPr/>
              <a:t>73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 sz="11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  <a:ln/>
        </p:spPr>
        <p:txBody>
          <a:bodyPr/>
          <a:lstStyle/>
          <a:p>
            <a:fld id="{0A3544A0-992B-4226-98B0-CDC64A3873C7}" type="slidenum">
              <a:rPr lang="ar-SA"/>
              <a:pPr/>
              <a:t>74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12-Oct-23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 hidden="1">
            <a:extLst>
              <a:ext uri="{FF2B5EF4-FFF2-40B4-BE49-F238E27FC236}">
                <a16:creationId xmlns:a16="http://schemas.microsoft.com/office/drawing/2014/main" xmlns="" id="{06054FDA-541C-4DC6-877A-1BDFB7557D7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5122" name="think-cell Slide" r:id="rId4" imgW="360" imgH="360" progId="">
              <p:embed/>
            </p:oleObj>
          </a:graphicData>
        </a:graphic>
      </p:graphicFrame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37071" y="192000"/>
            <a:ext cx="8765651" cy="67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7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519" b="1" kern="1200" baseline="0" noProof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F603263-1161-48F2-85C8-F05E07823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07444" y="6596063"/>
            <a:ext cx="396875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255985" eaLnBrk="1" hangingPunct="1">
              <a:defRPr sz="600" b="1"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322357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41E15-FD6C-4DE2-8BDF-3EADDD21AD9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0760C-9E1E-4092-B726-07977206B48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6CE7B80-2D25-4100-9300-6FBD8E2B076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637139-4836-4E25-8D0C-A108A71EAC6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9AA9CBD-D179-4F75-892D-201C4AD92F0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23447" y="626253"/>
            <a:ext cx="8763800" cy="334707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23448" y="1657892"/>
            <a:ext cx="8763798" cy="669414"/>
          </a:xfrm>
          <a:prstGeom prst="rect">
            <a:avLst/>
          </a:prstGeom>
        </p:spPr>
        <p:txBody>
          <a:bodyPr lIns="9144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9632616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1" y="5814269"/>
            <a:ext cx="4140200" cy="360363"/>
          </a:xfrm>
        </p:spPr>
        <p:txBody>
          <a:bodyPr tIns="0" rIns="0" bIns="0" anchor="b"/>
          <a:lstStyle>
            <a:lvl1pPr marL="0" indent="0" algn="r">
              <a:spcBef>
                <a:spcPts val="0"/>
              </a:spcBef>
              <a:buNone/>
              <a:defRPr sz="619" b="0">
                <a:solidFill>
                  <a:schemeClr val="tx1"/>
                </a:solidFill>
              </a:defRPr>
            </a:lvl1pPr>
            <a:lvl2pPr algn="r">
              <a:buNone/>
              <a:defRPr b="0"/>
            </a:lvl2pPr>
            <a:lvl3pPr algn="r">
              <a:buNone/>
              <a:defRPr b="0"/>
            </a:lvl3pPr>
            <a:lvl4pPr algn="r">
              <a:buNone/>
              <a:defRPr b="0"/>
            </a:lvl4pPr>
            <a:lvl5pPr algn="r"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31800" y="6119817"/>
            <a:ext cx="4140200" cy="360363"/>
          </a:xfrm>
        </p:spPr>
        <p:txBody>
          <a:bodyPr tIns="0" rIns="0" bIns="0" anchor="b"/>
          <a:lstStyle>
            <a:lvl1pPr marL="0" indent="0" algn="l">
              <a:spcBef>
                <a:spcPts val="0"/>
              </a:spcBef>
              <a:buNone/>
              <a:defRPr sz="619" b="0">
                <a:solidFill>
                  <a:schemeClr val="tx1"/>
                </a:solidFill>
              </a:defRPr>
            </a:lvl1pPr>
            <a:lvl2pPr algn="r">
              <a:buNone/>
              <a:defRPr b="0"/>
            </a:lvl2pPr>
            <a:lvl3pPr algn="r">
              <a:buNone/>
              <a:defRPr b="0"/>
            </a:lvl3pPr>
            <a:lvl4pPr algn="r">
              <a:buNone/>
              <a:defRPr b="0"/>
            </a:lvl4pPr>
            <a:lvl5pPr algn="r"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2012782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37602" y="192000"/>
            <a:ext cx="8280000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35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9" y="1552691"/>
            <a:ext cx="7023713" cy="4229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57163" indent="0">
              <a:buNone/>
              <a:defRPr sz="1350"/>
            </a:lvl2pPr>
            <a:lvl3pPr marL="514325" indent="0">
              <a:buNone/>
              <a:defRPr sz="1350"/>
            </a:lvl3pPr>
            <a:lvl4pPr marL="771487" indent="0">
              <a:buNone/>
              <a:defRPr sz="1350"/>
            </a:lvl4pPr>
            <a:lvl5pPr marL="1028649" indent="0">
              <a:buNone/>
              <a:defRPr sz="13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C5CD2267-D419-4485-86DF-8CBD9DB9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9094" y="6462715"/>
            <a:ext cx="395287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257175" eaLnBrk="1" hangingPunct="1">
              <a:defRPr sz="450" b="1"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338473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636717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636717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1" y="5814269"/>
            <a:ext cx="4140200" cy="360363"/>
          </a:xfrm>
        </p:spPr>
        <p:txBody>
          <a:bodyPr tIns="0" rIns="0" bIns="0" anchor="b"/>
          <a:lstStyle>
            <a:lvl1pPr marL="0" indent="0" algn="r">
              <a:spcBef>
                <a:spcPts val="0"/>
              </a:spcBef>
              <a:buNone/>
              <a:defRPr sz="619" b="0">
                <a:solidFill>
                  <a:schemeClr val="tx1"/>
                </a:solidFill>
              </a:defRPr>
            </a:lvl1pPr>
            <a:lvl2pPr algn="r">
              <a:buNone/>
              <a:defRPr b="0"/>
            </a:lvl2pPr>
            <a:lvl3pPr algn="r">
              <a:buNone/>
              <a:defRPr b="0"/>
            </a:lvl3pPr>
            <a:lvl4pPr algn="r">
              <a:buNone/>
              <a:defRPr b="0"/>
            </a:lvl4pPr>
            <a:lvl5pPr algn="r"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31800" y="6119817"/>
            <a:ext cx="4140200" cy="360363"/>
          </a:xfrm>
        </p:spPr>
        <p:txBody>
          <a:bodyPr tIns="0" rIns="0" bIns="0" anchor="b"/>
          <a:lstStyle>
            <a:lvl1pPr marL="0" indent="0" algn="l">
              <a:spcBef>
                <a:spcPts val="0"/>
              </a:spcBef>
              <a:buNone/>
              <a:defRPr sz="619" b="0">
                <a:solidFill>
                  <a:schemeClr val="tx1"/>
                </a:solidFill>
              </a:defRPr>
            </a:lvl1pPr>
            <a:lvl2pPr algn="r">
              <a:buNone/>
              <a:defRPr b="0"/>
            </a:lvl2pPr>
            <a:lvl3pPr algn="r">
              <a:buNone/>
              <a:defRPr b="0"/>
            </a:lvl3pPr>
            <a:lvl4pPr algn="r">
              <a:buNone/>
              <a:defRPr b="0"/>
            </a:lvl4pPr>
            <a:lvl5pPr algn="r"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873448279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A7DAE8-E9A3-413D-8C40-30B00FE5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257175" eaLnBrk="1" hangingPunct="1">
              <a:defRPr sz="975">
                <a:solidFill>
                  <a:srgbClr val="5C5C5C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12-Oct-23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1F4960-F0FB-473C-961B-5CD60AD0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257175" eaLnBrk="1" hangingPunct="1">
              <a:defRPr sz="975">
                <a:solidFill>
                  <a:srgbClr val="5C5C5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5E0D3-263F-4A29-BD5C-2E32AFDF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257175" eaLnBrk="1" hangingPunct="1">
              <a:defRPr sz="975">
                <a:solidFill>
                  <a:srgbClr val="5C5C5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914111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xmlns="" id="{98BC78B5-43A6-4BF4-B89F-DE2DF97DA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317902"/>
            <a:ext cx="8639861" cy="539991"/>
          </a:xfrm>
          <a:prstGeom prst="rect">
            <a:avLst/>
          </a:prstGeom>
        </p:spPr>
        <p:txBody>
          <a:bodyPr wrap="square" lIns="89999" tIns="46799" rIns="89999" bIns="46799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defRPr sz="75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7691106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oster Mast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919288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vert="horz" wrap="square" lIns="0" tIns="46799" rIns="89999" bIns="46799" rtlCol="0" anchor="b" anchorCtr="0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596696" y="1460311"/>
            <a:ext cx="7946805" cy="4017560"/>
          </a:xfrm>
        </p:spPr>
        <p:txBody>
          <a:bodyPr tIns="0" rIns="0" bIns="0" numCol="2" spcCol="720000">
            <a:noAutofit/>
          </a:bodyPr>
          <a:lstStyle>
            <a:lvl1pPr marL="133350" indent="-133350">
              <a:buClr>
                <a:schemeClr val="accent1"/>
              </a:buClr>
              <a:buFont typeface="Arial" charset="0"/>
              <a:buChar char="•"/>
              <a:defRPr/>
            </a:lvl1pPr>
            <a:lvl2pPr marL="336947" indent="-203597">
              <a:buClr>
                <a:schemeClr val="accent1"/>
              </a:buClr>
              <a:buFont typeface="Arial" charset="0"/>
              <a:buChar char="•"/>
              <a:tabLst/>
              <a:defRPr/>
            </a:lvl2pPr>
            <a:lvl3pPr marL="471488" indent="-134541">
              <a:buClr>
                <a:schemeClr val="accent1"/>
              </a:buClr>
              <a:buFont typeface="Arial" charset="0"/>
              <a:buChar char="•"/>
              <a:defRPr/>
            </a:lvl3pPr>
            <a:lvl4pPr marL="1200150" indent="-171450">
              <a:buClr>
                <a:schemeClr val="accent1"/>
              </a:buClr>
              <a:buFont typeface="Arial" charset="0"/>
              <a:buChar char="•"/>
              <a:defRPr/>
            </a:lvl4pPr>
            <a:lvl5pPr marL="1543050" indent="-171450">
              <a:buClr>
                <a:schemeClr val="accent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74238041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 xmlns="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3952">
          <p15:clr>
            <a:srgbClr val="FBAE40"/>
          </p15:clr>
        </p15:guide>
        <p15:guide id="5" orient="horz" pos="3453">
          <p15:clr>
            <a:srgbClr val="FBAE40"/>
          </p15:clr>
        </p15:guide>
        <p15:guide id="6" orient="horz" pos="3589">
          <p15:clr>
            <a:srgbClr val="FBAE40"/>
          </p15:clr>
        </p15:guide>
        <p15:guide id="7" orient="horz" pos="1162">
          <p15:clr>
            <a:srgbClr val="FBAE40"/>
          </p15:clr>
        </p15:guide>
        <p15:guide id="8" orient="horz" pos="935">
          <p15:clr>
            <a:srgbClr val="FBAE40"/>
          </p15:clr>
        </p15:guide>
        <p15:guide id="9" pos="48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vert="horz" wrap="square" lIns="0" tIns="46799" rIns="89999" bIns="46799" rtlCol="0" anchor="b" anchorCtr="0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324039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 xmlns="">
        <p15:guide id="1" orient="horz" pos="436">
          <p15:clr>
            <a:srgbClr val="FBAE40"/>
          </p15:clr>
        </p15:guide>
        <p15:guide id="2" pos="484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453">
          <p15:clr>
            <a:srgbClr val="FBAE40"/>
          </p15:clr>
        </p15:guide>
        <p15:guide id="6" orient="horz" pos="3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12-Oct-23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6693" y="165995"/>
            <a:ext cx="3566090" cy="76962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596695" y="1433019"/>
            <a:ext cx="3565875" cy="4044855"/>
          </a:xfrm>
        </p:spPr>
        <p:txBody>
          <a:bodyPr numCol="1" spcCol="720000">
            <a:noAutofit/>
          </a:bodyPr>
          <a:lstStyle>
            <a:lvl1pPr marL="133350" indent="-133350">
              <a:buClr>
                <a:schemeClr val="accent1"/>
              </a:buClr>
              <a:buFont typeface="Arial" charset="0"/>
              <a:buChar char="•"/>
              <a:defRPr/>
            </a:lvl1pPr>
            <a:lvl2pPr marL="336947" indent="-203597">
              <a:buClr>
                <a:schemeClr val="accent1"/>
              </a:buClr>
              <a:buFont typeface="Arial" charset="0"/>
              <a:buChar char="•"/>
              <a:defRPr/>
            </a:lvl2pPr>
            <a:lvl3pPr marL="471488" indent="-134541">
              <a:buClr>
                <a:schemeClr val="accent1"/>
              </a:buClr>
              <a:buFont typeface="Arial" charset="0"/>
              <a:buChar char="•"/>
              <a:defRPr/>
            </a:lvl3pPr>
            <a:lvl4pPr marL="1200150" indent="-171450">
              <a:buClr>
                <a:schemeClr val="accent1"/>
              </a:buClr>
              <a:buFont typeface="Arial" charset="0"/>
              <a:buChar char="•"/>
              <a:defRPr/>
            </a:lvl4pPr>
            <a:lvl5pPr marL="1543050" indent="-171450">
              <a:buClr>
                <a:schemeClr val="accent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96214" y="5732063"/>
            <a:ext cx="3566090" cy="525439"/>
          </a:xfrm>
        </p:spPr>
        <p:txBody>
          <a:bodyPr anchor="t">
            <a:noAutofit/>
          </a:bodyPr>
          <a:lstStyle>
            <a:lvl1pPr marL="0" indent="0">
              <a:buNone/>
              <a:defRPr sz="7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07605" y="711907"/>
            <a:ext cx="3835895" cy="5545592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21232" y="1044797"/>
            <a:ext cx="356609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298859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8672" y="3429002"/>
            <a:ext cx="5424903" cy="2184908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488" y="346315"/>
            <a:ext cx="8523027" cy="61653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180825150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8672" y="801130"/>
            <a:ext cx="5424903" cy="218490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488" y="346315"/>
            <a:ext cx="8523027" cy="616537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xmlns="" val="414043466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</p:spPr>
        <p:txBody>
          <a:bodyPr wrap="square" lIns="0" tIns="46799" rIns="89999" bIns="46799" anchor="b">
            <a:noAutofit/>
          </a:bodyPr>
          <a:lstStyle>
            <a:lvl1pPr algn="l">
              <a:defRPr sz="2100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71"/>
            <a:ext cx="8229600" cy="4990959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0036394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</p:spPr>
        <p:txBody>
          <a:bodyPr wrap="square" lIns="0" tIns="46799" rIns="89999" bIns="46799" anchor="b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69430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vert="horz" wrap="square" lIns="0" tIns="46799" rIns="89999" bIns="46799" anchor="b">
            <a:noAutofit/>
          </a:bodyPr>
          <a:lstStyle>
            <a:lvl1pPr algn="l" defTabSz="457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100" b="1" kern="1200" baseline="0" noProof="0" dirty="0">
                <a:solidFill>
                  <a:srgbClr val="5C5C5C"/>
                </a:solidFill>
                <a:latin typeface="Arial (Headings)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4624344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p:oleObj spid="_x0000_s6146" name="think-cell Slide" r:id="rId4" imgW="360" imgH="360" progId="">
              <p:embed/>
            </p:oleObj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7774" y="6595504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vert="horz" wrap="square" lIns="0" tIns="46799" rIns="89999" bIns="46799" anchor="b">
            <a:noAutofit/>
          </a:bodyPr>
          <a:lstStyle>
            <a:lvl1pPr algn="l" defTabSz="4571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100" b="1" kern="1200" baseline="0" noProof="0" dirty="0">
                <a:solidFill>
                  <a:srgbClr val="5C5C5C"/>
                </a:solidFill>
                <a:latin typeface="Arial (Headings)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1112999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3" y="1442243"/>
            <a:ext cx="6822759" cy="672000"/>
          </a:xfrm>
          <a:prstGeom prst="rect">
            <a:avLst/>
          </a:prstGeom>
        </p:spPr>
        <p:txBody>
          <a:bodyPr vert="horz" lIns="121917" tIns="60958" rIns="121917" bIns="60958"/>
          <a:lstStyle>
            <a:lvl1pPr algn="l">
              <a:lnSpc>
                <a:spcPct val="90000"/>
              </a:lnSpc>
              <a:defRPr sz="2775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pic>
        <p:nvPicPr>
          <p:cNvPr id="23" name="Picture 22" descr="AZ_RGB_H_P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38760" y="142427"/>
            <a:ext cx="1998000" cy="879972"/>
          </a:xfrm>
          <a:prstGeom prst="rect">
            <a:avLst/>
          </a:prstGeom>
        </p:spPr>
      </p:pic>
      <p:pic>
        <p:nvPicPr>
          <p:cNvPr id="2" name="Picture 1" descr="Eosinophil_NK_Cell_10K_scre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4463" y="3835401"/>
            <a:ext cx="8856000" cy="2834219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3202200"/>
            <a:ext cx="6480000" cy="254400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3477200"/>
            <a:ext cx="6480000" cy="254400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3202200"/>
            <a:ext cx="1872000" cy="254400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3477200"/>
            <a:ext cx="1872000" cy="254400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00 Month Year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18526" y="1259284"/>
            <a:ext cx="908719" cy="121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93053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66905244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vert="horz" wrap="square" lIns="0" tIns="46799" rIns="89999" bIns="46799" rtlCol="0" anchor="b" anchorCtr="0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596696" y="1446667"/>
            <a:ext cx="7946805" cy="4031207"/>
          </a:xfrm>
        </p:spPr>
        <p:txBody>
          <a:bodyPr tIns="0" rIns="0" bIns="0" numCol="2" spcCol="720000">
            <a:noAutofit/>
          </a:bodyPr>
          <a:lstStyle>
            <a:lvl1pPr marL="133350" indent="-133350">
              <a:buClr>
                <a:schemeClr val="accent1"/>
              </a:buClr>
              <a:buFont typeface="Arial" charset="0"/>
              <a:buChar char="•"/>
              <a:defRPr/>
            </a:lvl1pPr>
            <a:lvl2pPr marL="336947" indent="-203597">
              <a:buClr>
                <a:schemeClr val="accent1"/>
              </a:buClr>
              <a:buFont typeface="Arial" charset="0"/>
              <a:buChar char="•"/>
              <a:tabLst/>
              <a:defRPr/>
            </a:lvl2pPr>
            <a:lvl3pPr marL="471488" indent="-134541">
              <a:buClr>
                <a:schemeClr val="accent1"/>
              </a:buClr>
              <a:buFont typeface="Arial" charset="0"/>
              <a:buChar char="•"/>
              <a:defRPr/>
            </a:lvl3pPr>
            <a:lvl4pPr marL="1200150" indent="-171450">
              <a:buClr>
                <a:schemeClr val="accent1"/>
              </a:buClr>
              <a:buFont typeface="Arial" charset="0"/>
              <a:buChar char="•"/>
              <a:defRPr/>
            </a:lvl4pPr>
            <a:lvl5pPr marL="1543050" indent="-171450">
              <a:buClr>
                <a:schemeClr val="accent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0944" y="6170617"/>
            <a:ext cx="7947285" cy="525439"/>
          </a:xfrm>
        </p:spPr>
        <p:txBody>
          <a:bodyPr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7000" y="966039"/>
            <a:ext cx="8370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664947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 xmlns="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3952">
          <p15:clr>
            <a:srgbClr val="FBAE40"/>
          </p15:clr>
        </p15:guide>
        <p15:guide id="5" orient="horz" pos="3453">
          <p15:clr>
            <a:srgbClr val="FBAE40"/>
          </p15:clr>
        </p15:guide>
        <p15:guide id="6" orient="horz" pos="3589">
          <p15:clr>
            <a:srgbClr val="FBAE40"/>
          </p15:clr>
        </p15:guide>
        <p15:guide id="7" orient="horz" pos="1162">
          <p15:clr>
            <a:srgbClr val="FBAE40"/>
          </p15:clr>
        </p15:guide>
        <p15:guide id="8" orient="horz" pos="935">
          <p15:clr>
            <a:srgbClr val="FBAE40"/>
          </p15:clr>
        </p15:guide>
        <p15:guide id="9" pos="4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6940" y="2335890"/>
            <a:ext cx="3135629" cy="3712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12-Oct-23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</p:spPr>
        <p:txBody>
          <a:bodyPr wrap="square" lIns="0" tIns="46799" rIns="89999" bIns="46799" anchor="b">
            <a:noAutofit/>
          </a:bodyPr>
          <a:lstStyle>
            <a:lvl1pPr algn="l">
              <a:defRPr sz="2100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667"/>
            <a:ext cx="8229600" cy="496366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63048" y="6478153"/>
            <a:ext cx="8423753" cy="260851"/>
          </a:xfrm>
        </p:spPr>
        <p:txBody>
          <a:bodyPr lIns="0" tIns="0" rIns="0" bIns="0" anchor="b"/>
          <a:lstStyle>
            <a:lvl1pPr marL="0" indent="0">
              <a:buNone/>
              <a:defRPr sz="788"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Z_SYMBOL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4375" y="6198771"/>
            <a:ext cx="35182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66795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61" y="317009"/>
            <a:ext cx="7888406" cy="648195"/>
          </a:xfrm>
        </p:spPr>
        <p:txBody>
          <a:bodyPr/>
          <a:lstStyle>
            <a:lvl1pPr>
              <a:defRPr sz="2100" b="1" i="0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308100"/>
            <a:ext cx="8229600" cy="5102227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63049" y="6478153"/>
            <a:ext cx="8617906" cy="260851"/>
          </a:xfrm>
        </p:spPr>
        <p:txBody>
          <a:bodyPr lIns="0" tIns="0" rIns="0" bIns="0" anchor="b"/>
          <a:lstStyle>
            <a:lvl1pPr marL="0" indent="0">
              <a:buNone/>
              <a:defRPr sz="825"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7332672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ntent 1 row Asth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652963"/>
          </a:xfrm>
          <a:prstGeom prst="rect">
            <a:avLst/>
          </a:prstGeom>
          <a:solidFill>
            <a:srgbClr val="B6C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1588" y="692152"/>
            <a:ext cx="9142412" cy="4149725"/>
          </a:xfrm>
          <a:prstGeom prst="round1Rect">
            <a:avLst>
              <a:gd name="adj" fmla="val 30160"/>
            </a:avLst>
          </a:prstGeom>
          <a:solidFill>
            <a:srgbClr val="98C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588" y="765176"/>
            <a:ext cx="9142412" cy="4121151"/>
          </a:xfrm>
          <a:prstGeom prst="round1Rect">
            <a:avLst>
              <a:gd name="adj" fmla="val 30160"/>
            </a:avLst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1588" y="836613"/>
            <a:ext cx="9142412" cy="4049712"/>
          </a:xfrm>
          <a:prstGeom prst="round1Rect">
            <a:avLst>
              <a:gd name="adj" fmla="val 301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 rot="16200000">
            <a:off x="7968461" y="5679283"/>
            <a:ext cx="2105025" cy="252412"/>
          </a:xfrm>
          <a:prstGeom prst="round1Rect">
            <a:avLst/>
          </a:prstGeom>
          <a:solidFill>
            <a:srgbClr val="B6C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13" b="1" dirty="0">
                <a:solidFill>
                  <a:prstClr val="white"/>
                </a:solidFill>
              </a:rPr>
              <a:t>Economic value: asthma SMART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692249"/>
          </a:xfrm>
          <a:prstGeom prst="rect">
            <a:avLst/>
          </a:prstGeom>
        </p:spPr>
        <p:txBody>
          <a:bodyPr anchor="ctr"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3869" y="1124745"/>
            <a:ext cx="8229600" cy="5001419"/>
          </a:xfrm>
          <a:prstGeom prst="rect">
            <a:avLst/>
          </a:prstGeom>
        </p:spPr>
        <p:txBody>
          <a:bodyPr/>
          <a:lstStyle>
            <a:lvl1pPr>
              <a:buClr>
                <a:srgbClr val="002F5F"/>
              </a:buClr>
              <a:defRPr sz="21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 rot="16200000">
            <a:off x="7519994" y="3109915"/>
            <a:ext cx="2994025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defTabSz="685783">
              <a:defRPr/>
            </a:pPr>
            <a:r>
              <a:rPr lang="en-GB" sz="525" dirty="0">
                <a:solidFill>
                  <a:prstClr val="white">
                    <a:lumMod val="65000"/>
                  </a:prstClr>
                </a:solidFill>
              </a:rPr>
              <a:t>Symbicort</a:t>
            </a:r>
            <a:r>
              <a:rPr lang="en-GB" sz="525" baseline="30000" dirty="0">
                <a:solidFill>
                  <a:prstClr val="white">
                    <a:lumMod val="65000"/>
                  </a:prstClr>
                </a:solidFill>
              </a:rPr>
              <a:t>®</a:t>
            </a:r>
            <a:r>
              <a:rPr lang="en-GB" sz="525" dirty="0">
                <a:solidFill>
                  <a:prstClr val="white">
                    <a:lumMod val="65000"/>
                  </a:prstClr>
                </a:solidFill>
              </a:rPr>
              <a:t> Brand Value Pack update 2016; </a:t>
            </a:r>
            <a:r>
              <a:rPr lang="en-GB" sz="525" dirty="0">
                <a:solidFill>
                  <a:srgbClr val="9C9385"/>
                </a:solidFill>
                <a:cs typeface="Arial" pitchFamily="34" charset="0"/>
              </a:rPr>
              <a:t>Proprietary and Confidential © AstraZeneca 2016 </a:t>
            </a:r>
            <a:r>
              <a:rPr lang="en-GB" sz="525" dirty="0">
                <a:solidFill>
                  <a:srgbClr val="9C9385"/>
                </a:solidFill>
                <a:latin typeface="Verdana" pitchFamily="34" charset="0"/>
                <a:cs typeface="Arial" pitchFamily="34" charset="0"/>
              </a:rPr>
              <a:t>●</a:t>
            </a:r>
            <a:r>
              <a:rPr lang="en-GB" sz="525" dirty="0">
                <a:solidFill>
                  <a:srgbClr val="9C9385"/>
                </a:solidFill>
                <a:cs typeface="Arial" pitchFamily="34" charset="0"/>
              </a:rPr>
              <a:t>  FOR INTERNAL USE ONLY 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8353432" y="6486528"/>
            <a:ext cx="541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defTabSz="685783" eaLnBrk="1" fontAlgn="base" hangingPunct="1">
              <a:spcBef>
                <a:spcPct val="0"/>
              </a:spcBef>
              <a:spcAft>
                <a:spcPct val="0"/>
              </a:spcAft>
            </a:pPr>
            <a:fld id="{025AA74D-A912-4E50-9DA8-F33C8905380B}" type="slidenum">
              <a:rPr lang="en-US" altLang="en-US" sz="900">
                <a:solidFill>
                  <a:prstClr val="black"/>
                </a:solidFill>
                <a:latin typeface="Arial" pitchFamily="34" charset="0"/>
              </a:rPr>
              <a:pPr algn="r" defTabSz="685783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9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37518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0BE7363-B4E0-4173-A81D-673CA9EAD4F2}"/>
              </a:ext>
            </a:extLst>
          </p:cNvPr>
          <p:cNvSpPr/>
          <p:nvPr/>
        </p:nvSpPr>
        <p:spPr>
          <a:xfrm>
            <a:off x="310754" y="346076"/>
            <a:ext cx="8522494" cy="616585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72" y="801130"/>
            <a:ext cx="5424903" cy="2184908"/>
          </a:xfrm>
        </p:spPr>
        <p:txBody>
          <a:bodyPr>
            <a:no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596911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</p:spPr>
        <p:txBody>
          <a:bodyPr>
            <a:noAutofit/>
          </a:bodyPr>
          <a:lstStyle>
            <a:lvl1pPr algn="l">
              <a:defRPr sz="2100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71"/>
            <a:ext cx="8229600" cy="4990959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334345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37601" y="192000"/>
            <a:ext cx="8280000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3" y="1552689"/>
            <a:ext cx="7023713" cy="4229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E744078A-9EB5-4806-B235-1CAD4AC1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898" y="6462715"/>
            <a:ext cx="396478" cy="2159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3381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596696" y="1460311"/>
            <a:ext cx="7946805" cy="4017560"/>
          </a:xfrm>
        </p:spPr>
        <p:txBody>
          <a:bodyPr tIns="0" rIns="0" bIns="0" numCol="2" spcCol="720000">
            <a:noAutofit/>
          </a:bodyPr>
          <a:lstStyle>
            <a:lvl1pPr marL="133350" indent="-133350">
              <a:buClr>
                <a:schemeClr val="accent1"/>
              </a:buClr>
              <a:buFont typeface="Arial" charset="0"/>
              <a:buChar char="•"/>
              <a:defRPr/>
            </a:lvl1pPr>
            <a:lvl2pPr marL="336947" indent="-203597">
              <a:buClr>
                <a:schemeClr val="accent1"/>
              </a:buClr>
              <a:buFont typeface="Arial" charset="0"/>
              <a:buChar char="•"/>
              <a:tabLst/>
              <a:defRPr/>
            </a:lvl2pPr>
            <a:lvl3pPr marL="471488" indent="-134541">
              <a:buClr>
                <a:schemeClr val="accent1"/>
              </a:buClr>
              <a:buFont typeface="Arial" charset="0"/>
              <a:buChar char="•"/>
              <a:defRPr/>
            </a:lvl3pPr>
            <a:lvl4pPr marL="1200150" indent="-171450">
              <a:buClr>
                <a:schemeClr val="accent1"/>
              </a:buClr>
              <a:buFont typeface="Arial" charset="0"/>
              <a:buChar char="•"/>
              <a:defRPr/>
            </a:lvl4pPr>
            <a:lvl5pPr marL="1543050" indent="-171450">
              <a:buClr>
                <a:schemeClr val="accent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9508272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4" y="192000"/>
            <a:ext cx="8765651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8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35000" indent="-135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972F3824-4404-4FD1-8B64-673C91B453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17898" y="6462715"/>
            <a:ext cx="396478" cy="2159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649420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62079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ody and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649465"/>
            <a:ext cx="4086000" cy="2160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892" indent="0" algn="l">
              <a:buNone/>
              <a:defRPr sz="1050"/>
            </a:lvl2pPr>
            <a:lvl3pPr marL="685783" indent="0" algn="l">
              <a:buNone/>
              <a:defRPr sz="1050"/>
            </a:lvl3pPr>
            <a:lvl4pPr marL="1028675" indent="0" algn="l">
              <a:buNone/>
              <a:defRPr sz="1050"/>
            </a:lvl4pPr>
            <a:lvl5pPr marL="1371566" indent="0" algn="l">
              <a:buNone/>
              <a:defRPr sz="105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237064" y="192000"/>
            <a:ext cx="8765651" cy="672000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4680000" y="1645920"/>
            <a:ext cx="408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FE7B6F5-A400-47E4-9694-F5A8D7F54E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17898" y="6462715"/>
            <a:ext cx="396478" cy="2159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525982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7639" y="228600"/>
            <a:ext cx="8823960" cy="6096000"/>
          </a:xfrm>
          <a:custGeom>
            <a:avLst/>
            <a:gdLst/>
            <a:ahLst/>
            <a:cxnLst/>
            <a:rect l="l" t="t" r="r" b="b"/>
            <a:pathLst>
              <a:path w="8823960" h="6096000">
                <a:moveTo>
                  <a:pt x="673095" y="0"/>
                </a:moveTo>
                <a:lnTo>
                  <a:pt x="622656" y="2482"/>
                </a:lnTo>
                <a:lnTo>
                  <a:pt x="572469" y="9760"/>
                </a:lnTo>
                <a:lnTo>
                  <a:pt x="522787" y="21581"/>
                </a:lnTo>
                <a:lnTo>
                  <a:pt x="473861" y="37694"/>
                </a:lnTo>
                <a:lnTo>
                  <a:pt x="425946" y="57845"/>
                </a:lnTo>
                <a:lnTo>
                  <a:pt x="379292" y="81783"/>
                </a:lnTo>
                <a:lnTo>
                  <a:pt x="334152" y="109254"/>
                </a:lnTo>
                <a:lnTo>
                  <a:pt x="290780" y="140007"/>
                </a:lnTo>
                <a:lnTo>
                  <a:pt x="249426" y="173788"/>
                </a:lnTo>
                <a:lnTo>
                  <a:pt x="210344" y="210346"/>
                </a:lnTo>
                <a:lnTo>
                  <a:pt x="173786" y="249428"/>
                </a:lnTo>
                <a:lnTo>
                  <a:pt x="140005" y="290781"/>
                </a:lnTo>
                <a:lnTo>
                  <a:pt x="109253" y="334153"/>
                </a:lnTo>
                <a:lnTo>
                  <a:pt x="81782" y="379292"/>
                </a:lnTo>
                <a:lnTo>
                  <a:pt x="57845" y="425946"/>
                </a:lnTo>
                <a:lnTo>
                  <a:pt x="37693" y="473861"/>
                </a:lnTo>
                <a:lnTo>
                  <a:pt x="21581" y="522785"/>
                </a:lnTo>
                <a:lnTo>
                  <a:pt x="9760" y="572466"/>
                </a:lnTo>
                <a:lnTo>
                  <a:pt x="2482" y="622652"/>
                </a:lnTo>
                <a:lnTo>
                  <a:pt x="0" y="673089"/>
                </a:lnTo>
                <a:lnTo>
                  <a:pt x="0" y="5422903"/>
                </a:lnTo>
                <a:lnTo>
                  <a:pt x="2482" y="5473343"/>
                </a:lnTo>
                <a:lnTo>
                  <a:pt x="9760" y="5523530"/>
                </a:lnTo>
                <a:lnTo>
                  <a:pt x="21581" y="5573212"/>
                </a:lnTo>
                <a:lnTo>
                  <a:pt x="37693" y="5622137"/>
                </a:lnTo>
                <a:lnTo>
                  <a:pt x="57845" y="5670053"/>
                </a:lnTo>
                <a:lnTo>
                  <a:pt x="81782" y="5716707"/>
                </a:lnTo>
                <a:lnTo>
                  <a:pt x="109253" y="5761847"/>
                </a:lnTo>
                <a:lnTo>
                  <a:pt x="140005" y="5805219"/>
                </a:lnTo>
                <a:lnTo>
                  <a:pt x="173786" y="5846573"/>
                </a:lnTo>
                <a:lnTo>
                  <a:pt x="210344" y="5885655"/>
                </a:lnTo>
                <a:lnTo>
                  <a:pt x="249426" y="5922212"/>
                </a:lnTo>
                <a:lnTo>
                  <a:pt x="290780" y="5955994"/>
                </a:lnTo>
                <a:lnTo>
                  <a:pt x="334152" y="5986746"/>
                </a:lnTo>
                <a:lnTo>
                  <a:pt x="379292" y="6014217"/>
                </a:lnTo>
                <a:lnTo>
                  <a:pt x="425946" y="6038154"/>
                </a:lnTo>
                <a:lnTo>
                  <a:pt x="473861" y="6058305"/>
                </a:lnTo>
                <a:lnTo>
                  <a:pt x="522787" y="6074418"/>
                </a:lnTo>
                <a:lnTo>
                  <a:pt x="572469" y="6086239"/>
                </a:lnTo>
                <a:lnTo>
                  <a:pt x="622656" y="6093517"/>
                </a:lnTo>
                <a:lnTo>
                  <a:pt x="673095" y="6095999"/>
                </a:lnTo>
                <a:lnTo>
                  <a:pt x="8150869" y="6095999"/>
                </a:lnTo>
                <a:lnTo>
                  <a:pt x="8201307" y="6093517"/>
                </a:lnTo>
                <a:lnTo>
                  <a:pt x="8251493" y="6086239"/>
                </a:lnTo>
                <a:lnTo>
                  <a:pt x="8301174" y="6074418"/>
                </a:lnTo>
                <a:lnTo>
                  <a:pt x="8350098" y="6058305"/>
                </a:lnTo>
                <a:lnTo>
                  <a:pt x="8398013" y="6038154"/>
                </a:lnTo>
                <a:lnTo>
                  <a:pt x="8444666" y="6014217"/>
                </a:lnTo>
                <a:lnTo>
                  <a:pt x="8489806" y="5986746"/>
                </a:lnTo>
                <a:lnTo>
                  <a:pt x="8533178" y="5955994"/>
                </a:lnTo>
                <a:lnTo>
                  <a:pt x="8574531" y="5922212"/>
                </a:lnTo>
                <a:lnTo>
                  <a:pt x="8613613" y="5885655"/>
                </a:lnTo>
                <a:lnTo>
                  <a:pt x="8650171" y="5846573"/>
                </a:lnTo>
                <a:lnTo>
                  <a:pt x="8683952" y="5805219"/>
                </a:lnTo>
                <a:lnTo>
                  <a:pt x="8714705" y="5761847"/>
                </a:lnTo>
                <a:lnTo>
                  <a:pt x="8742176" y="5716707"/>
                </a:lnTo>
                <a:lnTo>
                  <a:pt x="8766114" y="5670053"/>
                </a:lnTo>
                <a:lnTo>
                  <a:pt x="8786265" y="5622137"/>
                </a:lnTo>
                <a:lnTo>
                  <a:pt x="8802377" y="5573212"/>
                </a:lnTo>
                <a:lnTo>
                  <a:pt x="8814199" y="5523530"/>
                </a:lnTo>
                <a:lnTo>
                  <a:pt x="8821477" y="5473343"/>
                </a:lnTo>
                <a:lnTo>
                  <a:pt x="8823959" y="5422903"/>
                </a:lnTo>
                <a:lnTo>
                  <a:pt x="8823959" y="673089"/>
                </a:lnTo>
                <a:lnTo>
                  <a:pt x="8821477" y="622652"/>
                </a:lnTo>
                <a:lnTo>
                  <a:pt x="8814199" y="572466"/>
                </a:lnTo>
                <a:lnTo>
                  <a:pt x="8802377" y="522785"/>
                </a:lnTo>
                <a:lnTo>
                  <a:pt x="8786265" y="473861"/>
                </a:lnTo>
                <a:lnTo>
                  <a:pt x="8766114" y="425946"/>
                </a:lnTo>
                <a:lnTo>
                  <a:pt x="8742176" y="379292"/>
                </a:lnTo>
                <a:lnTo>
                  <a:pt x="8714705" y="334153"/>
                </a:lnTo>
                <a:lnTo>
                  <a:pt x="8683952" y="290781"/>
                </a:lnTo>
                <a:lnTo>
                  <a:pt x="8650171" y="249428"/>
                </a:lnTo>
                <a:lnTo>
                  <a:pt x="8613613" y="210346"/>
                </a:lnTo>
                <a:lnTo>
                  <a:pt x="8574531" y="173788"/>
                </a:lnTo>
                <a:lnTo>
                  <a:pt x="8533178" y="140007"/>
                </a:lnTo>
                <a:lnTo>
                  <a:pt x="8489806" y="109254"/>
                </a:lnTo>
                <a:lnTo>
                  <a:pt x="8444666" y="81783"/>
                </a:lnTo>
                <a:lnTo>
                  <a:pt x="8398013" y="57845"/>
                </a:lnTo>
                <a:lnTo>
                  <a:pt x="8350098" y="37694"/>
                </a:lnTo>
                <a:lnTo>
                  <a:pt x="8301174" y="21581"/>
                </a:lnTo>
                <a:lnTo>
                  <a:pt x="8251493" y="9760"/>
                </a:lnTo>
                <a:lnTo>
                  <a:pt x="8201307" y="2482"/>
                </a:lnTo>
                <a:lnTo>
                  <a:pt x="8150869" y="0"/>
                </a:lnTo>
                <a:lnTo>
                  <a:pt x="673095" y="0"/>
                </a:lnTo>
                <a:close/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7639" y="22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0" y="632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12-Oct-23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v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/>
          </p:nvPr>
        </p:nvSpPr>
        <p:spPr>
          <a:xfrm>
            <a:off x="237061" y="192000"/>
            <a:ext cx="8280000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1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6400" y="1731133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700" y="1879890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 dirty="0"/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26"/>
          </p:nvPr>
        </p:nvSpPr>
        <p:spPr>
          <a:xfrm>
            <a:off x="330200" y="1731600"/>
            <a:ext cx="540000" cy="540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4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240348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700" y="2552246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 dirty="0"/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29"/>
          </p:nvPr>
        </p:nvSpPr>
        <p:spPr>
          <a:xfrm>
            <a:off x="330200" y="2403956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7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3082231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700" y="3230987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/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2"/>
          </p:nvPr>
        </p:nvSpPr>
        <p:spPr>
          <a:xfrm>
            <a:off x="330200" y="3082699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3763175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700" y="3911931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/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5"/>
          </p:nvPr>
        </p:nvSpPr>
        <p:spPr>
          <a:xfrm>
            <a:off x="330200" y="3763643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3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444087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700" y="4589634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/>
          </a:p>
        </p:txBody>
      </p:sp>
      <p:sp>
        <p:nvSpPr>
          <p:cNvPr id="75" name="Text Placeholder 49"/>
          <p:cNvSpPr>
            <a:spLocks noGrp="1"/>
          </p:cNvSpPr>
          <p:nvPr>
            <p:ph type="body" sz="quarter" idx="38"/>
          </p:nvPr>
        </p:nvSpPr>
        <p:spPr>
          <a:xfrm>
            <a:off x="330200" y="4441345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6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5129167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 dirty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700" y="5277923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 dirty="0"/>
          </a:p>
        </p:txBody>
      </p:sp>
      <p:sp>
        <p:nvSpPr>
          <p:cNvPr id="78" name="Text Placeholder 49"/>
          <p:cNvSpPr>
            <a:spLocks noGrp="1"/>
          </p:cNvSpPr>
          <p:nvPr>
            <p:ph type="body" sz="quarter" idx="41"/>
          </p:nvPr>
        </p:nvSpPr>
        <p:spPr>
          <a:xfrm>
            <a:off x="330200" y="5129635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xmlns="" id="{8711A176-3FB2-4AAF-B7F7-F54065138051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317898" y="6462715"/>
            <a:ext cx="396478" cy="2159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662617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6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12-Oct-23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80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12-Oct-23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7639" y="228600"/>
            <a:ext cx="8823960" cy="6096000"/>
          </a:xfrm>
          <a:custGeom>
            <a:avLst/>
            <a:gdLst/>
            <a:ahLst/>
            <a:cxnLst/>
            <a:rect l="l" t="t" r="r" b="b"/>
            <a:pathLst>
              <a:path w="8823960" h="6096000">
                <a:moveTo>
                  <a:pt x="673095" y="0"/>
                </a:moveTo>
                <a:lnTo>
                  <a:pt x="622656" y="2482"/>
                </a:lnTo>
                <a:lnTo>
                  <a:pt x="572469" y="9760"/>
                </a:lnTo>
                <a:lnTo>
                  <a:pt x="522787" y="21581"/>
                </a:lnTo>
                <a:lnTo>
                  <a:pt x="473861" y="37694"/>
                </a:lnTo>
                <a:lnTo>
                  <a:pt x="425946" y="57845"/>
                </a:lnTo>
                <a:lnTo>
                  <a:pt x="379292" y="81783"/>
                </a:lnTo>
                <a:lnTo>
                  <a:pt x="334152" y="109254"/>
                </a:lnTo>
                <a:lnTo>
                  <a:pt x="290780" y="140007"/>
                </a:lnTo>
                <a:lnTo>
                  <a:pt x="249426" y="173788"/>
                </a:lnTo>
                <a:lnTo>
                  <a:pt x="210344" y="210346"/>
                </a:lnTo>
                <a:lnTo>
                  <a:pt x="173786" y="249428"/>
                </a:lnTo>
                <a:lnTo>
                  <a:pt x="140005" y="290781"/>
                </a:lnTo>
                <a:lnTo>
                  <a:pt x="109253" y="334153"/>
                </a:lnTo>
                <a:lnTo>
                  <a:pt x="81782" y="379292"/>
                </a:lnTo>
                <a:lnTo>
                  <a:pt x="57845" y="425946"/>
                </a:lnTo>
                <a:lnTo>
                  <a:pt x="37693" y="473861"/>
                </a:lnTo>
                <a:lnTo>
                  <a:pt x="21581" y="522785"/>
                </a:lnTo>
                <a:lnTo>
                  <a:pt x="9760" y="572466"/>
                </a:lnTo>
                <a:lnTo>
                  <a:pt x="2482" y="622652"/>
                </a:lnTo>
                <a:lnTo>
                  <a:pt x="0" y="673089"/>
                </a:lnTo>
                <a:lnTo>
                  <a:pt x="0" y="5422903"/>
                </a:lnTo>
                <a:lnTo>
                  <a:pt x="2482" y="5473343"/>
                </a:lnTo>
                <a:lnTo>
                  <a:pt x="9760" y="5523530"/>
                </a:lnTo>
                <a:lnTo>
                  <a:pt x="21581" y="5573212"/>
                </a:lnTo>
                <a:lnTo>
                  <a:pt x="37693" y="5622137"/>
                </a:lnTo>
                <a:lnTo>
                  <a:pt x="57845" y="5670053"/>
                </a:lnTo>
                <a:lnTo>
                  <a:pt x="81782" y="5716707"/>
                </a:lnTo>
                <a:lnTo>
                  <a:pt x="109253" y="5761847"/>
                </a:lnTo>
                <a:lnTo>
                  <a:pt x="140005" y="5805219"/>
                </a:lnTo>
                <a:lnTo>
                  <a:pt x="173786" y="5846573"/>
                </a:lnTo>
                <a:lnTo>
                  <a:pt x="210344" y="5885655"/>
                </a:lnTo>
                <a:lnTo>
                  <a:pt x="249426" y="5922212"/>
                </a:lnTo>
                <a:lnTo>
                  <a:pt x="290780" y="5955994"/>
                </a:lnTo>
                <a:lnTo>
                  <a:pt x="334152" y="5986746"/>
                </a:lnTo>
                <a:lnTo>
                  <a:pt x="379292" y="6014217"/>
                </a:lnTo>
                <a:lnTo>
                  <a:pt x="425946" y="6038154"/>
                </a:lnTo>
                <a:lnTo>
                  <a:pt x="473861" y="6058305"/>
                </a:lnTo>
                <a:lnTo>
                  <a:pt x="522787" y="6074418"/>
                </a:lnTo>
                <a:lnTo>
                  <a:pt x="572469" y="6086239"/>
                </a:lnTo>
                <a:lnTo>
                  <a:pt x="622656" y="6093517"/>
                </a:lnTo>
                <a:lnTo>
                  <a:pt x="673095" y="6095999"/>
                </a:lnTo>
                <a:lnTo>
                  <a:pt x="8150869" y="6095999"/>
                </a:lnTo>
                <a:lnTo>
                  <a:pt x="8201307" y="6093517"/>
                </a:lnTo>
                <a:lnTo>
                  <a:pt x="8251493" y="6086239"/>
                </a:lnTo>
                <a:lnTo>
                  <a:pt x="8301174" y="6074418"/>
                </a:lnTo>
                <a:lnTo>
                  <a:pt x="8350098" y="6058305"/>
                </a:lnTo>
                <a:lnTo>
                  <a:pt x="8398013" y="6038154"/>
                </a:lnTo>
                <a:lnTo>
                  <a:pt x="8444666" y="6014217"/>
                </a:lnTo>
                <a:lnTo>
                  <a:pt x="8489806" y="5986746"/>
                </a:lnTo>
                <a:lnTo>
                  <a:pt x="8533178" y="5955994"/>
                </a:lnTo>
                <a:lnTo>
                  <a:pt x="8574531" y="5922212"/>
                </a:lnTo>
                <a:lnTo>
                  <a:pt x="8613613" y="5885655"/>
                </a:lnTo>
                <a:lnTo>
                  <a:pt x="8650171" y="5846573"/>
                </a:lnTo>
                <a:lnTo>
                  <a:pt x="8683952" y="5805219"/>
                </a:lnTo>
                <a:lnTo>
                  <a:pt x="8714705" y="5761847"/>
                </a:lnTo>
                <a:lnTo>
                  <a:pt x="8742176" y="5716707"/>
                </a:lnTo>
                <a:lnTo>
                  <a:pt x="8766114" y="5670053"/>
                </a:lnTo>
                <a:lnTo>
                  <a:pt x="8786265" y="5622137"/>
                </a:lnTo>
                <a:lnTo>
                  <a:pt x="8802377" y="5573212"/>
                </a:lnTo>
                <a:lnTo>
                  <a:pt x="8814199" y="5523530"/>
                </a:lnTo>
                <a:lnTo>
                  <a:pt x="8821477" y="5473343"/>
                </a:lnTo>
                <a:lnTo>
                  <a:pt x="8823959" y="5422903"/>
                </a:lnTo>
                <a:lnTo>
                  <a:pt x="8823959" y="673089"/>
                </a:lnTo>
                <a:lnTo>
                  <a:pt x="8821477" y="622652"/>
                </a:lnTo>
                <a:lnTo>
                  <a:pt x="8814199" y="572466"/>
                </a:lnTo>
                <a:lnTo>
                  <a:pt x="8802377" y="522785"/>
                </a:lnTo>
                <a:lnTo>
                  <a:pt x="8786265" y="473861"/>
                </a:lnTo>
                <a:lnTo>
                  <a:pt x="8766114" y="425946"/>
                </a:lnTo>
                <a:lnTo>
                  <a:pt x="8742176" y="379292"/>
                </a:lnTo>
                <a:lnTo>
                  <a:pt x="8714705" y="334153"/>
                </a:lnTo>
                <a:lnTo>
                  <a:pt x="8683952" y="290781"/>
                </a:lnTo>
                <a:lnTo>
                  <a:pt x="8650171" y="249428"/>
                </a:lnTo>
                <a:lnTo>
                  <a:pt x="8613613" y="210346"/>
                </a:lnTo>
                <a:lnTo>
                  <a:pt x="8574531" y="173788"/>
                </a:lnTo>
                <a:lnTo>
                  <a:pt x="8533178" y="140007"/>
                </a:lnTo>
                <a:lnTo>
                  <a:pt x="8489806" y="109254"/>
                </a:lnTo>
                <a:lnTo>
                  <a:pt x="8444666" y="81783"/>
                </a:lnTo>
                <a:lnTo>
                  <a:pt x="8398013" y="57845"/>
                </a:lnTo>
                <a:lnTo>
                  <a:pt x="8350098" y="37694"/>
                </a:lnTo>
                <a:lnTo>
                  <a:pt x="8301174" y="21581"/>
                </a:lnTo>
                <a:lnTo>
                  <a:pt x="8251493" y="9760"/>
                </a:lnTo>
                <a:lnTo>
                  <a:pt x="8201307" y="2482"/>
                </a:lnTo>
                <a:lnTo>
                  <a:pt x="8150869" y="0"/>
                </a:lnTo>
                <a:lnTo>
                  <a:pt x="673095" y="0"/>
                </a:lnTo>
                <a:close/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7639" y="22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0" y="632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12-Oct-23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575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97" y="1079999"/>
            <a:ext cx="8369865" cy="5101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  <a:lvl2pPr>
              <a:buClr>
                <a:schemeClr val="tx2"/>
              </a:buClr>
              <a:defRPr b="0">
                <a:latin typeface="+mn-lt"/>
              </a:defRPr>
            </a:lvl2pPr>
            <a:lvl3pPr>
              <a:buClr>
                <a:schemeClr val="tx2"/>
              </a:buClr>
              <a:defRPr b="0">
                <a:latin typeface="+mn-lt"/>
              </a:defRPr>
            </a:lvl3pPr>
            <a:lvl4pPr>
              <a:buClr>
                <a:schemeClr val="tx2"/>
              </a:buClr>
              <a:defRPr b="0">
                <a:latin typeface="+mn-lt"/>
              </a:defRPr>
            </a:lvl4pPr>
            <a:lvl5pPr>
              <a:buClr>
                <a:schemeClr val="tx2"/>
              </a:buCl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20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" y="6317903"/>
            <a:ext cx="8639861" cy="539991"/>
          </a:xfrm>
          <a:prstGeom prst="rect">
            <a:avLst/>
          </a:prstGeom>
        </p:spPr>
        <p:txBody>
          <a:bodyPr lIns="89999" tIns="46799" rIns="89999" bIns="46799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None/>
              <a:defRPr sz="563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4172394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575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97" y="1080002"/>
            <a:ext cx="8369865" cy="175335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  <a:lvl2pPr>
              <a:buClr>
                <a:schemeClr val="tx2"/>
              </a:buClr>
              <a:defRPr b="0">
                <a:latin typeface="+mn-lt"/>
              </a:defRPr>
            </a:lvl2pPr>
            <a:lvl3pPr>
              <a:buClr>
                <a:schemeClr val="tx2"/>
              </a:buClr>
              <a:defRPr b="0">
                <a:latin typeface="+mn-lt"/>
              </a:defRPr>
            </a:lvl3pPr>
            <a:lvl4pPr>
              <a:buClr>
                <a:schemeClr val="tx2"/>
              </a:buClr>
              <a:defRPr b="0">
                <a:latin typeface="+mn-lt"/>
              </a:defRPr>
            </a:lvl4pPr>
            <a:lvl5pPr>
              <a:buClr>
                <a:schemeClr val="tx2"/>
              </a:buCl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20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" y="6317903"/>
            <a:ext cx="8639861" cy="539991"/>
          </a:xfrm>
          <a:prstGeom prst="rect">
            <a:avLst/>
          </a:prstGeom>
        </p:spPr>
        <p:txBody>
          <a:bodyPr lIns="89999" tIns="46799" rIns="89999" bIns="46799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None/>
              <a:defRPr sz="563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9676910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3" y="1442243"/>
            <a:ext cx="6822759" cy="672000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lnSpc>
                <a:spcPct val="90000"/>
              </a:lnSpc>
              <a:defRPr sz="2081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215999" y="3202200"/>
            <a:ext cx="6480000" cy="2544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lnSpc>
                <a:spcPts val="825"/>
              </a:lnSpc>
              <a:spcBef>
                <a:spcPts val="0"/>
              </a:spcBef>
              <a:buNone/>
              <a:defRPr sz="1069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215999" y="3477200"/>
            <a:ext cx="6480000" cy="2544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lnSpc>
                <a:spcPts val="825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7128000" y="3202200"/>
            <a:ext cx="1872000" cy="2544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lnSpc>
                <a:spcPts val="825"/>
              </a:lnSpc>
              <a:spcBef>
                <a:spcPts val="0"/>
              </a:spcBef>
              <a:buNone/>
              <a:defRPr sz="9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28000" y="3477200"/>
            <a:ext cx="1872000" cy="2544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lnSpc>
                <a:spcPts val="825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8629776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 hidden="1">
            <a:extLst>
              <a:ext uri="{FF2B5EF4-FFF2-40B4-BE49-F238E27FC236}">
                <a16:creationId xmlns="" xmlns:a16="http://schemas.microsoft.com/office/drawing/2014/main" id="{06054FDA-541C-4DC6-877A-1BDFB7557D7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p:oleObj spid="_x0000_s32770" name="think-cell Slide" r:id="rId4" imgW="360" imgH="360" progId="">
              <p:embed/>
            </p:oleObj>
          </a:graphicData>
        </a:graphic>
      </p:graphicFrame>
      <p:sp>
        <p:nvSpPr>
          <p:cNvPr id="6" name="Title 8"/>
          <p:cNvSpPr>
            <a:spLocks noGrp="1"/>
          </p:cNvSpPr>
          <p:nvPr>
            <p:ph type="title"/>
          </p:nvPr>
        </p:nvSpPr>
        <p:spPr>
          <a:xfrm>
            <a:off x="237071" y="192000"/>
            <a:ext cx="8765651" cy="672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34274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1519" b="1" kern="1200" baseline="0" noProof="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F603263-1161-48F2-85C8-F05E078234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07444" y="6596063"/>
            <a:ext cx="396875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255985" eaLnBrk="1" hangingPunct="1">
              <a:defRPr sz="600" b="1"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3223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23447" y="626253"/>
            <a:ext cx="8763800" cy="334707"/>
          </a:xfrm>
          <a:prstGeom prst="rect">
            <a:avLst/>
          </a:prstGeom>
        </p:spPr>
        <p:txBody>
          <a:bodyPr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223448" y="1657892"/>
            <a:ext cx="8763798" cy="669414"/>
          </a:xfrm>
          <a:prstGeom prst="rect">
            <a:avLst/>
          </a:prstGeom>
        </p:spPr>
        <p:txBody>
          <a:bodyPr lIns="9144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963261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1" y="5814269"/>
            <a:ext cx="4140200" cy="360363"/>
          </a:xfrm>
        </p:spPr>
        <p:txBody>
          <a:bodyPr tIns="0" rIns="0" bIns="0" anchor="b"/>
          <a:lstStyle>
            <a:lvl1pPr marL="0" indent="0" algn="r">
              <a:spcBef>
                <a:spcPts val="0"/>
              </a:spcBef>
              <a:buNone/>
              <a:defRPr sz="619" b="0">
                <a:solidFill>
                  <a:schemeClr val="tx1"/>
                </a:solidFill>
              </a:defRPr>
            </a:lvl1pPr>
            <a:lvl2pPr algn="r">
              <a:buNone/>
              <a:defRPr b="0"/>
            </a:lvl2pPr>
            <a:lvl3pPr algn="r">
              <a:buNone/>
              <a:defRPr b="0"/>
            </a:lvl3pPr>
            <a:lvl4pPr algn="r">
              <a:buNone/>
              <a:defRPr b="0"/>
            </a:lvl4pPr>
            <a:lvl5pPr algn="r"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31800" y="6119817"/>
            <a:ext cx="4140200" cy="360363"/>
          </a:xfrm>
        </p:spPr>
        <p:txBody>
          <a:bodyPr tIns="0" rIns="0" bIns="0" anchor="b"/>
          <a:lstStyle>
            <a:lvl1pPr marL="0" indent="0" algn="l">
              <a:spcBef>
                <a:spcPts val="0"/>
              </a:spcBef>
              <a:buNone/>
              <a:defRPr sz="619" b="0">
                <a:solidFill>
                  <a:schemeClr val="tx1"/>
                </a:solidFill>
              </a:defRPr>
            </a:lvl1pPr>
            <a:lvl2pPr algn="r">
              <a:buNone/>
              <a:defRPr b="0"/>
            </a:lvl2pPr>
            <a:lvl3pPr algn="r">
              <a:buNone/>
              <a:defRPr b="0"/>
            </a:lvl3pPr>
            <a:lvl4pPr algn="r">
              <a:buNone/>
              <a:defRPr b="0"/>
            </a:lvl4pPr>
            <a:lvl5pPr algn="r"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12012782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12-Oct-23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37602" y="192000"/>
            <a:ext cx="8280000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35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9" y="1552691"/>
            <a:ext cx="7023713" cy="4229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257163" indent="0">
              <a:buNone/>
              <a:defRPr sz="1350"/>
            </a:lvl2pPr>
            <a:lvl3pPr marL="514325" indent="0">
              <a:buNone/>
              <a:defRPr sz="1350"/>
            </a:lvl3pPr>
            <a:lvl4pPr marL="771487" indent="0">
              <a:buNone/>
              <a:defRPr sz="1350"/>
            </a:lvl4pPr>
            <a:lvl5pPr marL="1028649" indent="0">
              <a:buNone/>
              <a:defRPr sz="13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C5CD2267-D419-4485-86DF-8CBD9DB90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9094" y="6462715"/>
            <a:ext cx="395287" cy="2159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257175" eaLnBrk="1" hangingPunct="1">
              <a:defRPr sz="450" b="1">
                <a:solidFill>
                  <a:srgbClr val="000000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3384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7675" y="1636717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636717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1" y="5814269"/>
            <a:ext cx="4140200" cy="360363"/>
          </a:xfrm>
        </p:spPr>
        <p:txBody>
          <a:bodyPr tIns="0" rIns="0" bIns="0" anchor="b"/>
          <a:lstStyle>
            <a:lvl1pPr marL="0" indent="0" algn="r">
              <a:spcBef>
                <a:spcPts val="0"/>
              </a:spcBef>
              <a:buNone/>
              <a:defRPr sz="619" b="0">
                <a:solidFill>
                  <a:schemeClr val="tx1"/>
                </a:solidFill>
              </a:defRPr>
            </a:lvl1pPr>
            <a:lvl2pPr algn="r">
              <a:buNone/>
              <a:defRPr b="0"/>
            </a:lvl2pPr>
            <a:lvl3pPr algn="r">
              <a:buNone/>
              <a:defRPr b="0"/>
            </a:lvl3pPr>
            <a:lvl4pPr algn="r">
              <a:buNone/>
              <a:defRPr b="0"/>
            </a:lvl4pPr>
            <a:lvl5pPr algn="r"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31800" y="6119817"/>
            <a:ext cx="4140200" cy="360363"/>
          </a:xfrm>
        </p:spPr>
        <p:txBody>
          <a:bodyPr tIns="0" rIns="0" bIns="0" anchor="b"/>
          <a:lstStyle>
            <a:lvl1pPr marL="0" indent="0" algn="l">
              <a:spcBef>
                <a:spcPts val="0"/>
              </a:spcBef>
              <a:buNone/>
              <a:defRPr sz="619" b="0">
                <a:solidFill>
                  <a:schemeClr val="tx1"/>
                </a:solidFill>
              </a:defRPr>
            </a:lvl1pPr>
            <a:lvl2pPr algn="r">
              <a:buNone/>
              <a:defRPr b="0"/>
            </a:lvl2pPr>
            <a:lvl3pPr algn="r">
              <a:buNone/>
              <a:defRPr b="0"/>
            </a:lvl3pPr>
            <a:lvl4pPr algn="r">
              <a:buNone/>
              <a:defRPr b="0"/>
            </a:lvl4pPr>
            <a:lvl5pPr algn="r">
              <a:buNone/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73448279"/>
      </p:ext>
    </p:extLst>
  </p:cSld>
  <p:clrMapOvr>
    <a:masterClrMapping/>
  </p:clrMapOvr>
  <p:transition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FA7DAE8-E9A3-413D-8C40-30B00FE5B7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257175" eaLnBrk="1" hangingPunct="1">
              <a:defRPr sz="975">
                <a:solidFill>
                  <a:srgbClr val="5C5C5C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91F4960-F0FB-473C-961B-5CD60AD0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257175" eaLnBrk="1" hangingPunct="1">
              <a:defRPr sz="975">
                <a:solidFill>
                  <a:srgbClr val="5C5C5C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415E0D3-263F-4A29-BD5C-2E32AFDF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257175" eaLnBrk="1" hangingPunct="1">
              <a:defRPr sz="975">
                <a:solidFill>
                  <a:srgbClr val="5C5C5C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9141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Text Placeholder 20">
            <a:extLst>
              <a:ext uri="{FF2B5EF4-FFF2-40B4-BE49-F238E27FC236}">
                <a16:creationId xmlns="" xmlns:a16="http://schemas.microsoft.com/office/drawing/2014/main" id="{98BC78B5-43A6-4BF4-B89F-DE2DF97DA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" y="6317902"/>
            <a:ext cx="8639861" cy="539991"/>
          </a:xfrm>
          <a:prstGeom prst="rect">
            <a:avLst/>
          </a:prstGeom>
        </p:spPr>
        <p:txBody>
          <a:bodyPr wrap="square" lIns="89999" tIns="46799" rIns="89999" bIns="46799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None/>
              <a:defRPr sz="75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876911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Poster Mast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391928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vert="horz" wrap="square" lIns="0" tIns="46799" rIns="89999" bIns="46799" rtlCol="0" anchor="b" anchorCtr="0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596696" y="1460311"/>
            <a:ext cx="7946805" cy="4017560"/>
          </a:xfrm>
        </p:spPr>
        <p:txBody>
          <a:bodyPr tIns="0" rIns="0" bIns="0" numCol="2" spcCol="720000">
            <a:noAutofit/>
          </a:bodyPr>
          <a:lstStyle>
            <a:lvl1pPr marL="133350" indent="-133350">
              <a:buClr>
                <a:schemeClr val="accent1"/>
              </a:buClr>
              <a:buFont typeface="Arial" charset="0"/>
              <a:buChar char="•"/>
              <a:defRPr/>
            </a:lvl1pPr>
            <a:lvl2pPr marL="336947" indent="-203597">
              <a:buClr>
                <a:schemeClr val="accent1"/>
              </a:buClr>
              <a:buFont typeface="Arial" charset="0"/>
              <a:buChar char="•"/>
              <a:tabLst/>
              <a:defRPr/>
            </a:lvl2pPr>
            <a:lvl3pPr marL="471488" indent="-134541">
              <a:buClr>
                <a:schemeClr val="accent1"/>
              </a:buClr>
              <a:buFont typeface="Arial" charset="0"/>
              <a:buChar char="•"/>
              <a:defRPr/>
            </a:lvl3pPr>
            <a:lvl4pPr marL="1200150" indent="-171450">
              <a:buClr>
                <a:schemeClr val="accent1"/>
              </a:buClr>
              <a:buFont typeface="Arial" charset="0"/>
              <a:buChar char="•"/>
              <a:defRPr/>
            </a:lvl4pPr>
            <a:lvl5pPr marL="1543050" indent="-171450">
              <a:buClr>
                <a:schemeClr val="accent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4238041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3952">
          <p15:clr>
            <a:srgbClr val="FBAE40"/>
          </p15:clr>
        </p15:guide>
        <p15:guide id="5" orient="horz" pos="3453">
          <p15:clr>
            <a:srgbClr val="FBAE40"/>
          </p15:clr>
        </p15:guide>
        <p15:guide id="6" orient="horz" pos="3589">
          <p15:clr>
            <a:srgbClr val="FBAE40"/>
          </p15:clr>
        </p15:guide>
        <p15:guide id="7" orient="horz" pos="1162">
          <p15:clr>
            <a:srgbClr val="FBAE40"/>
          </p15:clr>
        </p15:guide>
        <p15:guide id="8" orient="horz" pos="935">
          <p15:clr>
            <a:srgbClr val="FBAE40"/>
          </p15:clr>
        </p15:guide>
        <p15:guide id="9" pos="484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vert="horz" wrap="square" lIns="0" tIns="46799" rIns="89999" bIns="46799" rtlCol="0" anchor="b" anchorCtr="0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32403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36">
          <p15:clr>
            <a:srgbClr val="FBAE40"/>
          </p15:clr>
        </p15:guide>
        <p15:guide id="2" pos="484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1162">
          <p15:clr>
            <a:srgbClr val="FBAE40"/>
          </p15:clr>
        </p15:guide>
        <p15:guide id="5" orient="horz" pos="3453">
          <p15:clr>
            <a:srgbClr val="FBAE40"/>
          </p15:clr>
        </p15:guide>
        <p15:guide id="6" orient="horz" pos="361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6693" y="165995"/>
            <a:ext cx="3566090" cy="76962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596695" y="1433019"/>
            <a:ext cx="3565875" cy="4044855"/>
          </a:xfrm>
        </p:spPr>
        <p:txBody>
          <a:bodyPr numCol="1" spcCol="720000">
            <a:noAutofit/>
          </a:bodyPr>
          <a:lstStyle>
            <a:lvl1pPr marL="133350" indent="-133350">
              <a:buClr>
                <a:schemeClr val="accent1"/>
              </a:buClr>
              <a:buFont typeface="Arial" charset="0"/>
              <a:buChar char="•"/>
              <a:defRPr/>
            </a:lvl1pPr>
            <a:lvl2pPr marL="336947" indent="-203597">
              <a:buClr>
                <a:schemeClr val="accent1"/>
              </a:buClr>
              <a:buFont typeface="Arial" charset="0"/>
              <a:buChar char="•"/>
              <a:defRPr/>
            </a:lvl2pPr>
            <a:lvl3pPr marL="471488" indent="-134541">
              <a:buClr>
                <a:schemeClr val="accent1"/>
              </a:buClr>
              <a:buFont typeface="Arial" charset="0"/>
              <a:buChar char="•"/>
              <a:defRPr/>
            </a:lvl3pPr>
            <a:lvl4pPr marL="1200150" indent="-171450">
              <a:buClr>
                <a:schemeClr val="accent1"/>
              </a:buClr>
              <a:buFont typeface="Arial" charset="0"/>
              <a:buChar char="•"/>
              <a:defRPr/>
            </a:lvl4pPr>
            <a:lvl5pPr marL="1543050" indent="-171450">
              <a:buClr>
                <a:schemeClr val="accent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596214" y="5732063"/>
            <a:ext cx="3566090" cy="525439"/>
          </a:xfrm>
        </p:spPr>
        <p:txBody>
          <a:bodyPr anchor="t">
            <a:noAutofit/>
          </a:bodyPr>
          <a:lstStyle>
            <a:lvl1pPr marL="0" indent="0">
              <a:buNone/>
              <a:defRPr sz="7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707605" y="711907"/>
            <a:ext cx="3835895" cy="5545592"/>
          </a:xfrm>
        </p:spPr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21232" y="1044797"/>
            <a:ext cx="3566091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29885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8672" y="3429002"/>
            <a:ext cx="5424903" cy="2184908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488" y="346315"/>
            <a:ext cx="8523027" cy="616537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="" xmlns:p14="http://schemas.microsoft.com/office/powerpoint/2010/main" val="1808251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8672" y="801130"/>
            <a:ext cx="5424903" cy="2184908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0488" y="346315"/>
            <a:ext cx="8523027" cy="6165377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="" xmlns:p14="http://schemas.microsoft.com/office/powerpoint/2010/main" val="41404346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28600"/>
            <a:ext cx="82296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B18891-A162-4432-A34B-D467C745B02A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</p:spPr>
        <p:txBody>
          <a:bodyPr wrap="square" lIns="0" tIns="46799" rIns="89999" bIns="46799" anchor="b">
            <a:noAutofit/>
          </a:bodyPr>
          <a:lstStyle>
            <a:lvl1pPr algn="l">
              <a:defRPr sz="2100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71"/>
            <a:ext cx="8229600" cy="4990959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00363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</p:spPr>
        <p:txBody>
          <a:bodyPr wrap="square" lIns="0" tIns="46799" rIns="89999" bIns="46799" anchor="b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6943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vert="horz" wrap="square" lIns="0" tIns="46799" rIns="89999" bIns="46799" anchor="b">
            <a:noAutofit/>
          </a:bodyPr>
          <a:lstStyle>
            <a:lvl1pPr algn="l" defTabSz="457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100" b="1" kern="1200" baseline="0" noProof="0" dirty="0">
                <a:solidFill>
                  <a:srgbClr val="5C5C5C"/>
                </a:solidFill>
                <a:latin typeface="Arial (Headings)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4624344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p:oleObj spid="_x0000_s33794" name="think-cell Slide" r:id="rId4" imgW="360" imgH="360" progId="">
              <p:embed/>
            </p:oleObj>
          </a:graphicData>
        </a:graphic>
      </p:graphicFrame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07774" y="6595504"/>
            <a:ext cx="396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8"/>
          <p:cNvSpPr>
            <a:spLocks noGrp="1"/>
          </p:cNvSpPr>
          <p:nvPr>
            <p:ph type="title" hasCustomPrompt="1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vert="horz" wrap="square" lIns="0" tIns="46799" rIns="89999" bIns="46799" anchor="b">
            <a:noAutofit/>
          </a:bodyPr>
          <a:lstStyle>
            <a:lvl1pPr algn="l" defTabSz="457154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100" b="1" kern="1200" baseline="0" noProof="0" dirty="0">
                <a:solidFill>
                  <a:srgbClr val="5C5C5C"/>
                </a:solidFill>
                <a:latin typeface="Arial (Headings)"/>
                <a:ea typeface="+mj-ea"/>
                <a:cs typeface="Arial" pitchFamily="34" charset="0"/>
              </a:defRPr>
            </a:lvl1pPr>
          </a:lstStyle>
          <a:p>
            <a:r>
              <a:rPr lang="en-GB" noProof="0" dirty="0"/>
              <a:t>Click to add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211129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16003" y="1442243"/>
            <a:ext cx="6822759" cy="672000"/>
          </a:xfrm>
          <a:prstGeom prst="rect">
            <a:avLst/>
          </a:prstGeom>
        </p:spPr>
        <p:txBody>
          <a:bodyPr vert="horz" lIns="121917" tIns="60958" rIns="121917" bIns="60958"/>
          <a:lstStyle>
            <a:lvl1pPr algn="l">
              <a:lnSpc>
                <a:spcPct val="90000"/>
              </a:lnSpc>
              <a:defRPr sz="2775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pic>
        <p:nvPicPr>
          <p:cNvPr id="23" name="Picture 22" descr="AZ_RGB_H_PO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760" y="142427"/>
            <a:ext cx="1998000" cy="879972"/>
          </a:xfrm>
          <a:prstGeom prst="rect">
            <a:avLst/>
          </a:prstGeom>
        </p:spPr>
      </p:pic>
      <p:pic>
        <p:nvPicPr>
          <p:cNvPr id="2" name="Picture 1" descr="Eosinophil_NK_Cell_10K_screen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144463" y="3835401"/>
            <a:ext cx="8856000" cy="2834219"/>
          </a:xfrm>
          <a:prstGeom prst="rect">
            <a:avLst/>
          </a:prstGeom>
        </p:spPr>
      </p:pic>
      <p:sp>
        <p:nvSpPr>
          <p:cNvPr id="1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15999" y="3202200"/>
            <a:ext cx="6480000" cy="254400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425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speaker title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 hasCustomPrompt="1"/>
          </p:nvPr>
        </p:nvSpPr>
        <p:spPr>
          <a:xfrm>
            <a:off x="215999" y="3477200"/>
            <a:ext cx="6480000" cy="254400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event title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7128000" y="3202200"/>
            <a:ext cx="1872000" cy="254400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Confidential statement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7128000" y="3477200"/>
            <a:ext cx="1872000" cy="254400"/>
          </a:xfrm>
          <a:prstGeom prst="rect">
            <a:avLst/>
          </a:prstGeom>
        </p:spPr>
        <p:txBody>
          <a:bodyPr vert="horz" lIns="121917" tIns="60958" rIns="121917" bIns="60958"/>
          <a:lstStyle>
            <a:lvl1pPr marL="0" indent="0">
              <a:lnSpc>
                <a:spcPts val="11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00 Month Year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8526" y="1259284"/>
            <a:ext cx="908719" cy="1211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89305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690524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vert="horz" wrap="square" lIns="0" tIns="46799" rIns="89999" bIns="46799" rtlCol="0" anchor="b" anchorCtr="0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596696" y="1446667"/>
            <a:ext cx="7946805" cy="4031207"/>
          </a:xfrm>
        </p:spPr>
        <p:txBody>
          <a:bodyPr tIns="0" rIns="0" bIns="0" numCol="2" spcCol="720000">
            <a:noAutofit/>
          </a:bodyPr>
          <a:lstStyle>
            <a:lvl1pPr marL="133350" indent="-133350">
              <a:buClr>
                <a:schemeClr val="accent1"/>
              </a:buClr>
              <a:buFont typeface="Arial" charset="0"/>
              <a:buChar char="•"/>
              <a:defRPr/>
            </a:lvl1pPr>
            <a:lvl2pPr marL="336947" indent="-203597">
              <a:buClr>
                <a:schemeClr val="accent1"/>
              </a:buClr>
              <a:buFont typeface="Arial" charset="0"/>
              <a:buChar char="•"/>
              <a:tabLst/>
              <a:defRPr/>
            </a:lvl2pPr>
            <a:lvl3pPr marL="471488" indent="-134541">
              <a:buClr>
                <a:schemeClr val="accent1"/>
              </a:buClr>
              <a:buFont typeface="Arial" charset="0"/>
              <a:buChar char="•"/>
              <a:defRPr/>
            </a:lvl3pPr>
            <a:lvl4pPr marL="1200150" indent="-171450">
              <a:buClr>
                <a:schemeClr val="accent1"/>
              </a:buClr>
              <a:buFont typeface="Arial" charset="0"/>
              <a:buChar char="•"/>
              <a:defRPr/>
            </a:lvl4pPr>
            <a:lvl5pPr marL="1543050" indent="-171450">
              <a:buClr>
                <a:schemeClr val="accent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80944" y="6170617"/>
            <a:ext cx="7947285" cy="525439"/>
          </a:xfrm>
        </p:spPr>
        <p:txBody>
          <a:bodyPr tIns="0" rIns="0" bIns="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87000" y="966039"/>
            <a:ext cx="837000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7664947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36">
          <p15:clr>
            <a:srgbClr val="FBAE40"/>
          </p15:clr>
        </p15:guide>
        <p15:guide id="2" pos="3840">
          <p15:clr>
            <a:srgbClr val="FBAE40"/>
          </p15:clr>
        </p15:guide>
        <p15:guide id="3" pos="7196">
          <p15:clr>
            <a:srgbClr val="FBAE40"/>
          </p15:clr>
        </p15:guide>
        <p15:guide id="4" orient="horz" pos="3952">
          <p15:clr>
            <a:srgbClr val="FBAE40"/>
          </p15:clr>
        </p15:guide>
        <p15:guide id="5" orient="horz" pos="3453">
          <p15:clr>
            <a:srgbClr val="FBAE40"/>
          </p15:clr>
        </p15:guide>
        <p15:guide id="6" orient="horz" pos="3589">
          <p15:clr>
            <a:srgbClr val="FBAE40"/>
          </p15:clr>
        </p15:guide>
        <p15:guide id="7" orient="horz" pos="1162">
          <p15:clr>
            <a:srgbClr val="FBAE40"/>
          </p15:clr>
        </p15:guide>
        <p15:guide id="8" orient="horz" pos="935">
          <p15:clr>
            <a:srgbClr val="FBAE40"/>
          </p15:clr>
        </p15:guide>
        <p15:guide id="9" pos="484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</p:spPr>
        <p:txBody>
          <a:bodyPr wrap="square" lIns="0" tIns="46799" rIns="89999" bIns="46799" anchor="b">
            <a:noAutofit/>
          </a:bodyPr>
          <a:lstStyle>
            <a:lvl1pPr algn="l">
              <a:defRPr sz="2100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6667"/>
            <a:ext cx="8229600" cy="4963663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63048" y="6478153"/>
            <a:ext cx="8423753" cy="260851"/>
          </a:xfrm>
        </p:spPr>
        <p:txBody>
          <a:bodyPr lIns="0" tIns="0" rIns="0" bIns="0" anchor="b"/>
          <a:lstStyle>
            <a:lvl1pPr marL="0" indent="0">
              <a:buNone/>
              <a:defRPr sz="788"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 descr="AZ_SYMBOL_RG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44375" y="6198771"/>
            <a:ext cx="351822" cy="5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26679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861" y="317009"/>
            <a:ext cx="7888406" cy="648195"/>
          </a:xfrm>
        </p:spPr>
        <p:txBody>
          <a:bodyPr/>
          <a:lstStyle>
            <a:lvl1pPr>
              <a:defRPr sz="2100" b="1" i="0">
                <a:latin typeface="+mj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308100"/>
            <a:ext cx="8229600" cy="5102227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263049" y="6478153"/>
            <a:ext cx="8617906" cy="260851"/>
          </a:xfrm>
        </p:spPr>
        <p:txBody>
          <a:bodyPr lIns="0" tIns="0" rIns="0" bIns="0" anchor="b"/>
          <a:lstStyle>
            <a:lvl1pPr marL="0" indent="0">
              <a:buNone/>
              <a:defRPr sz="825"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6733267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Content 1 row Asth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4652963"/>
          </a:xfrm>
          <a:prstGeom prst="rect">
            <a:avLst/>
          </a:prstGeom>
          <a:solidFill>
            <a:srgbClr val="B6C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1588" y="692152"/>
            <a:ext cx="9142412" cy="4149725"/>
          </a:xfrm>
          <a:prstGeom prst="round1Rect">
            <a:avLst>
              <a:gd name="adj" fmla="val 30160"/>
            </a:avLst>
          </a:prstGeom>
          <a:solidFill>
            <a:srgbClr val="98C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588" y="765176"/>
            <a:ext cx="9142412" cy="4121151"/>
          </a:xfrm>
          <a:prstGeom prst="round1Rect">
            <a:avLst>
              <a:gd name="adj" fmla="val 30160"/>
            </a:avLst>
          </a:prstGeom>
          <a:solidFill>
            <a:srgbClr val="002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7" name="Round Single Corner Rectangle 6"/>
          <p:cNvSpPr/>
          <p:nvPr/>
        </p:nvSpPr>
        <p:spPr>
          <a:xfrm>
            <a:off x="1588" y="836613"/>
            <a:ext cx="9142412" cy="4049712"/>
          </a:xfrm>
          <a:prstGeom prst="round1Rect">
            <a:avLst>
              <a:gd name="adj" fmla="val 301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350" dirty="0">
              <a:solidFill>
                <a:prstClr val="white"/>
              </a:solidFill>
            </a:endParaRPr>
          </a:p>
        </p:txBody>
      </p:sp>
      <p:sp>
        <p:nvSpPr>
          <p:cNvPr id="8" name="Round Single Corner Rectangle 7"/>
          <p:cNvSpPr/>
          <p:nvPr/>
        </p:nvSpPr>
        <p:spPr>
          <a:xfrm rot="16200000">
            <a:off x="7968461" y="5679283"/>
            <a:ext cx="2105025" cy="252412"/>
          </a:xfrm>
          <a:prstGeom prst="round1Rect">
            <a:avLst/>
          </a:prstGeom>
          <a:solidFill>
            <a:srgbClr val="B6C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713" b="1" dirty="0">
                <a:solidFill>
                  <a:prstClr val="white"/>
                </a:solidFill>
              </a:rPr>
              <a:t>Economic value: asthma SMART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"/>
            <a:ext cx="8229600" cy="692249"/>
          </a:xfrm>
          <a:prstGeom prst="rect">
            <a:avLst/>
          </a:prstGeom>
        </p:spPr>
        <p:txBody>
          <a:bodyPr anchor="ctr"/>
          <a:lstStyle>
            <a:lvl1pPr algn="l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73869" y="1124745"/>
            <a:ext cx="8229600" cy="5001419"/>
          </a:xfrm>
          <a:prstGeom prst="rect">
            <a:avLst/>
          </a:prstGeom>
        </p:spPr>
        <p:txBody>
          <a:bodyPr/>
          <a:lstStyle>
            <a:lvl1pPr>
              <a:buClr>
                <a:srgbClr val="002F5F"/>
              </a:buClr>
              <a:defRPr sz="2100">
                <a:solidFill>
                  <a:schemeClr val="tx1"/>
                </a:solidFill>
              </a:defRPr>
            </a:lvl1pPr>
            <a:lvl2pPr>
              <a:defRPr sz="18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 rot="16200000">
            <a:off x="7519994" y="3109915"/>
            <a:ext cx="2994025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pitchFamily="34" charset="0"/>
              </a:defRPr>
            </a:lvl9pPr>
          </a:lstStyle>
          <a:p>
            <a:pPr defTabSz="685783">
              <a:defRPr/>
            </a:pPr>
            <a:r>
              <a:rPr lang="en-GB" sz="525" dirty="0">
                <a:solidFill>
                  <a:prstClr val="white">
                    <a:lumMod val="65000"/>
                  </a:prstClr>
                </a:solidFill>
              </a:rPr>
              <a:t>Symbicort</a:t>
            </a:r>
            <a:r>
              <a:rPr lang="en-GB" sz="525" baseline="30000" dirty="0">
                <a:solidFill>
                  <a:prstClr val="white">
                    <a:lumMod val="65000"/>
                  </a:prstClr>
                </a:solidFill>
              </a:rPr>
              <a:t>®</a:t>
            </a:r>
            <a:r>
              <a:rPr lang="en-GB" sz="525" dirty="0">
                <a:solidFill>
                  <a:prstClr val="white">
                    <a:lumMod val="65000"/>
                  </a:prstClr>
                </a:solidFill>
              </a:rPr>
              <a:t> Brand Value Pack update 2016; </a:t>
            </a:r>
            <a:r>
              <a:rPr lang="en-GB" sz="525" dirty="0">
                <a:solidFill>
                  <a:srgbClr val="9C9385"/>
                </a:solidFill>
                <a:cs typeface="Arial" pitchFamily="34" charset="0"/>
              </a:rPr>
              <a:t>Proprietary and Confidential © AstraZeneca 2016 </a:t>
            </a:r>
            <a:r>
              <a:rPr lang="en-GB" sz="525" dirty="0">
                <a:solidFill>
                  <a:srgbClr val="9C9385"/>
                </a:solidFill>
                <a:latin typeface="Verdana" pitchFamily="34" charset="0"/>
                <a:cs typeface="Arial" pitchFamily="34" charset="0"/>
              </a:rPr>
              <a:t>●</a:t>
            </a:r>
            <a:r>
              <a:rPr lang="en-GB" sz="525" dirty="0">
                <a:solidFill>
                  <a:srgbClr val="9C9385"/>
                </a:solidFill>
                <a:cs typeface="Arial" pitchFamily="34" charset="0"/>
              </a:rPr>
              <a:t>  FOR INTERNAL USE ONLY 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 bwMode="auto">
          <a:xfrm>
            <a:off x="8353432" y="6486528"/>
            <a:ext cx="541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defTabSz="685783" eaLnBrk="1" fontAlgn="base" hangingPunct="1">
              <a:spcBef>
                <a:spcPct val="0"/>
              </a:spcBef>
              <a:spcAft>
                <a:spcPct val="0"/>
              </a:spcAft>
            </a:pPr>
            <a:fld id="{025AA74D-A912-4E50-9DA8-F33C8905380B}" type="slidenum">
              <a:rPr lang="en-US" altLang="en-US" sz="900">
                <a:solidFill>
                  <a:prstClr val="black"/>
                </a:solidFill>
                <a:latin typeface="Arial" pitchFamily="34" charset="0"/>
              </a:rPr>
              <a:pPr algn="r" defTabSz="685783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9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375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575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97" y="1079999"/>
            <a:ext cx="8369865" cy="5101200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  <a:lvl2pPr>
              <a:buClr>
                <a:schemeClr val="tx2"/>
              </a:buClr>
              <a:defRPr b="0">
                <a:latin typeface="+mn-lt"/>
              </a:defRPr>
            </a:lvl2pPr>
            <a:lvl3pPr>
              <a:buClr>
                <a:schemeClr val="tx2"/>
              </a:buClr>
              <a:defRPr b="0">
                <a:latin typeface="+mn-lt"/>
              </a:defRPr>
            </a:lvl3pPr>
            <a:lvl4pPr>
              <a:buClr>
                <a:schemeClr val="tx2"/>
              </a:buClr>
              <a:defRPr b="0">
                <a:latin typeface="+mn-lt"/>
              </a:defRPr>
            </a:lvl4pPr>
            <a:lvl5pPr>
              <a:buClr>
                <a:schemeClr val="tx2"/>
              </a:buCl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20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" y="6317903"/>
            <a:ext cx="8639861" cy="539991"/>
          </a:xfrm>
          <a:prstGeom prst="rect">
            <a:avLst/>
          </a:prstGeom>
        </p:spPr>
        <p:txBody>
          <a:bodyPr lIns="89999" tIns="46799" rIns="89999" bIns="46799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None/>
              <a:defRPr sz="563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417239405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0BE7363-B4E0-4173-A81D-673CA9EAD4F2}"/>
              </a:ext>
            </a:extLst>
          </p:cNvPr>
          <p:cNvSpPr/>
          <p:nvPr/>
        </p:nvSpPr>
        <p:spPr>
          <a:xfrm>
            <a:off x="310754" y="346076"/>
            <a:ext cx="8522494" cy="616585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8672" y="801130"/>
            <a:ext cx="5424903" cy="2184908"/>
          </a:xfrm>
        </p:spPr>
        <p:txBody>
          <a:bodyPr>
            <a:no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59691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</p:spPr>
        <p:txBody>
          <a:bodyPr>
            <a:noAutofit/>
          </a:bodyPr>
          <a:lstStyle>
            <a:lvl1pPr algn="l">
              <a:defRPr sz="2100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9371"/>
            <a:ext cx="8229600" cy="4990959"/>
          </a:xfrm>
        </p:spPr>
        <p:txBody>
          <a:bodyPr/>
          <a:lstStyle>
            <a:lvl1pPr>
              <a:defRPr b="0">
                <a:latin typeface="+mn-lt"/>
              </a:defRPr>
            </a:lvl1pPr>
            <a:lvl2pPr>
              <a:defRPr b="0">
                <a:latin typeface="+mn-lt"/>
              </a:defRPr>
            </a:lvl2pPr>
            <a:lvl3pPr>
              <a:defRPr b="0">
                <a:latin typeface="+mn-lt"/>
              </a:defRPr>
            </a:lvl3pPr>
            <a:lvl4pPr>
              <a:defRPr b="0">
                <a:latin typeface="+mn-lt"/>
              </a:defRPr>
            </a:lvl4pPr>
            <a:lvl5pPr>
              <a:defRPr b="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33434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8"/>
          <p:cNvSpPr>
            <a:spLocks noGrp="1"/>
          </p:cNvSpPr>
          <p:nvPr>
            <p:ph type="title"/>
          </p:nvPr>
        </p:nvSpPr>
        <p:spPr>
          <a:xfrm>
            <a:off x="237601" y="192000"/>
            <a:ext cx="8280000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8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063" y="1552689"/>
            <a:ext cx="7023713" cy="4229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800"/>
            </a:lvl3pPr>
            <a:lvl4pPr marL="1028700" indent="0">
              <a:buNone/>
              <a:defRPr sz="1800"/>
            </a:lvl4pPr>
            <a:lvl5pPr marL="1371600" indent="0">
              <a:buNone/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744078A-9EB5-4806-B235-1CAD4AC1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17898" y="6462715"/>
            <a:ext cx="396478" cy="2159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23381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6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/>
          </p:nvPr>
        </p:nvSpPr>
        <p:spPr>
          <a:xfrm>
            <a:off x="596696" y="1460311"/>
            <a:ext cx="7946805" cy="4017560"/>
          </a:xfrm>
        </p:spPr>
        <p:txBody>
          <a:bodyPr tIns="0" rIns="0" bIns="0" numCol="2" spcCol="720000">
            <a:noAutofit/>
          </a:bodyPr>
          <a:lstStyle>
            <a:lvl1pPr marL="133350" indent="-133350">
              <a:buClr>
                <a:schemeClr val="accent1"/>
              </a:buClr>
              <a:buFont typeface="Arial" charset="0"/>
              <a:buChar char="•"/>
              <a:defRPr/>
            </a:lvl1pPr>
            <a:lvl2pPr marL="336947" indent="-203597">
              <a:buClr>
                <a:schemeClr val="accent1"/>
              </a:buClr>
              <a:buFont typeface="Arial" charset="0"/>
              <a:buChar char="•"/>
              <a:tabLst/>
              <a:defRPr/>
            </a:lvl2pPr>
            <a:lvl3pPr marL="471488" indent="-134541">
              <a:buClr>
                <a:schemeClr val="accent1"/>
              </a:buClr>
              <a:buFont typeface="Arial" charset="0"/>
              <a:buChar char="•"/>
              <a:defRPr/>
            </a:lvl3pPr>
            <a:lvl4pPr marL="1200150" indent="-171450">
              <a:buClr>
                <a:schemeClr val="accent1"/>
              </a:buClr>
              <a:buFont typeface="Arial" charset="0"/>
              <a:buChar char="•"/>
              <a:defRPr/>
            </a:lvl4pPr>
            <a:lvl5pPr marL="1543050" indent="-171450">
              <a:buClr>
                <a:schemeClr val="accent1"/>
              </a:buClr>
              <a:buFont typeface="Arial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950827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ullet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>
            <a:spLocks noGrp="1"/>
          </p:cNvSpPr>
          <p:nvPr>
            <p:ph type="title"/>
          </p:nvPr>
        </p:nvSpPr>
        <p:spPr>
          <a:xfrm>
            <a:off x="237064" y="192000"/>
            <a:ext cx="8765651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1800" b="1" baseline="0">
                <a:solidFill>
                  <a:srgbClr val="8300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7" name="Content Placeholder 2"/>
          <p:cNvSpPr>
            <a:spLocks noGrp="1"/>
          </p:cNvSpPr>
          <p:nvPr>
            <p:ph idx="16"/>
          </p:nvPr>
        </p:nvSpPr>
        <p:spPr>
          <a:xfrm>
            <a:off x="237600" y="1645920"/>
            <a:ext cx="7056000" cy="2157984"/>
          </a:xfrm>
          <a:prstGeom prst="rect">
            <a:avLst/>
          </a:prstGeom>
        </p:spPr>
        <p:txBody>
          <a:bodyPr/>
          <a:lstStyle>
            <a:lvl1pPr marL="135000" indent="-135000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3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05000" indent="-135000">
              <a:lnSpc>
                <a:spcPct val="100000"/>
              </a:lnSpc>
              <a:spcBef>
                <a:spcPts val="0"/>
              </a:spcBef>
              <a:defRPr sz="135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50" baseline="0">
                <a:latin typeface="Arial" pitchFamily="34" charset="0"/>
                <a:cs typeface="Arial" pitchFamily="34" charset="0"/>
              </a:defRPr>
            </a:lvl3pPr>
            <a:lvl4pPr marL="467100" indent="-135000">
              <a:defRPr sz="1050">
                <a:latin typeface="Arial" pitchFamily="34" charset="0"/>
                <a:cs typeface="Arial" pitchFamily="34" charset="0"/>
              </a:defRPr>
            </a:lvl4pPr>
            <a:lvl5pPr marL="467100">
              <a:defRPr sz="105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972F3824-4404-4FD1-8B64-673C91B4530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317898" y="6462715"/>
            <a:ext cx="396478" cy="2159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6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64942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7_Title and Content_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 rtlCol="0">
            <a:noAutofit/>
          </a:bodyPr>
          <a:lstStyle>
            <a:lvl1pPr algn="l">
              <a:defRPr sz="2100" b="1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62079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ody and Content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37600" y="1649465"/>
            <a:ext cx="4086000" cy="216000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892" indent="0" algn="l">
              <a:buNone/>
              <a:defRPr sz="1050"/>
            </a:lvl2pPr>
            <a:lvl3pPr marL="685783" indent="0" algn="l">
              <a:buNone/>
              <a:defRPr sz="1050"/>
            </a:lvl3pPr>
            <a:lvl4pPr marL="1028675" indent="0" algn="l">
              <a:buNone/>
              <a:defRPr sz="1050"/>
            </a:lvl4pPr>
            <a:lvl5pPr marL="1371566" indent="0" algn="l">
              <a:buNone/>
              <a:defRPr sz="1050"/>
            </a:lvl5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237064" y="192000"/>
            <a:ext cx="8765651" cy="672000"/>
          </a:xfrm>
          <a:prstGeom prst="rect">
            <a:avLst/>
          </a:prstGeom>
        </p:spPr>
        <p:txBody>
          <a:bodyPr/>
          <a:lstStyle>
            <a:lvl1pPr algn="l" defTabSz="457189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2400" b="1" kern="1200" baseline="0" noProof="0" dirty="0">
                <a:solidFill>
                  <a:srgbClr val="83005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" name="Content Placeholder 2"/>
          <p:cNvSpPr>
            <a:spLocks noGrp="1"/>
          </p:cNvSpPr>
          <p:nvPr>
            <p:ph idx="15"/>
          </p:nvPr>
        </p:nvSpPr>
        <p:spPr>
          <a:xfrm>
            <a:off x="4680000" y="1645920"/>
            <a:ext cx="4086000" cy="2157984"/>
          </a:xfrm>
          <a:prstGeom prst="rect">
            <a:avLst/>
          </a:prstGeom>
        </p:spPr>
        <p:txBody>
          <a:bodyPr/>
          <a:lstStyle>
            <a:lvl1pPr marL="179996" indent="-179996">
              <a:lnSpc>
                <a:spcPct val="100000"/>
              </a:lnSpc>
              <a:spcBef>
                <a:spcPts val="0"/>
              </a:spcBef>
              <a:buClr>
                <a:srgbClr val="830051"/>
              </a:buClr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539987" indent="-179996">
              <a:lnSpc>
                <a:spcPct val="100000"/>
              </a:lnSpc>
              <a:spcBef>
                <a:spcPts val="0"/>
              </a:spcBef>
              <a:defRPr sz="18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 baseline="0">
                <a:latin typeface="Arial" pitchFamily="34" charset="0"/>
                <a:cs typeface="Arial" pitchFamily="34" charset="0"/>
              </a:defRPr>
            </a:lvl3pPr>
            <a:lvl4pPr marL="622784" indent="-179996">
              <a:defRPr sz="1400">
                <a:latin typeface="Arial" pitchFamily="34" charset="0"/>
                <a:cs typeface="Arial" pitchFamily="34" charset="0"/>
              </a:defRPr>
            </a:lvl4pPr>
            <a:lvl5pPr marL="622784">
              <a:defRPr sz="1400">
                <a:latin typeface="Arial" pitchFamily="34" charset="0"/>
                <a:cs typeface="Arial" pitchFamily="34" charset="0"/>
              </a:defRPr>
            </a:lvl5pPr>
            <a:lvl6pPr>
              <a:defRPr>
                <a:latin typeface="Arial" pitchFamily="34" charset="0"/>
                <a:cs typeface="Arial" pitchFamily="34" charset="0"/>
              </a:defRPr>
            </a:lvl6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FE7B6F5-A400-47E4-9694-F5A8D7F54E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17898" y="6462715"/>
            <a:ext cx="396478" cy="2159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52598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v 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8"/>
          <p:cNvSpPr>
            <a:spLocks noGrp="1"/>
          </p:cNvSpPr>
          <p:nvPr>
            <p:ph type="title"/>
          </p:nvPr>
        </p:nvSpPr>
        <p:spPr>
          <a:xfrm>
            <a:off x="237061" y="192000"/>
            <a:ext cx="8280000" cy="672000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defRPr sz="2400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1" name="Table Placeholder 29"/>
          <p:cNvSpPr>
            <a:spLocks noGrp="1"/>
          </p:cNvSpPr>
          <p:nvPr>
            <p:ph type="tbl" sz="quarter" idx="15"/>
          </p:nvPr>
        </p:nvSpPr>
        <p:spPr>
          <a:xfrm>
            <a:off x="986400" y="1731133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6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046700" y="1879890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 dirty="0"/>
          </a:p>
        </p:txBody>
      </p:sp>
      <p:sp>
        <p:nvSpPr>
          <p:cNvPr id="63" name="Text Placeholder 49"/>
          <p:cNvSpPr>
            <a:spLocks noGrp="1"/>
          </p:cNvSpPr>
          <p:nvPr>
            <p:ph type="body" sz="quarter" idx="26"/>
          </p:nvPr>
        </p:nvSpPr>
        <p:spPr>
          <a:xfrm>
            <a:off x="330200" y="1731600"/>
            <a:ext cx="540000" cy="540000"/>
          </a:xfrm>
          <a:prstGeom prst="rect">
            <a:avLst/>
          </a:prstGeom>
          <a:solidFill>
            <a:srgbClr val="D8DCDE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4" name="Table Placeholder 29"/>
          <p:cNvSpPr>
            <a:spLocks noGrp="1"/>
          </p:cNvSpPr>
          <p:nvPr>
            <p:ph type="tbl" sz="quarter" idx="27"/>
          </p:nvPr>
        </p:nvSpPr>
        <p:spPr>
          <a:xfrm>
            <a:off x="987429" y="240348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65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1046700" y="2552246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 baseline="0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 dirty="0"/>
          </a:p>
        </p:txBody>
      </p:sp>
      <p:sp>
        <p:nvSpPr>
          <p:cNvPr id="66" name="Text Placeholder 49"/>
          <p:cNvSpPr>
            <a:spLocks noGrp="1"/>
          </p:cNvSpPr>
          <p:nvPr>
            <p:ph type="body" sz="quarter" idx="29"/>
          </p:nvPr>
        </p:nvSpPr>
        <p:spPr>
          <a:xfrm>
            <a:off x="330200" y="2403956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7" name="Table Placeholder 29"/>
          <p:cNvSpPr>
            <a:spLocks noGrp="1"/>
          </p:cNvSpPr>
          <p:nvPr>
            <p:ph type="tbl" sz="quarter" idx="30"/>
          </p:nvPr>
        </p:nvSpPr>
        <p:spPr>
          <a:xfrm>
            <a:off x="987429" y="3082231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68" name="Text Placeholder 2"/>
          <p:cNvSpPr>
            <a:spLocks noGrp="1"/>
          </p:cNvSpPr>
          <p:nvPr>
            <p:ph type="body" sz="quarter" idx="31"/>
          </p:nvPr>
        </p:nvSpPr>
        <p:spPr>
          <a:xfrm>
            <a:off x="1046700" y="3230987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/>
          </a:p>
        </p:txBody>
      </p:sp>
      <p:sp>
        <p:nvSpPr>
          <p:cNvPr id="69" name="Text Placeholder 49"/>
          <p:cNvSpPr>
            <a:spLocks noGrp="1"/>
          </p:cNvSpPr>
          <p:nvPr>
            <p:ph type="body" sz="quarter" idx="32"/>
          </p:nvPr>
        </p:nvSpPr>
        <p:spPr>
          <a:xfrm>
            <a:off x="330200" y="3082699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0" name="Table Placeholder 29"/>
          <p:cNvSpPr>
            <a:spLocks noGrp="1"/>
          </p:cNvSpPr>
          <p:nvPr>
            <p:ph type="tbl" sz="quarter" idx="33"/>
          </p:nvPr>
        </p:nvSpPr>
        <p:spPr>
          <a:xfrm>
            <a:off x="987429" y="3763175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71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1046700" y="3911931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/>
          </a:p>
        </p:txBody>
      </p:sp>
      <p:sp>
        <p:nvSpPr>
          <p:cNvPr id="72" name="Text Placeholder 49"/>
          <p:cNvSpPr>
            <a:spLocks noGrp="1"/>
          </p:cNvSpPr>
          <p:nvPr>
            <p:ph type="body" sz="quarter" idx="35"/>
          </p:nvPr>
        </p:nvSpPr>
        <p:spPr>
          <a:xfrm>
            <a:off x="330200" y="3763643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3" name="Table Placeholder 29"/>
          <p:cNvSpPr>
            <a:spLocks noGrp="1"/>
          </p:cNvSpPr>
          <p:nvPr>
            <p:ph type="tbl" sz="quarter" idx="36"/>
          </p:nvPr>
        </p:nvSpPr>
        <p:spPr>
          <a:xfrm>
            <a:off x="987429" y="4440879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74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1046700" y="4589634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/>
          </a:p>
        </p:txBody>
      </p:sp>
      <p:sp>
        <p:nvSpPr>
          <p:cNvPr id="75" name="Text Placeholder 49"/>
          <p:cNvSpPr>
            <a:spLocks noGrp="1"/>
          </p:cNvSpPr>
          <p:nvPr>
            <p:ph type="body" sz="quarter" idx="38"/>
          </p:nvPr>
        </p:nvSpPr>
        <p:spPr>
          <a:xfrm>
            <a:off x="330200" y="4441345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6" name="Table Placeholder 29"/>
          <p:cNvSpPr>
            <a:spLocks noGrp="1"/>
          </p:cNvSpPr>
          <p:nvPr>
            <p:ph type="tbl" sz="quarter" idx="39"/>
          </p:nvPr>
        </p:nvSpPr>
        <p:spPr>
          <a:xfrm>
            <a:off x="987429" y="5129167"/>
            <a:ext cx="5976000" cy="540000"/>
          </a:xfrm>
          <a:prstGeom prst="rect">
            <a:avLst/>
          </a:prstGeom>
          <a:solidFill>
            <a:srgbClr val="D8DCDE"/>
          </a:solidFill>
        </p:spPr>
        <p:txBody>
          <a:bodyPr/>
          <a:lstStyle>
            <a:lvl1pPr marL="0" indent="0">
              <a:buNone/>
              <a:defRPr sz="1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GB" noProof="0"/>
          </a:p>
        </p:txBody>
      </p:sp>
      <p:sp>
        <p:nvSpPr>
          <p:cNvPr id="77" name="Text Placeholder 2"/>
          <p:cNvSpPr>
            <a:spLocks noGrp="1"/>
          </p:cNvSpPr>
          <p:nvPr>
            <p:ph type="body" sz="quarter" idx="40"/>
          </p:nvPr>
        </p:nvSpPr>
        <p:spPr>
          <a:xfrm>
            <a:off x="1046700" y="5277923"/>
            <a:ext cx="5718173" cy="3941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6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18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800" b="1"/>
            </a:lvl4pPr>
            <a:lvl5pPr marL="1828754" indent="0">
              <a:buNone/>
              <a:defRPr sz="1800" b="1"/>
            </a:lvl5pPr>
          </a:lstStyle>
          <a:p>
            <a:pPr lvl="0"/>
            <a:endParaRPr lang="en-GB" noProof="0" dirty="0"/>
          </a:p>
        </p:txBody>
      </p:sp>
      <p:sp>
        <p:nvSpPr>
          <p:cNvPr id="78" name="Text Placeholder 49"/>
          <p:cNvSpPr>
            <a:spLocks noGrp="1"/>
          </p:cNvSpPr>
          <p:nvPr>
            <p:ph type="body" sz="quarter" idx="41"/>
          </p:nvPr>
        </p:nvSpPr>
        <p:spPr>
          <a:xfrm>
            <a:off x="330200" y="5129635"/>
            <a:ext cx="540000" cy="540000"/>
          </a:xfrm>
          <a:prstGeom prst="rect">
            <a:avLst/>
          </a:prstGeom>
          <a:solidFill>
            <a:srgbClr val="830051"/>
          </a:solidFill>
          <a:ln w="19050" cmpd="sng">
            <a:noFill/>
          </a:ln>
        </p:spPr>
        <p:txBody>
          <a:bodyPr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1800" b="1">
                <a:solidFill>
                  <a:srgbClr val="C4CACD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="" xmlns:a16="http://schemas.microsoft.com/office/drawing/2014/main" id="{8711A176-3FB2-4AAF-B7F7-F54065138051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317898" y="6462715"/>
            <a:ext cx="396478" cy="2159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626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6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12-Oct-23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380080" y="6407944"/>
            <a:ext cx="235068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CB108BC-92E7-49E9-BF0D-F78A875BA67F}" type="slidenum">
              <a:rPr lang="ar-EG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op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97" y="86404"/>
            <a:ext cx="8369865" cy="8999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575" b="1" i="0">
                <a:solidFill>
                  <a:srgbClr val="5C5C5C"/>
                </a:solidFill>
                <a:latin typeface="Arial (Headings)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97" y="1080002"/>
            <a:ext cx="8369865" cy="1753353"/>
          </a:xfrm>
          <a:prstGeom prst="rect">
            <a:avLst/>
          </a:prstGeom>
        </p:spPr>
        <p:txBody>
          <a:bodyPr/>
          <a:lstStyle>
            <a:lvl1pPr>
              <a:defRPr b="0">
                <a:latin typeface="+mn-lt"/>
              </a:defRPr>
            </a:lvl1pPr>
            <a:lvl2pPr>
              <a:buClr>
                <a:schemeClr val="tx2"/>
              </a:buClr>
              <a:defRPr b="0">
                <a:latin typeface="+mn-lt"/>
              </a:defRPr>
            </a:lvl2pPr>
            <a:lvl3pPr>
              <a:buClr>
                <a:schemeClr val="tx2"/>
              </a:buClr>
              <a:defRPr b="0">
                <a:latin typeface="+mn-lt"/>
              </a:defRPr>
            </a:lvl3pPr>
            <a:lvl4pPr>
              <a:buClr>
                <a:schemeClr val="tx2"/>
              </a:buClr>
              <a:defRPr b="0">
                <a:latin typeface="+mn-lt"/>
              </a:defRPr>
            </a:lvl4pPr>
            <a:lvl5pPr>
              <a:buClr>
                <a:schemeClr val="tx2"/>
              </a:buClr>
              <a:defRPr b="0">
                <a:latin typeface="+mn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ext Placeholder 20">
            <a:extLst/>
          </p:cNvPr>
          <p:cNvSpPr>
            <a:spLocks noGrp="1"/>
          </p:cNvSpPr>
          <p:nvPr>
            <p:ph type="body" sz="quarter" idx="11"/>
          </p:nvPr>
        </p:nvSpPr>
        <p:spPr>
          <a:xfrm>
            <a:off x="3" y="6317903"/>
            <a:ext cx="8639861" cy="539991"/>
          </a:xfrm>
          <a:prstGeom prst="rect">
            <a:avLst/>
          </a:prstGeom>
        </p:spPr>
        <p:txBody>
          <a:bodyPr lIns="89999" tIns="46799" rIns="89999" bIns="46799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169"/>
              </a:spcBef>
              <a:spcAft>
                <a:spcPts val="0"/>
              </a:spcAft>
              <a:buNone/>
              <a:defRPr sz="563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67691077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3" y="1442243"/>
            <a:ext cx="6822759" cy="672000"/>
          </a:xfrm>
          <a:prstGeom prst="rect">
            <a:avLst/>
          </a:prstGeom>
        </p:spPr>
        <p:txBody>
          <a:bodyPr lIns="121917" tIns="60958" rIns="121917" bIns="60958"/>
          <a:lstStyle>
            <a:lvl1pPr algn="l">
              <a:lnSpc>
                <a:spcPct val="90000"/>
              </a:lnSpc>
              <a:defRPr sz="2081" b="1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215999" y="3202200"/>
            <a:ext cx="6480000" cy="2544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lnSpc>
                <a:spcPts val="825"/>
              </a:lnSpc>
              <a:spcBef>
                <a:spcPts val="0"/>
              </a:spcBef>
              <a:buNone/>
              <a:defRPr sz="1069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215999" y="3477200"/>
            <a:ext cx="6480000" cy="2544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lnSpc>
                <a:spcPts val="825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7128000" y="3202200"/>
            <a:ext cx="1872000" cy="2544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lnSpc>
                <a:spcPts val="825"/>
              </a:lnSpc>
              <a:spcBef>
                <a:spcPts val="0"/>
              </a:spcBef>
              <a:buNone/>
              <a:defRPr sz="9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7128000" y="3477200"/>
            <a:ext cx="1872000" cy="2544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>
              <a:lnSpc>
                <a:spcPts val="825"/>
              </a:lnSpc>
              <a:spcBef>
                <a:spcPts val="0"/>
              </a:spcBef>
              <a:buNone/>
              <a:defRPr sz="9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6297768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45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1024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024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25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256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7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8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9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0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6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6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264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265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B42B651-3B16-465C-9E52-FC81DC7A26C2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2726C-88DC-4955-B4D7-492E7A636B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B3B14-3824-43E3-BD73-C9D26B06355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AD88D-841F-4300-8178-0B344F7A343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B6C82-0DEE-4FEA-B62F-57D879F59CD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CFDB6C-AA05-481D-AD33-F3C3155B2AA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E5077-BAE0-40D5-A8FE-155F3872B552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9DC58-362E-4B03-B27E-57CA9F8CD7E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295CC-B4CB-495C-8F8F-45695A9907A6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37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67639" y="228600"/>
            <a:ext cx="8823960" cy="6096000"/>
          </a:xfrm>
          <a:custGeom>
            <a:avLst/>
            <a:gdLst/>
            <a:ahLst/>
            <a:cxnLst/>
            <a:rect l="l" t="t" r="r" b="b"/>
            <a:pathLst>
              <a:path w="8823960" h="6096000">
                <a:moveTo>
                  <a:pt x="673095" y="0"/>
                </a:moveTo>
                <a:lnTo>
                  <a:pt x="622656" y="2482"/>
                </a:lnTo>
                <a:lnTo>
                  <a:pt x="572469" y="9760"/>
                </a:lnTo>
                <a:lnTo>
                  <a:pt x="522787" y="21581"/>
                </a:lnTo>
                <a:lnTo>
                  <a:pt x="473861" y="37694"/>
                </a:lnTo>
                <a:lnTo>
                  <a:pt x="425946" y="57845"/>
                </a:lnTo>
                <a:lnTo>
                  <a:pt x="379292" y="81783"/>
                </a:lnTo>
                <a:lnTo>
                  <a:pt x="334152" y="109254"/>
                </a:lnTo>
                <a:lnTo>
                  <a:pt x="290780" y="140007"/>
                </a:lnTo>
                <a:lnTo>
                  <a:pt x="249426" y="173788"/>
                </a:lnTo>
                <a:lnTo>
                  <a:pt x="210344" y="210346"/>
                </a:lnTo>
                <a:lnTo>
                  <a:pt x="173786" y="249428"/>
                </a:lnTo>
                <a:lnTo>
                  <a:pt x="140005" y="290781"/>
                </a:lnTo>
                <a:lnTo>
                  <a:pt x="109253" y="334153"/>
                </a:lnTo>
                <a:lnTo>
                  <a:pt x="81782" y="379292"/>
                </a:lnTo>
                <a:lnTo>
                  <a:pt x="57845" y="425946"/>
                </a:lnTo>
                <a:lnTo>
                  <a:pt x="37693" y="473861"/>
                </a:lnTo>
                <a:lnTo>
                  <a:pt x="21581" y="522785"/>
                </a:lnTo>
                <a:lnTo>
                  <a:pt x="9760" y="572466"/>
                </a:lnTo>
                <a:lnTo>
                  <a:pt x="2482" y="622652"/>
                </a:lnTo>
                <a:lnTo>
                  <a:pt x="0" y="673089"/>
                </a:lnTo>
                <a:lnTo>
                  <a:pt x="0" y="5422903"/>
                </a:lnTo>
                <a:lnTo>
                  <a:pt x="2482" y="5473343"/>
                </a:lnTo>
                <a:lnTo>
                  <a:pt x="9760" y="5523530"/>
                </a:lnTo>
                <a:lnTo>
                  <a:pt x="21581" y="5573212"/>
                </a:lnTo>
                <a:lnTo>
                  <a:pt x="37693" y="5622137"/>
                </a:lnTo>
                <a:lnTo>
                  <a:pt x="57845" y="5670053"/>
                </a:lnTo>
                <a:lnTo>
                  <a:pt x="81782" y="5716707"/>
                </a:lnTo>
                <a:lnTo>
                  <a:pt x="109253" y="5761847"/>
                </a:lnTo>
                <a:lnTo>
                  <a:pt x="140005" y="5805219"/>
                </a:lnTo>
                <a:lnTo>
                  <a:pt x="173786" y="5846573"/>
                </a:lnTo>
                <a:lnTo>
                  <a:pt x="210344" y="5885655"/>
                </a:lnTo>
                <a:lnTo>
                  <a:pt x="249426" y="5922212"/>
                </a:lnTo>
                <a:lnTo>
                  <a:pt x="290780" y="5955994"/>
                </a:lnTo>
                <a:lnTo>
                  <a:pt x="334152" y="5986746"/>
                </a:lnTo>
                <a:lnTo>
                  <a:pt x="379292" y="6014217"/>
                </a:lnTo>
                <a:lnTo>
                  <a:pt x="425946" y="6038154"/>
                </a:lnTo>
                <a:lnTo>
                  <a:pt x="473861" y="6058305"/>
                </a:lnTo>
                <a:lnTo>
                  <a:pt x="522787" y="6074418"/>
                </a:lnTo>
                <a:lnTo>
                  <a:pt x="572469" y="6086239"/>
                </a:lnTo>
                <a:lnTo>
                  <a:pt x="622656" y="6093517"/>
                </a:lnTo>
                <a:lnTo>
                  <a:pt x="673095" y="6095999"/>
                </a:lnTo>
                <a:lnTo>
                  <a:pt x="8150869" y="6095999"/>
                </a:lnTo>
                <a:lnTo>
                  <a:pt x="8201307" y="6093517"/>
                </a:lnTo>
                <a:lnTo>
                  <a:pt x="8251493" y="6086239"/>
                </a:lnTo>
                <a:lnTo>
                  <a:pt x="8301174" y="6074418"/>
                </a:lnTo>
                <a:lnTo>
                  <a:pt x="8350098" y="6058305"/>
                </a:lnTo>
                <a:lnTo>
                  <a:pt x="8398013" y="6038154"/>
                </a:lnTo>
                <a:lnTo>
                  <a:pt x="8444666" y="6014217"/>
                </a:lnTo>
                <a:lnTo>
                  <a:pt x="8489806" y="5986746"/>
                </a:lnTo>
                <a:lnTo>
                  <a:pt x="8533178" y="5955994"/>
                </a:lnTo>
                <a:lnTo>
                  <a:pt x="8574531" y="5922212"/>
                </a:lnTo>
                <a:lnTo>
                  <a:pt x="8613613" y="5885655"/>
                </a:lnTo>
                <a:lnTo>
                  <a:pt x="8650171" y="5846573"/>
                </a:lnTo>
                <a:lnTo>
                  <a:pt x="8683952" y="5805219"/>
                </a:lnTo>
                <a:lnTo>
                  <a:pt x="8714705" y="5761847"/>
                </a:lnTo>
                <a:lnTo>
                  <a:pt x="8742176" y="5716707"/>
                </a:lnTo>
                <a:lnTo>
                  <a:pt x="8766114" y="5670053"/>
                </a:lnTo>
                <a:lnTo>
                  <a:pt x="8786265" y="5622137"/>
                </a:lnTo>
                <a:lnTo>
                  <a:pt x="8802377" y="5573212"/>
                </a:lnTo>
                <a:lnTo>
                  <a:pt x="8814199" y="5523530"/>
                </a:lnTo>
                <a:lnTo>
                  <a:pt x="8821477" y="5473343"/>
                </a:lnTo>
                <a:lnTo>
                  <a:pt x="8823959" y="5422903"/>
                </a:lnTo>
                <a:lnTo>
                  <a:pt x="8823959" y="673089"/>
                </a:lnTo>
                <a:lnTo>
                  <a:pt x="8821477" y="622652"/>
                </a:lnTo>
                <a:lnTo>
                  <a:pt x="8814199" y="572466"/>
                </a:lnTo>
                <a:lnTo>
                  <a:pt x="8802377" y="522785"/>
                </a:lnTo>
                <a:lnTo>
                  <a:pt x="8786265" y="473861"/>
                </a:lnTo>
                <a:lnTo>
                  <a:pt x="8766114" y="425946"/>
                </a:lnTo>
                <a:lnTo>
                  <a:pt x="8742176" y="379292"/>
                </a:lnTo>
                <a:lnTo>
                  <a:pt x="8714705" y="334153"/>
                </a:lnTo>
                <a:lnTo>
                  <a:pt x="8683952" y="290781"/>
                </a:lnTo>
                <a:lnTo>
                  <a:pt x="8650171" y="249428"/>
                </a:lnTo>
                <a:lnTo>
                  <a:pt x="8613613" y="210346"/>
                </a:lnTo>
                <a:lnTo>
                  <a:pt x="8574531" y="173788"/>
                </a:lnTo>
                <a:lnTo>
                  <a:pt x="8533178" y="140007"/>
                </a:lnTo>
                <a:lnTo>
                  <a:pt x="8489806" y="109254"/>
                </a:lnTo>
                <a:lnTo>
                  <a:pt x="8444666" y="81783"/>
                </a:lnTo>
                <a:lnTo>
                  <a:pt x="8398013" y="57845"/>
                </a:lnTo>
                <a:lnTo>
                  <a:pt x="8350098" y="37694"/>
                </a:lnTo>
                <a:lnTo>
                  <a:pt x="8301174" y="21581"/>
                </a:lnTo>
                <a:lnTo>
                  <a:pt x="8251493" y="9760"/>
                </a:lnTo>
                <a:lnTo>
                  <a:pt x="8201307" y="2482"/>
                </a:lnTo>
                <a:lnTo>
                  <a:pt x="8150869" y="0"/>
                </a:lnTo>
                <a:lnTo>
                  <a:pt x="673095" y="0"/>
                </a:lnTo>
                <a:close/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7639" y="228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8991600" y="6324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8393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66" y="523377"/>
            <a:ext cx="8074666" cy="1913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FD293D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1316" y="1449731"/>
            <a:ext cx="8341366" cy="3895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12-Oct-23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41" r:id="rId6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:a16="http://schemas.microsoft.com/office/drawing/2014/main" xmlns="" id="{EF26E65D-5D9A-48FD-8E76-0691C3888A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5764" y="85727"/>
            <a:ext cx="8370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799" rIns="89999" bIns="467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xmlns="" id="{EE7E8AE9-8F24-4411-A605-7DB24C4DE3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7350" y="1079504"/>
            <a:ext cx="83693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2DE439A-8979-480C-848F-D3D00FE53E66}"/>
              </a:ext>
            </a:extLst>
          </p:cNvPr>
          <p:cNvCxnSpPr/>
          <p:nvPr/>
        </p:nvCxnSpPr>
        <p:spPr>
          <a:xfrm>
            <a:off x="387350" y="966788"/>
            <a:ext cx="83693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22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  <p:sldLayoutId id="2147483691" r:id="rId25"/>
    <p:sldLayoutId id="2147483692" r:id="rId26"/>
    <p:sldLayoutId id="2147483693" r:id="rId27"/>
    <p:sldLayoutId id="2147483694" r:id="rId28"/>
    <p:sldLayoutId id="2147483695" r:id="rId29"/>
    <p:sldLayoutId id="2147483696" r:id="rId30"/>
    <p:sldLayoutId id="2147483697" r:id="rId31"/>
    <p:sldLayoutId id="2147483698" r:id="rId32"/>
    <p:sldLayoutId id="2147483699" r:id="rId33"/>
    <p:sldLayoutId id="2147483700" r:id="rId34"/>
    <p:sldLayoutId id="2147483701" r:id="rId35"/>
    <p:sldLayoutId id="2147483702" r:id="rId36"/>
    <p:sldLayoutId id="2147483703" r:id="rId37"/>
  </p:sldLayoutIdLst>
  <p:transition/>
  <p:txStyles>
    <p:titleStyle>
      <a:lvl1pPr algn="l" defTabSz="257175" rtl="0" eaLnBrk="0" fontAlgn="base" hangingPunct="0">
        <a:spcBef>
          <a:spcPct val="0"/>
        </a:spcBef>
        <a:spcAft>
          <a:spcPct val="0"/>
        </a:spcAft>
        <a:defRPr sz="1575" b="1" kern="1200">
          <a:solidFill>
            <a:srgbClr val="5C5C5C"/>
          </a:solidFill>
          <a:latin typeface="Arial (Headings)"/>
          <a:ea typeface="+mj-ea"/>
          <a:cs typeface="+mj-cs"/>
        </a:defRPr>
      </a:lvl1pPr>
      <a:lvl2pPr algn="l" defTabSz="257175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2pPr>
      <a:lvl3pPr algn="l" defTabSz="257175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3pPr>
      <a:lvl4pPr algn="l" defTabSz="257175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4pPr>
      <a:lvl5pPr algn="l" defTabSz="257175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5pPr>
      <a:lvl6pPr marL="342900" algn="l" defTabSz="257175" rtl="0" fontAlgn="base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6pPr>
      <a:lvl7pPr marL="685800" algn="l" defTabSz="257175" rtl="0" fontAlgn="base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7pPr>
      <a:lvl8pPr marL="1028700" algn="l" defTabSz="257175" rtl="0" fontAlgn="base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8pPr>
      <a:lvl9pPr marL="1371600" algn="l" defTabSz="257175" rtl="0" fontAlgn="base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9pPr>
    </p:titleStyle>
    <p:bodyStyle>
      <a:lvl1pPr marL="100013" indent="-100013" algn="l" defTabSz="257175" rtl="0" eaLnBrk="0" fontAlgn="base" hangingPunct="0">
        <a:spcBef>
          <a:spcPts val="281"/>
        </a:spcBef>
        <a:spcAft>
          <a:spcPts val="281"/>
        </a:spcAft>
        <a:buClr>
          <a:schemeClr val="tx2"/>
        </a:buClr>
        <a:buSzPct val="110000"/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2413" indent="-152400" algn="l" defTabSz="257175" rtl="0" eaLnBrk="0" fontAlgn="base" hangingPunct="0">
        <a:spcBef>
          <a:spcPts val="281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353616" indent="-100013" algn="l" defTabSz="257175" rtl="0" eaLnBrk="0" fontAlgn="base" hangingPunct="0">
        <a:spcBef>
          <a:spcPts val="281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>
            <a:extLst>
              <a:ext uri="{FF2B5EF4-FFF2-40B4-BE49-F238E27FC236}">
                <a16:creationId xmlns="" xmlns:a16="http://schemas.microsoft.com/office/drawing/2014/main" id="{EF26E65D-5D9A-48FD-8E76-0691C3888A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85764" y="85727"/>
            <a:ext cx="8370887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799" rIns="89999" bIns="4679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25603" name="Text Placeholder 2">
            <a:extLst>
              <a:ext uri="{FF2B5EF4-FFF2-40B4-BE49-F238E27FC236}">
                <a16:creationId xmlns="" xmlns:a16="http://schemas.microsoft.com/office/drawing/2014/main" id="{EE7E8AE9-8F24-4411-A605-7DB24C4DE3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87350" y="1079504"/>
            <a:ext cx="8369300" cy="51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82DE439A-8979-480C-848F-D3D00FE53E66}"/>
              </a:ext>
            </a:extLst>
          </p:cNvPr>
          <p:cNvCxnSpPr/>
          <p:nvPr/>
        </p:nvCxnSpPr>
        <p:spPr>
          <a:xfrm>
            <a:off x="387350" y="966788"/>
            <a:ext cx="8369300" cy="0"/>
          </a:xfrm>
          <a:prstGeom prst="line">
            <a:avLst/>
          </a:prstGeom>
          <a:ln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022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  <p:sldLayoutId id="2147483726" r:id="rId22"/>
    <p:sldLayoutId id="2147483727" r:id="rId23"/>
    <p:sldLayoutId id="2147483728" r:id="rId24"/>
    <p:sldLayoutId id="2147483729" r:id="rId25"/>
    <p:sldLayoutId id="2147483730" r:id="rId26"/>
    <p:sldLayoutId id="2147483731" r:id="rId27"/>
    <p:sldLayoutId id="2147483732" r:id="rId28"/>
    <p:sldLayoutId id="2147483733" r:id="rId29"/>
    <p:sldLayoutId id="2147483734" r:id="rId30"/>
    <p:sldLayoutId id="2147483735" r:id="rId31"/>
    <p:sldLayoutId id="2147483736" r:id="rId32"/>
    <p:sldLayoutId id="2147483737" r:id="rId33"/>
    <p:sldLayoutId id="2147483738" r:id="rId34"/>
    <p:sldLayoutId id="2147483739" r:id="rId35"/>
    <p:sldLayoutId id="2147483740" r:id="rId36"/>
  </p:sldLayoutIdLst>
  <p:txStyles>
    <p:titleStyle>
      <a:lvl1pPr algn="l" defTabSz="257175" rtl="0" eaLnBrk="0" fontAlgn="base" hangingPunct="0">
        <a:spcBef>
          <a:spcPct val="0"/>
        </a:spcBef>
        <a:spcAft>
          <a:spcPct val="0"/>
        </a:spcAft>
        <a:defRPr sz="1575" b="1" kern="1200">
          <a:solidFill>
            <a:srgbClr val="5C5C5C"/>
          </a:solidFill>
          <a:latin typeface="Arial (Headings)"/>
          <a:ea typeface="+mj-ea"/>
          <a:cs typeface="+mj-cs"/>
        </a:defRPr>
      </a:lvl1pPr>
      <a:lvl2pPr algn="l" defTabSz="257175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2pPr>
      <a:lvl3pPr algn="l" defTabSz="257175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3pPr>
      <a:lvl4pPr algn="l" defTabSz="257175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4pPr>
      <a:lvl5pPr algn="l" defTabSz="257175" rtl="0" eaLnBrk="0" fontAlgn="base" hangingPunct="0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5pPr>
      <a:lvl6pPr marL="342900" algn="l" defTabSz="257175" rtl="0" fontAlgn="base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6pPr>
      <a:lvl7pPr marL="685800" algn="l" defTabSz="257175" rtl="0" fontAlgn="base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7pPr>
      <a:lvl8pPr marL="1028700" algn="l" defTabSz="257175" rtl="0" fontAlgn="base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8pPr>
      <a:lvl9pPr marL="1371600" algn="l" defTabSz="257175" rtl="0" fontAlgn="base">
        <a:spcBef>
          <a:spcPct val="0"/>
        </a:spcBef>
        <a:spcAft>
          <a:spcPct val="0"/>
        </a:spcAft>
        <a:defRPr sz="1575" b="1">
          <a:solidFill>
            <a:srgbClr val="5C5C5C"/>
          </a:solidFill>
          <a:latin typeface="Arial (Headings)" charset="0"/>
        </a:defRPr>
      </a:lvl9pPr>
    </p:titleStyle>
    <p:bodyStyle>
      <a:lvl1pPr marL="100013" indent="-100013" algn="l" defTabSz="257175" rtl="0" eaLnBrk="0" fontAlgn="base" hangingPunct="0">
        <a:spcBef>
          <a:spcPts val="281"/>
        </a:spcBef>
        <a:spcAft>
          <a:spcPts val="281"/>
        </a:spcAft>
        <a:buClr>
          <a:schemeClr val="tx2"/>
        </a:buClr>
        <a:buSzPct val="110000"/>
        <a:buFont typeface="Wingdings" panose="05000000000000000000" pitchFamily="2" charset="2"/>
        <a:buChar char="§"/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52413" indent="-152400" algn="l" defTabSz="257175" rtl="0" eaLnBrk="0" fontAlgn="base" hangingPunct="0">
        <a:spcBef>
          <a:spcPts val="281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975" kern="1200">
          <a:solidFill>
            <a:schemeClr val="tx1"/>
          </a:solidFill>
          <a:latin typeface="+mn-lt"/>
          <a:ea typeface="+mn-ea"/>
          <a:cs typeface="+mn-cs"/>
        </a:defRPr>
      </a:lvl2pPr>
      <a:lvl3pPr marL="353616" indent="-100013" algn="l" defTabSz="257175" rtl="0" eaLnBrk="0" fontAlgn="base" hangingPunct="0">
        <a:spcBef>
          <a:spcPts val="281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257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2571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2023/10/12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922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922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923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3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3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4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24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924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68ADA1CD-DB58-4C72-B902-69B08EDCEDFF}" type="slidenum">
              <a:rPr lang="ar-SA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timing>
    <p:tnLst>
      <p:par>
        <p:cTn id="1" dur="indefinite" restart="never" nodeType="tmRoot"/>
      </p:par>
    </p:tnLst>
  </p:timing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8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3.xml"/><Relationship Id="rId4" Type="http://schemas.openxmlformats.org/officeDocument/2006/relationships/image" Target="file:///C:\WINDOWS\Desktop\pft\Test%20for%20Spirometry_files\Va.gif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3.xml"/><Relationship Id="rId4" Type="http://schemas.openxmlformats.org/officeDocument/2006/relationships/image" Target="file:///C:\WINDOWS\Desktop\pft\Test%20for%20Spirometry_files\XIIa.gif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8486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Pulmonary Function Test</a:t>
            </a:r>
            <a:endParaRPr lang="ar-EG" sz="4400" dirty="0">
              <a:solidFill>
                <a:srgbClr val="000099"/>
              </a:solidFill>
              <a:effectLst/>
              <a:latin typeface="Sitka Display" pitchFamily="2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4267200" cy="4267200"/>
          </a:xfrm>
        </p:spPr>
        <p:txBody>
          <a:bodyPr/>
          <a:lstStyle/>
          <a:p>
            <a:pPr marL="342900" indent="-342900" algn="ctr"/>
            <a:r>
              <a:rPr lang="en-US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tka Display" pitchFamily="2" charset="0"/>
                <a:cs typeface="Calibri" pitchFamily="34" charset="0"/>
              </a:rPr>
              <a:t>By</a:t>
            </a:r>
          </a:p>
          <a:p>
            <a:pPr marL="342900" indent="-342900"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Calibri" pitchFamily="34" charset="0"/>
              </a:rPr>
              <a:t>Dr. Walid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Calibri" pitchFamily="34" charset="0"/>
              </a:rPr>
              <a:t>I.Elgendy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  <a:cs typeface="Calibri" pitchFamily="34" charset="0"/>
            </a:endParaRPr>
          </a:p>
          <a:p>
            <a:pPr marL="342900" indent="-342900" algn="ctr"/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Calibri" pitchFamily="34" charset="0"/>
              </a:rPr>
              <a:t>Assistant prof. of Pulmonology</a:t>
            </a:r>
          </a:p>
          <a:p>
            <a:pPr marL="342900" indent="-342900" algn="ctr"/>
            <a:r>
              <a:rPr lang="en-US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Calibri" pitchFamily="34" charset="0"/>
              </a:rPr>
              <a:t>Zagazig University, Egypt</a:t>
            </a:r>
          </a:p>
          <a:p>
            <a:pPr algn="ctr"/>
            <a:endParaRPr lang="ar-EG" sz="3600" dirty="0">
              <a:latin typeface="Sitka Display" pitchFamily="2" charset="0"/>
              <a:cs typeface="Calibri" pitchFamily="34" charset="0"/>
            </a:endParaRPr>
          </a:p>
        </p:txBody>
      </p:sp>
      <p:pic>
        <p:nvPicPr>
          <p:cNvPr id="4" name="Picture 5" descr="as7_spirom"/>
          <p:cNvPicPr>
            <a:picLocks noChangeAspect="1" noChangeArrowheads="1"/>
          </p:cNvPicPr>
          <p:nvPr/>
        </p:nvPicPr>
        <p:blipFill>
          <a:blip r:embed="rId3"/>
          <a:srcRect b="6483"/>
          <a:stretch>
            <a:fillRect/>
          </a:stretch>
        </p:blipFill>
        <p:spPr bwMode="auto">
          <a:xfrm>
            <a:off x="4800600" y="2133600"/>
            <a:ext cx="3733800" cy="45187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4012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Re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dua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24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Vo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me</a:t>
            </a:r>
            <a:r>
              <a:rPr sz="2800" spc="2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350908"/>
            <a:ext cx="2900680" cy="259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299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nin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lung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end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of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15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pi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144" y="509111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8044" y="5061614"/>
            <a:ext cx="2380615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17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15">
                <a:latin typeface="Arial"/>
                <a:cs typeface="Arial"/>
              </a:rPr>
              <a:t>m</a:t>
            </a:r>
            <a:r>
              <a:rPr sz="2400" spc="-5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20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25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067389"/>
            <a:ext cx="477139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1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p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ato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ry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Capac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4" y="233901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84244" y="2309522"/>
            <a:ext cx="2802890" cy="326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ount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da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2400" spc="-10" dirty="0">
                <a:latin typeface="Arial"/>
                <a:cs typeface="Arial"/>
              </a:rPr>
              <a:t>IC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TV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24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15">
                <a:latin typeface="Arial"/>
                <a:cs typeface="Arial"/>
              </a:rPr>
              <a:t>m</a:t>
            </a:r>
            <a:r>
              <a:rPr sz="2400" spc="-5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41344" y="446246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41344" y="490442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6" name="object 126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1650">
                        <a:latin typeface="OpenSymbol"/>
                        <a:cs typeface="OpenSymbo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218520"/>
            <a:ext cx="687895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Funct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ona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Re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dua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apac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b="1" spc="-10" dirty="0">
                <a:solidFill>
                  <a:srgbClr val="98CC00"/>
                </a:solidFill>
                <a:latin typeface="Arial Black"/>
                <a:cs typeface="Arial Black"/>
              </a:rPr>
              <a:t>F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RC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44" y="1870388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9444" y="1839622"/>
            <a:ext cx="3359150" cy="459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>
                <a:latin typeface="Arial"/>
                <a:cs typeface="Arial"/>
              </a:rPr>
              <a:t>a</a:t>
            </a:r>
            <a:r>
              <a:rPr sz="2400" spc="60">
                <a:latin typeface="Times New Roman"/>
                <a:cs typeface="Times New Roman"/>
              </a:rPr>
              <a:t> </a:t>
            </a:r>
            <a:r>
              <a:rPr sz="2400" spc="-5" smtClean="0">
                <a:latin typeface="Arial"/>
                <a:cs typeface="Arial"/>
              </a:rPr>
              <a:t>T</a:t>
            </a:r>
            <a:r>
              <a:rPr sz="2400" spc="-20" smtClean="0">
                <a:latin typeface="Arial"/>
                <a:cs typeface="Arial"/>
              </a:rPr>
              <a:t>V</a:t>
            </a:r>
            <a:r>
              <a:rPr sz="2400" spc="55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Arial"/>
                <a:cs typeface="Arial"/>
              </a:rPr>
              <a:t>e</a:t>
            </a:r>
            <a:r>
              <a:rPr sz="2400" spc="-20" smtClean="0">
                <a:latin typeface="Arial"/>
                <a:cs typeface="Arial"/>
              </a:rPr>
              <a:t>x</a:t>
            </a:r>
            <a:r>
              <a:rPr sz="2400" smtClean="0">
                <a:latin typeface="Arial"/>
                <a:cs typeface="Arial"/>
              </a:rPr>
              <a:t>p</a:t>
            </a:r>
            <a:r>
              <a:rPr sz="2400" spc="-15" smtClean="0">
                <a:latin typeface="Arial"/>
                <a:cs typeface="Arial"/>
              </a:rPr>
              <a:t>i</a:t>
            </a:r>
            <a:r>
              <a:rPr sz="2400" spc="5" smtClean="0">
                <a:latin typeface="Arial"/>
                <a:cs typeface="Arial"/>
              </a:rPr>
              <a:t>r</a:t>
            </a:r>
            <a:r>
              <a:rPr sz="2400" spc="-10" smtClean="0">
                <a:latin typeface="Arial"/>
                <a:cs typeface="Arial"/>
              </a:rPr>
              <a:t>at</a:t>
            </a:r>
            <a:r>
              <a:rPr sz="2400" spc="-5" smtClean="0">
                <a:latin typeface="Arial"/>
                <a:cs typeface="Arial"/>
              </a:rPr>
              <a:t>i</a:t>
            </a:r>
            <a:r>
              <a:rPr sz="2400" spc="-10" smtClean="0">
                <a:latin typeface="Arial"/>
                <a:cs typeface="Arial"/>
              </a:rPr>
              <a:t>o</a:t>
            </a:r>
            <a:r>
              <a:rPr sz="2400" smtClean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243840">
              <a:lnSpc>
                <a:spcPct val="120000"/>
              </a:lnSpc>
              <a:spcBef>
                <a:spcPts val="595"/>
              </a:spcBef>
            </a:pP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ast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orce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est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ba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ast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rce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gs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400" spc="-25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23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>
                <a:latin typeface="Arial"/>
                <a:cs typeface="Arial"/>
              </a:rPr>
              <a:t>m</a:t>
            </a:r>
            <a:r>
              <a:rPr sz="2400" spc="-5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437515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30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35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6544" y="326231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544" y="509365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544" y="553561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7" name="object 127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1650">
                        <a:latin typeface="OpenSymbol"/>
                        <a:cs typeface="OpenSymbo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1066119"/>
            <a:ext cx="3710304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b="1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Capac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b="1" spc="-2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6544" y="202532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79444" y="1995832"/>
            <a:ext cx="3187065" cy="41113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1280">
              <a:lnSpc>
                <a:spcPct val="100000"/>
              </a:lnSpc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that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exh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ng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af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um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b="1" spc="-25" dirty="0">
                <a:solidFill>
                  <a:srgbClr val="C00000"/>
                </a:solidFill>
                <a:latin typeface="Arial"/>
                <a:cs typeface="Arial"/>
              </a:rPr>
              <a:t>FV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r>
              <a:rPr sz="2400" b="1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he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1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b="1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exha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ed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fo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rce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fu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endParaRPr sz="2400" b="1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177800">
              <a:lnSpc>
                <a:spcPts val="3479"/>
              </a:lnSpc>
              <a:spcBef>
                <a:spcPts val="204"/>
              </a:spcBef>
            </a:pPr>
            <a:endParaRPr lang="en-US" sz="2400" spc="-35" dirty="0" smtClean="0">
              <a:latin typeface="Arial"/>
              <a:cs typeface="Arial"/>
            </a:endParaRPr>
          </a:p>
          <a:p>
            <a:pPr marL="12700" marR="177800">
              <a:lnSpc>
                <a:spcPts val="3479"/>
              </a:lnSpc>
              <a:spcBef>
                <a:spcPts val="204"/>
              </a:spcBef>
            </a:pPr>
            <a:r>
              <a:rPr sz="2400" spc="-35" smtClean="0">
                <a:latin typeface="Arial"/>
                <a:cs typeface="Arial"/>
              </a:rPr>
              <a:t>V</a:t>
            </a:r>
            <a:r>
              <a:rPr sz="2400" smtClean="0">
                <a:latin typeface="Arial"/>
                <a:cs typeface="Arial"/>
              </a:rPr>
              <a:t>C</a:t>
            </a:r>
            <a:r>
              <a:rPr sz="2400" spc="60" smtClean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I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31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8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>
                <a:latin typeface="Arial"/>
                <a:cs typeface="Arial"/>
              </a:rPr>
              <a:t>m</a:t>
            </a:r>
            <a:r>
              <a:rPr sz="2400" spc="-5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523240">
              <a:lnSpc>
                <a:spcPct val="100000"/>
              </a:lnSpc>
              <a:spcBef>
                <a:spcPts val="384"/>
              </a:spcBef>
            </a:pPr>
            <a:r>
              <a:rPr sz="2400" dirty="0">
                <a:latin typeface="Arial"/>
                <a:cs typeface="Arial"/>
              </a:rPr>
              <a:t>(6</a:t>
            </a:r>
            <a:r>
              <a:rPr sz="2400" spc="-15" dirty="0">
                <a:latin typeface="Arial"/>
                <a:cs typeface="Arial"/>
              </a:rPr>
              <a:t>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70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36544" y="356457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6544" y="437229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6544" y="517874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6544" y="5620705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1650">
                        <a:latin typeface="OpenSymbol"/>
                        <a:cs typeface="OpenSymbo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68300" y="1067389"/>
            <a:ext cx="50869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1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Lun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g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98CC00"/>
                </a:solidFill>
                <a:latin typeface="Arial Black"/>
                <a:cs typeface="Arial Black"/>
              </a:rPr>
              <a:t>Capac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b="1" spc="-20" dirty="0">
                <a:solidFill>
                  <a:srgbClr val="98CC00"/>
                </a:solidFill>
                <a:latin typeface="Arial Black"/>
                <a:cs typeface="Arial Black"/>
              </a:rPr>
              <a:t>ty</a:t>
            </a:r>
            <a:r>
              <a:rPr sz="2800" b="1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98CC00"/>
                </a:solidFill>
                <a:latin typeface="Arial Black"/>
                <a:cs typeface="Arial Black"/>
              </a:rPr>
              <a:t>(T</a:t>
            </a:r>
            <a:r>
              <a:rPr sz="2800" b="1" spc="-35" dirty="0">
                <a:solidFill>
                  <a:srgbClr val="98CC00"/>
                </a:solidFill>
                <a:latin typeface="Arial Black"/>
                <a:cs typeface="Arial Black"/>
              </a:rPr>
              <a:t>LC</a:t>
            </a:r>
            <a:r>
              <a:rPr sz="2800" b="1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14724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8044" y="2117752"/>
            <a:ext cx="3111500" cy="1353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ung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fte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65144" y="375888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8044" y="3729383"/>
            <a:ext cx="2900680" cy="842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9900"/>
              </a:lnSpc>
            </a:pP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=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TV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+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35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5144" y="485870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8044" y="4829204"/>
            <a:ext cx="2874645" cy="918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6</a:t>
            </a:r>
            <a:r>
              <a:rPr sz="2400" spc="-10" dirty="0">
                <a:latin typeface="Arial"/>
                <a:cs typeface="Arial"/>
              </a:rPr>
              <a:t>00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>
                <a:latin typeface="Arial"/>
                <a:cs typeface="Arial"/>
              </a:rPr>
              <a:t>m</a:t>
            </a:r>
            <a:r>
              <a:rPr sz="2400" spc="-5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3060">
              <a:lnSpc>
                <a:spcPct val="100000"/>
              </a:lnSpc>
              <a:spcBef>
                <a:spcPts val="1750"/>
              </a:spcBef>
            </a:pP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80</a:t>
            </a:r>
            <a:r>
              <a:rPr sz="2400" spc="5" dirty="0">
                <a:latin typeface="Arial"/>
                <a:cs typeface="Arial"/>
              </a:rPr>
              <a:t>-</a:t>
            </a:r>
            <a:r>
              <a:rPr sz="2400" spc="-10" dirty="0">
                <a:latin typeface="Arial"/>
                <a:cs typeface="Arial"/>
              </a:rPr>
              <a:t>10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kg)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8" name="object 128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28124"/>
            <a:ext cx="7284084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97535" algn="l"/>
              </a:tabLst>
            </a:pP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r>
              <a:rPr sz="3600" b="1" dirty="0">
                <a:solidFill>
                  <a:srgbClr val="98000E"/>
                </a:solidFill>
                <a:latin typeface="Times New Roman"/>
                <a:cs typeface="Times New Roman"/>
              </a:rPr>
              <a:t>	</a:t>
            </a:r>
            <a:r>
              <a:rPr sz="3600" b="1" u="heavy" spc="5" dirty="0">
                <a:solidFill>
                  <a:srgbClr val="98000E"/>
                </a:solidFill>
                <a:latin typeface="Arial Black"/>
                <a:cs typeface="Arial Black"/>
              </a:rPr>
              <a:t>P</a:t>
            </a:r>
            <a:r>
              <a:rPr sz="3600" b="1" u="heavy" spc="-40" dirty="0">
                <a:solidFill>
                  <a:srgbClr val="98000E"/>
                </a:solidFill>
                <a:latin typeface="Arial Black"/>
                <a:cs typeface="Arial Black"/>
              </a:rPr>
              <a:t>u</a:t>
            </a:r>
            <a:r>
              <a:rPr sz="3600" b="1" u="heavy" spc="5" dirty="0">
                <a:solidFill>
                  <a:srgbClr val="98000E"/>
                </a:solidFill>
                <a:latin typeface="Arial Black"/>
                <a:cs typeface="Arial Black"/>
              </a:rPr>
              <a:t>l</a:t>
            </a:r>
            <a:r>
              <a:rPr sz="3600" b="1" u="heavy" spc="-40" dirty="0">
                <a:solidFill>
                  <a:srgbClr val="98000E"/>
                </a:solidFill>
                <a:latin typeface="Arial Black"/>
                <a:cs typeface="Arial Black"/>
              </a:rPr>
              <a:t>mo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n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a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r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y</a:t>
            </a:r>
            <a:r>
              <a:rPr sz="3600" b="1" u="heavy" spc="-5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Funct</a:t>
            </a: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i</a:t>
            </a:r>
            <a:r>
              <a:rPr sz="3600" b="1" u="heavy" spc="-5" dirty="0">
                <a:solidFill>
                  <a:srgbClr val="98000E"/>
                </a:solidFill>
                <a:latin typeface="Arial Black"/>
                <a:cs typeface="Arial Black"/>
              </a:rPr>
              <a:t>o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n</a:t>
            </a:r>
            <a:r>
              <a:rPr sz="3600" b="1" u="heavy" spc="-10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r>
              <a:rPr sz="3600" b="1" u="heavy" spc="5" dirty="0">
                <a:solidFill>
                  <a:srgbClr val="98000E"/>
                </a:solidFill>
                <a:latin typeface="Arial Black"/>
                <a:cs typeface="Arial Black"/>
              </a:rPr>
              <a:t>T</a:t>
            </a:r>
            <a:r>
              <a:rPr sz="3600" b="1" u="heavy" spc="-30" dirty="0">
                <a:solidFill>
                  <a:srgbClr val="98000E"/>
                </a:solidFill>
                <a:latin typeface="Arial Black"/>
                <a:cs typeface="Arial Black"/>
              </a:rPr>
              <a:t>e</a:t>
            </a:r>
            <a:r>
              <a:rPr sz="3600" b="1" u="heavy" spc="-40" dirty="0">
                <a:solidFill>
                  <a:srgbClr val="98000E"/>
                </a:solidFill>
                <a:latin typeface="Arial Black"/>
                <a:cs typeface="Arial Black"/>
              </a:rPr>
              <a:t>s</a:t>
            </a:r>
            <a:r>
              <a:rPr sz="3600" b="1" u="heavy" spc="-25" dirty="0">
                <a:solidFill>
                  <a:srgbClr val="98000E"/>
                </a:solidFill>
                <a:latin typeface="Arial Black"/>
                <a:cs typeface="Arial Black"/>
              </a:rPr>
              <a:t>ts</a:t>
            </a: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2201048"/>
            <a:ext cx="7252970" cy="29059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335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>
                <a:latin typeface="Arial"/>
                <a:cs typeface="Arial"/>
              </a:rPr>
              <a:t>E</a:t>
            </a:r>
            <a:r>
              <a:rPr sz="2800">
                <a:latin typeface="Arial"/>
                <a:cs typeface="Arial"/>
              </a:rPr>
              <a:t>val</a:t>
            </a:r>
            <a:r>
              <a:rPr sz="2800" spc="-5">
                <a:latin typeface="Arial"/>
                <a:cs typeface="Arial"/>
              </a:rPr>
              <a:t>ua</a:t>
            </a:r>
            <a:r>
              <a:rPr sz="2800">
                <a:latin typeface="Arial"/>
                <a:cs typeface="Arial"/>
              </a:rPr>
              <a:t>t</a:t>
            </a:r>
            <a:r>
              <a:rPr sz="2800" spc="-5">
                <a:latin typeface="Arial"/>
                <a:cs typeface="Arial"/>
              </a:rPr>
              <a:t>e</a:t>
            </a:r>
            <a:r>
              <a:rPr sz="2800">
                <a:latin typeface="Arial"/>
                <a:cs typeface="Arial"/>
              </a:rPr>
              <a:t>s</a:t>
            </a:r>
            <a:r>
              <a:rPr sz="2800" spc="75">
                <a:latin typeface="Times New Roman"/>
                <a:cs typeface="Times New Roman"/>
              </a:rPr>
              <a:t> </a:t>
            </a:r>
            <a:r>
              <a:rPr sz="2800" spc="25" smtClean="0">
                <a:latin typeface="Arial"/>
                <a:cs typeface="Arial"/>
              </a:rPr>
              <a:t>m</a:t>
            </a:r>
            <a:r>
              <a:rPr sz="2800" spc="-5" smtClean="0">
                <a:latin typeface="Arial"/>
                <a:cs typeface="Arial"/>
              </a:rPr>
              <a:t>ajo</a:t>
            </a:r>
            <a:r>
              <a:rPr sz="2800" smtClean="0">
                <a:latin typeface="Arial"/>
                <a:cs typeface="Arial"/>
              </a:rPr>
              <a:t>r</a:t>
            </a:r>
            <a:r>
              <a:rPr sz="2800" spc="80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aspe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sp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15" dirty="0">
                <a:latin typeface="Arial"/>
                <a:cs typeface="Arial"/>
              </a:rPr>
              <a:t>y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spcBef>
                <a:spcPts val="210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lang="en-US" sz="2600" spc="-20" dirty="0" smtClean="0">
                <a:latin typeface="Arial"/>
                <a:cs typeface="Arial"/>
              </a:rPr>
              <a:t>A</a:t>
            </a:r>
            <a:r>
              <a:rPr lang="en-US" sz="2600" spc="-10" dirty="0" smtClean="0">
                <a:latin typeface="Arial"/>
                <a:cs typeface="Arial"/>
              </a:rPr>
              <a:t>i</a:t>
            </a:r>
            <a:r>
              <a:rPr lang="en-US" sz="2600" dirty="0" smtClean="0">
                <a:latin typeface="Arial"/>
                <a:cs typeface="Arial"/>
              </a:rPr>
              <a:t>r</a:t>
            </a:r>
            <a:r>
              <a:rPr lang="en-US" sz="2600" spc="-20" dirty="0" smtClean="0">
                <a:latin typeface="Arial"/>
                <a:cs typeface="Arial"/>
              </a:rPr>
              <a:t>w</a:t>
            </a:r>
            <a:r>
              <a:rPr lang="en-US" sz="2600" dirty="0" smtClean="0">
                <a:latin typeface="Arial"/>
                <a:cs typeface="Arial"/>
              </a:rPr>
              <a:t>ay</a:t>
            </a:r>
            <a:r>
              <a:rPr lang="en-US" sz="2600" spc="70" dirty="0" smtClean="0">
                <a:latin typeface="Times New Roman"/>
                <a:cs typeface="Times New Roman"/>
              </a:rPr>
              <a:t> </a:t>
            </a:r>
            <a:r>
              <a:rPr lang="en-US" sz="2600" spc="-15" dirty="0" smtClean="0">
                <a:latin typeface="Arial"/>
                <a:cs typeface="Arial"/>
              </a:rPr>
              <a:t>f</a:t>
            </a:r>
            <a:r>
              <a:rPr lang="en-US" sz="2600" dirty="0" smtClean="0">
                <a:latin typeface="Arial"/>
                <a:cs typeface="Arial"/>
              </a:rPr>
              <a:t>un</a:t>
            </a:r>
            <a:r>
              <a:rPr lang="en-US" sz="2600" spc="5" dirty="0" smtClean="0">
                <a:latin typeface="Arial"/>
                <a:cs typeface="Arial"/>
              </a:rPr>
              <a:t>c</a:t>
            </a:r>
            <a:r>
              <a:rPr lang="en-US" sz="2600" spc="-15" dirty="0" smtClean="0">
                <a:latin typeface="Arial"/>
                <a:cs typeface="Arial"/>
              </a:rPr>
              <a:t>t</a:t>
            </a:r>
            <a:r>
              <a:rPr lang="en-US" sz="2600" spc="-5" dirty="0" smtClean="0">
                <a:latin typeface="Arial"/>
                <a:cs typeface="Arial"/>
              </a:rPr>
              <a:t>i</a:t>
            </a:r>
            <a:r>
              <a:rPr lang="en-US" sz="2600" dirty="0" smtClean="0">
                <a:latin typeface="Arial"/>
                <a:cs typeface="Arial"/>
              </a:rPr>
              <a:t>on</a:t>
            </a:r>
          </a:p>
          <a:p>
            <a:pPr marL="755650" lvl="1" indent="-285750">
              <a:lnSpc>
                <a:spcPct val="100000"/>
              </a:lnSpc>
              <a:spcBef>
                <a:spcPts val="210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mtClean="0">
                <a:latin typeface="Arial"/>
                <a:cs typeface="Arial"/>
              </a:rPr>
              <a:t>Lu</a:t>
            </a:r>
            <a:r>
              <a:rPr sz="2600" spc="10" smtClean="0">
                <a:latin typeface="Arial"/>
                <a:cs typeface="Arial"/>
              </a:rPr>
              <a:t>n</a:t>
            </a:r>
            <a:r>
              <a:rPr sz="2600" smtClean="0">
                <a:latin typeface="Arial"/>
                <a:cs typeface="Arial"/>
              </a:rPr>
              <a:t>g</a:t>
            </a:r>
            <a:r>
              <a:rPr sz="2600" spc="70" smtClean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u</a:t>
            </a:r>
            <a:r>
              <a:rPr sz="2600" spc="2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220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smtClean="0">
                <a:latin typeface="Arial"/>
                <a:cs typeface="Arial"/>
              </a:rPr>
              <a:t>G</a:t>
            </a:r>
            <a:r>
              <a:rPr sz="2600" smtClean="0">
                <a:latin typeface="Arial"/>
                <a:cs typeface="Arial"/>
              </a:rPr>
              <a:t>as</a:t>
            </a:r>
            <a:r>
              <a:rPr sz="2600" spc="75" smtClean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e</a:t>
            </a:r>
            <a:r>
              <a:rPr sz="2600" spc="-25" dirty="0">
                <a:latin typeface="Arial"/>
                <a:cs typeface="Arial"/>
              </a:rPr>
              <a:t>x</a:t>
            </a:r>
            <a:r>
              <a:rPr sz="2600" spc="5" dirty="0">
                <a:latin typeface="Arial"/>
                <a:cs typeface="Arial"/>
              </a:rPr>
              <a:t>c</a:t>
            </a:r>
            <a:r>
              <a:rPr sz="2600" dirty="0">
                <a:latin typeface="Arial"/>
                <a:cs typeface="Arial"/>
              </a:rPr>
              <a:t>ha</a:t>
            </a:r>
            <a:r>
              <a:rPr sz="2600" spc="10" dirty="0">
                <a:latin typeface="Arial"/>
                <a:cs typeface="Arial"/>
              </a:rPr>
              <a:t>n</a:t>
            </a:r>
            <a:r>
              <a:rPr sz="2600" dirty="0">
                <a:latin typeface="Arial"/>
                <a:cs typeface="Arial"/>
              </a:rPr>
              <a:t>ge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4747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u="heavy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u="heavy" spc="-30" dirty="0">
                <a:solidFill>
                  <a:srgbClr val="98CC00"/>
                </a:solidFill>
                <a:latin typeface="Arial Black"/>
                <a:cs typeface="Arial Black"/>
              </a:rPr>
              <a:t>d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u="heavy" spc="-5" dirty="0">
                <a:solidFill>
                  <a:srgbClr val="98CC00"/>
                </a:solidFill>
                <a:latin typeface="Arial Black"/>
                <a:cs typeface="Arial Black"/>
              </a:rPr>
              <a:t>c</a:t>
            </a:r>
            <a:r>
              <a:rPr u="heavy" spc="-4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u="heavy" spc="-2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u="heavy" spc="-5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u="heavy" spc="-3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u="heavy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u="heavy" dirty="0">
                <a:solidFill>
                  <a:srgbClr val="98CC00"/>
                </a:solidFill>
                <a:latin typeface="Arial Black"/>
                <a:cs typeface="Arial Black"/>
              </a:rPr>
              <a:t>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96908"/>
            <a:ext cx="7693660" cy="3442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050" indent="-514350">
              <a:lnSpc>
                <a:spcPct val="100000"/>
              </a:lnSpc>
              <a:buClr>
                <a:srgbClr val="002060"/>
              </a:buClr>
              <a:buSzPct val="100000"/>
              <a:buFont typeface="+mj-lt"/>
              <a:buAutoNum type="arabicPeriod"/>
              <a:tabLst>
                <a:tab pos="355600" algn="l"/>
              </a:tabLst>
            </a:pPr>
            <a:r>
              <a:rPr sz="2800" spc="-15" smtClean="0">
                <a:solidFill>
                  <a:srgbClr val="002060"/>
                </a:solidFill>
                <a:cs typeface="Arial"/>
              </a:rPr>
              <a:t>D</a:t>
            </a:r>
            <a:r>
              <a:rPr lang="en-US" sz="2800" spc="10" dirty="0" smtClean="0">
                <a:solidFill>
                  <a:srgbClr val="002060"/>
                </a:solidFill>
                <a:cs typeface="Arial"/>
              </a:rPr>
              <a:t>iagnostic</a:t>
            </a:r>
            <a:endParaRPr sz="2800">
              <a:solidFill>
                <a:srgbClr val="002060"/>
              </a:solidFill>
              <a:cs typeface="Arial"/>
            </a:endParaRPr>
          </a:p>
          <a:p>
            <a:pPr marL="527050" marR="5080" indent="-514350">
              <a:lnSpc>
                <a:spcPct val="130100"/>
              </a:lnSpc>
              <a:spcBef>
                <a:spcPts val="685"/>
              </a:spcBef>
              <a:buClr>
                <a:srgbClr val="002060"/>
              </a:buClr>
              <a:buSzPct val="100000"/>
              <a:buFont typeface="+mj-lt"/>
              <a:buAutoNum type="arabicPeriod"/>
              <a:tabLst>
                <a:tab pos="355600" algn="l"/>
              </a:tabLst>
            </a:pPr>
            <a:r>
              <a:rPr lang="en-US" sz="2800" spc="10" dirty="0" smtClean="0">
                <a:solidFill>
                  <a:srgbClr val="002060"/>
                </a:solidFill>
                <a:cs typeface="Arial"/>
              </a:rPr>
              <a:t>M</a:t>
            </a:r>
            <a:r>
              <a:rPr lang="en-US" sz="2800" spc="-5" dirty="0" smtClean="0">
                <a:solidFill>
                  <a:srgbClr val="002060"/>
                </a:solidFill>
                <a:cs typeface="Arial"/>
              </a:rPr>
              <a:t>oni</a:t>
            </a:r>
            <a:r>
              <a:rPr lang="en-US" sz="2800" spc="-10" dirty="0" smtClean="0">
                <a:solidFill>
                  <a:srgbClr val="002060"/>
                </a:solidFill>
                <a:cs typeface="Arial"/>
              </a:rPr>
              <a:t>t</a:t>
            </a:r>
            <a:r>
              <a:rPr lang="en-US" sz="2800" spc="-5" dirty="0" smtClean="0">
                <a:solidFill>
                  <a:srgbClr val="002060"/>
                </a:solidFill>
                <a:cs typeface="Arial"/>
              </a:rPr>
              <a:t>o</a:t>
            </a:r>
            <a:r>
              <a:rPr lang="en-US" sz="2800" dirty="0" smtClean="0">
                <a:solidFill>
                  <a:srgbClr val="002060"/>
                </a:solidFill>
                <a:cs typeface="Arial"/>
              </a:rPr>
              <a:t>ring the course of the disease</a:t>
            </a:r>
            <a:r>
              <a:rPr lang="en-US" sz="2800" dirty="0">
                <a:solidFill>
                  <a:srgbClr val="002060"/>
                </a:solidFill>
                <a:cs typeface="Arial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cs typeface="Arial"/>
              </a:rPr>
              <a:t>and </a:t>
            </a:r>
            <a:r>
              <a:rPr sz="2800" spc="-30" smtClean="0">
                <a:solidFill>
                  <a:srgbClr val="002060"/>
                </a:solidFill>
                <a:cs typeface="Arial"/>
              </a:rPr>
              <a:t>E</a:t>
            </a:r>
            <a:r>
              <a:rPr sz="2800" smtClean="0">
                <a:solidFill>
                  <a:srgbClr val="002060"/>
                </a:solidFill>
                <a:cs typeface="Arial"/>
              </a:rPr>
              <a:t>val</a:t>
            </a:r>
            <a:r>
              <a:rPr sz="2800" spc="-5" smtClean="0">
                <a:solidFill>
                  <a:srgbClr val="002060"/>
                </a:solidFill>
                <a:cs typeface="Arial"/>
              </a:rPr>
              <a:t>ua</a:t>
            </a:r>
            <a:r>
              <a:rPr sz="2800" smtClean="0">
                <a:solidFill>
                  <a:srgbClr val="002060"/>
                </a:solidFill>
                <a:cs typeface="Arial"/>
              </a:rPr>
              <a:t>t</a:t>
            </a:r>
            <a:r>
              <a:rPr lang="en-US" sz="2800" dirty="0" smtClean="0">
                <a:solidFill>
                  <a:srgbClr val="002060"/>
                </a:solidFill>
                <a:cs typeface="Arial"/>
              </a:rPr>
              <a:t>ion of</a:t>
            </a:r>
            <a:r>
              <a:rPr sz="2800" spc="75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sz="2800" spc="-10" dirty="0">
                <a:solidFill>
                  <a:srgbClr val="002060"/>
                </a:solidFill>
                <a:cs typeface="Arial"/>
              </a:rPr>
              <a:t>t</a:t>
            </a:r>
            <a:r>
              <a:rPr sz="2800" spc="-5" dirty="0">
                <a:solidFill>
                  <a:srgbClr val="002060"/>
                </a:solidFill>
                <a:cs typeface="Arial"/>
              </a:rPr>
              <a:t>rea</a:t>
            </a:r>
            <a:r>
              <a:rPr sz="2800" dirty="0">
                <a:solidFill>
                  <a:srgbClr val="002060"/>
                </a:solidFill>
                <a:cs typeface="Arial"/>
              </a:rPr>
              <a:t>t</a:t>
            </a:r>
            <a:r>
              <a:rPr sz="2800" spc="10" dirty="0">
                <a:solidFill>
                  <a:srgbClr val="002060"/>
                </a:solidFill>
                <a:cs typeface="Arial"/>
              </a:rPr>
              <a:t>me</a:t>
            </a:r>
            <a:r>
              <a:rPr sz="2800" spc="-10" dirty="0">
                <a:solidFill>
                  <a:srgbClr val="002060"/>
                </a:solidFill>
                <a:cs typeface="Arial"/>
              </a:rPr>
              <a:t>nt</a:t>
            </a:r>
            <a:endParaRPr sz="2800">
              <a:solidFill>
                <a:srgbClr val="002060"/>
              </a:solidFill>
              <a:cs typeface="Arial"/>
            </a:endParaRPr>
          </a:p>
          <a:p>
            <a:pPr marL="527050" indent="-514350">
              <a:lnSpc>
                <a:spcPct val="100000"/>
              </a:lnSpc>
              <a:spcBef>
                <a:spcPts val="1700"/>
              </a:spcBef>
              <a:buClr>
                <a:srgbClr val="002060"/>
              </a:buClr>
              <a:buSzPct val="100000"/>
              <a:buFont typeface="+mj-lt"/>
              <a:buAutoNum type="arabicPeriod"/>
              <a:tabLst>
                <a:tab pos="355600" algn="l"/>
              </a:tabLst>
            </a:pPr>
            <a:r>
              <a:rPr sz="2800" spc="-5" smtClean="0">
                <a:solidFill>
                  <a:srgbClr val="002060"/>
                </a:solidFill>
                <a:cs typeface="Arial"/>
              </a:rPr>
              <a:t>Measu</a:t>
            </a:r>
            <a:r>
              <a:rPr sz="2800" spc="5" smtClean="0">
                <a:solidFill>
                  <a:srgbClr val="002060"/>
                </a:solidFill>
                <a:cs typeface="Arial"/>
              </a:rPr>
              <a:t>r</a:t>
            </a:r>
            <a:r>
              <a:rPr sz="2800" smtClean="0">
                <a:solidFill>
                  <a:srgbClr val="002060"/>
                </a:solidFill>
                <a:cs typeface="Arial"/>
              </a:rPr>
              <a:t>e</a:t>
            </a:r>
            <a:r>
              <a:rPr sz="2800" spc="75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sz="2800" spc="-25" smtClean="0">
                <a:solidFill>
                  <a:srgbClr val="002060"/>
                </a:solidFill>
                <a:cs typeface="Arial"/>
              </a:rPr>
              <a:t>e</a:t>
            </a:r>
            <a:r>
              <a:rPr sz="2800" spc="-10" smtClean="0">
                <a:solidFill>
                  <a:srgbClr val="002060"/>
                </a:solidFill>
                <a:cs typeface="Arial"/>
              </a:rPr>
              <a:t>ff</a:t>
            </a:r>
            <a:r>
              <a:rPr sz="2800" spc="-20" smtClean="0">
                <a:solidFill>
                  <a:srgbClr val="002060"/>
                </a:solidFill>
                <a:cs typeface="Arial"/>
              </a:rPr>
              <a:t>ec</a:t>
            </a:r>
            <a:r>
              <a:rPr sz="2800" spc="-10" smtClean="0">
                <a:solidFill>
                  <a:srgbClr val="002060"/>
                </a:solidFill>
                <a:cs typeface="Arial"/>
              </a:rPr>
              <a:t>t</a:t>
            </a:r>
            <a:r>
              <a:rPr sz="2800" smtClean="0">
                <a:solidFill>
                  <a:srgbClr val="002060"/>
                </a:solidFill>
                <a:cs typeface="Arial"/>
              </a:rPr>
              <a:t>s</a:t>
            </a:r>
            <a:r>
              <a:rPr sz="2800" spc="75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sz="2800" spc="10" smtClean="0">
                <a:solidFill>
                  <a:srgbClr val="002060"/>
                </a:solidFill>
                <a:cs typeface="Arial"/>
              </a:rPr>
              <a:t>o</a:t>
            </a:r>
            <a:r>
              <a:rPr sz="2800" spc="-10" smtClean="0">
                <a:solidFill>
                  <a:srgbClr val="002060"/>
                </a:solidFill>
                <a:cs typeface="Arial"/>
              </a:rPr>
              <a:t>f</a:t>
            </a:r>
            <a:r>
              <a:rPr sz="2800" spc="7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sz="2800" spc="-5" smtClean="0">
                <a:solidFill>
                  <a:srgbClr val="002060"/>
                </a:solidFill>
                <a:cs typeface="Arial"/>
              </a:rPr>
              <a:t>e</a:t>
            </a:r>
            <a:r>
              <a:rPr sz="2800" spc="-20" smtClean="0">
                <a:solidFill>
                  <a:srgbClr val="002060"/>
                </a:solidFill>
                <a:cs typeface="Arial"/>
              </a:rPr>
              <a:t>x</a:t>
            </a:r>
            <a:r>
              <a:rPr sz="2800" spc="-5" smtClean="0">
                <a:solidFill>
                  <a:srgbClr val="002060"/>
                </a:solidFill>
                <a:cs typeface="Arial"/>
              </a:rPr>
              <a:t>p</a:t>
            </a:r>
            <a:r>
              <a:rPr sz="2800" spc="10" smtClean="0">
                <a:solidFill>
                  <a:srgbClr val="002060"/>
                </a:solidFill>
                <a:cs typeface="Arial"/>
              </a:rPr>
              <a:t>o</a:t>
            </a:r>
            <a:r>
              <a:rPr sz="2800" smtClean="0">
                <a:solidFill>
                  <a:srgbClr val="002060"/>
                </a:solidFill>
                <a:cs typeface="Arial"/>
              </a:rPr>
              <a:t>su</a:t>
            </a:r>
            <a:r>
              <a:rPr sz="2800" spc="5" smtClean="0">
                <a:solidFill>
                  <a:srgbClr val="002060"/>
                </a:solidFill>
                <a:cs typeface="Arial"/>
              </a:rPr>
              <a:t>r</a:t>
            </a:r>
            <a:r>
              <a:rPr sz="2800" spc="-10" smtClean="0">
                <a:solidFill>
                  <a:srgbClr val="002060"/>
                </a:solidFill>
                <a:cs typeface="Arial"/>
              </a:rPr>
              <a:t>e</a:t>
            </a:r>
            <a:r>
              <a:rPr sz="2800" smtClean="0">
                <a:solidFill>
                  <a:srgbClr val="002060"/>
                </a:solidFill>
                <a:cs typeface="Arial"/>
              </a:rPr>
              <a:t>s</a:t>
            </a:r>
          </a:p>
          <a:p>
            <a:pPr marL="527050" indent="-514350">
              <a:lnSpc>
                <a:spcPts val="3329"/>
              </a:lnSpc>
              <a:spcBef>
                <a:spcPts val="1710"/>
              </a:spcBef>
              <a:buClr>
                <a:srgbClr val="002060"/>
              </a:buClr>
              <a:buSzPct val="100000"/>
              <a:buFont typeface="+mj-lt"/>
              <a:buAutoNum type="arabicPeriod"/>
              <a:tabLst>
                <a:tab pos="355600" algn="l"/>
              </a:tabLst>
            </a:pPr>
            <a:r>
              <a:rPr lang="en-US" sz="2800" dirty="0" smtClean="0">
                <a:solidFill>
                  <a:srgbClr val="002060"/>
                </a:solidFill>
              </a:rPr>
              <a:t>Disability/Impairment Evaluations by </a:t>
            </a:r>
            <a:r>
              <a:rPr lang="en-US" sz="2800" spc="10" dirty="0" smtClean="0">
                <a:solidFill>
                  <a:srgbClr val="002060"/>
                </a:solidFill>
                <a:cs typeface="Arial"/>
              </a:rPr>
              <a:t>M</a:t>
            </a:r>
            <a:r>
              <a:rPr lang="en-US" sz="2800" spc="-10" dirty="0" smtClean="0">
                <a:solidFill>
                  <a:srgbClr val="002060"/>
                </a:solidFill>
                <a:cs typeface="Arial"/>
              </a:rPr>
              <a:t>eas</a:t>
            </a:r>
            <a:r>
              <a:rPr lang="en-US" sz="2800" spc="-15" dirty="0" smtClean="0">
                <a:solidFill>
                  <a:srgbClr val="002060"/>
                </a:solidFill>
                <a:cs typeface="Arial"/>
              </a:rPr>
              <a:t>u</a:t>
            </a:r>
            <a:r>
              <a:rPr lang="en-US" sz="2800" spc="-10" dirty="0" smtClean="0">
                <a:solidFill>
                  <a:srgbClr val="002060"/>
                </a:solidFill>
                <a:cs typeface="Arial"/>
              </a:rPr>
              <a:t>ring </a:t>
            </a:r>
            <a:r>
              <a:rPr lang="en-US" sz="2800" spc="7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2800" spc="-10" dirty="0" smtClean="0">
                <a:solidFill>
                  <a:srgbClr val="002060"/>
                </a:solidFill>
                <a:cs typeface="Arial"/>
              </a:rPr>
              <a:t>t</a:t>
            </a:r>
            <a:r>
              <a:rPr lang="en-US" sz="2800" spc="-25" dirty="0" smtClean="0">
                <a:solidFill>
                  <a:srgbClr val="002060"/>
                </a:solidFill>
                <a:cs typeface="Arial"/>
              </a:rPr>
              <a:t>h</a:t>
            </a:r>
            <a:r>
              <a:rPr lang="en-US" sz="2800" dirty="0" smtClean="0">
                <a:solidFill>
                  <a:srgbClr val="002060"/>
                </a:solidFill>
                <a:cs typeface="Arial"/>
              </a:rPr>
              <a:t>e</a:t>
            </a:r>
            <a:r>
              <a:rPr lang="en-US" sz="2800" spc="65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2800" spc="-10" dirty="0" smtClean="0">
                <a:solidFill>
                  <a:srgbClr val="002060"/>
                </a:solidFill>
                <a:cs typeface="Arial"/>
              </a:rPr>
              <a:t>e</a:t>
            </a:r>
            <a:r>
              <a:rPr lang="en-US" sz="2800" spc="5" dirty="0" smtClean="0">
                <a:solidFill>
                  <a:srgbClr val="002060"/>
                </a:solidFill>
                <a:cs typeface="Arial"/>
              </a:rPr>
              <a:t>f</a:t>
            </a:r>
            <a:r>
              <a:rPr lang="en-US" sz="2800" dirty="0" smtClean="0">
                <a:solidFill>
                  <a:srgbClr val="002060"/>
                </a:solidFill>
                <a:cs typeface="Arial"/>
              </a:rPr>
              <a:t>f</a:t>
            </a:r>
            <a:r>
              <a:rPr lang="en-US" sz="2800" spc="-10" dirty="0" smtClean="0">
                <a:solidFill>
                  <a:srgbClr val="002060"/>
                </a:solidFill>
                <a:cs typeface="Arial"/>
              </a:rPr>
              <a:t>ec</a:t>
            </a:r>
            <a:r>
              <a:rPr lang="en-US" sz="2800" dirty="0" smtClean="0">
                <a:solidFill>
                  <a:srgbClr val="002060"/>
                </a:solidFill>
                <a:cs typeface="Arial"/>
              </a:rPr>
              <a:t>t</a:t>
            </a:r>
            <a:r>
              <a:rPr lang="en-US" sz="2800" spc="75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2800" spc="-25" dirty="0" smtClean="0">
                <a:solidFill>
                  <a:srgbClr val="002060"/>
                </a:solidFill>
                <a:cs typeface="Arial"/>
              </a:rPr>
              <a:t>o</a:t>
            </a:r>
            <a:r>
              <a:rPr lang="en-US" sz="2800" dirty="0" smtClean="0">
                <a:solidFill>
                  <a:srgbClr val="002060"/>
                </a:solidFill>
                <a:cs typeface="Arial"/>
              </a:rPr>
              <a:t>f</a:t>
            </a:r>
            <a:r>
              <a:rPr lang="en-US" sz="2800" spc="75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2800" spc="-25" dirty="0" smtClean="0">
                <a:solidFill>
                  <a:srgbClr val="002060"/>
                </a:solidFill>
                <a:cs typeface="Arial"/>
              </a:rPr>
              <a:t>d</a:t>
            </a:r>
            <a:r>
              <a:rPr lang="en-US" sz="2800" dirty="0" smtClean="0">
                <a:solidFill>
                  <a:srgbClr val="002060"/>
                </a:solidFill>
                <a:cs typeface="Arial"/>
              </a:rPr>
              <a:t>i</a:t>
            </a:r>
            <a:r>
              <a:rPr lang="en-US" sz="2800" spc="-10" dirty="0" smtClean="0">
                <a:solidFill>
                  <a:srgbClr val="002060"/>
                </a:solidFill>
                <a:cs typeface="Arial"/>
              </a:rPr>
              <a:t>seas</a:t>
            </a:r>
            <a:r>
              <a:rPr lang="en-US" sz="2800" dirty="0" smtClean="0">
                <a:solidFill>
                  <a:srgbClr val="002060"/>
                </a:solidFill>
                <a:cs typeface="Arial"/>
              </a:rPr>
              <a:t>e</a:t>
            </a:r>
            <a:r>
              <a:rPr lang="en-US" sz="2800" spc="7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2800" spc="-25" dirty="0" smtClean="0">
                <a:solidFill>
                  <a:srgbClr val="002060"/>
                </a:solidFill>
                <a:cs typeface="Arial"/>
              </a:rPr>
              <a:t>o</a:t>
            </a:r>
            <a:r>
              <a:rPr lang="en-US" sz="2800" spc="-15" dirty="0" smtClean="0">
                <a:solidFill>
                  <a:srgbClr val="002060"/>
                </a:solidFill>
                <a:cs typeface="Arial"/>
              </a:rPr>
              <a:t>n</a:t>
            </a:r>
            <a:r>
              <a:rPr lang="en-US" sz="2800" spc="70" dirty="0" smtClean="0">
                <a:solidFill>
                  <a:srgbClr val="002060"/>
                </a:solidFill>
                <a:cs typeface="Times New Roman"/>
              </a:rPr>
              <a:t> </a:t>
            </a:r>
            <a:r>
              <a:rPr lang="en-US" sz="2800" spc="-25" dirty="0" smtClean="0">
                <a:solidFill>
                  <a:srgbClr val="002060"/>
                </a:solidFill>
                <a:cs typeface="Arial"/>
              </a:rPr>
              <a:t>PFT</a:t>
            </a:r>
            <a:endParaRPr sz="2800">
              <a:solidFill>
                <a:srgbClr val="002060"/>
              </a:solidFill>
              <a:cs typeface="Arial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46096" y="1147471"/>
            <a:ext cx="8064504" cy="45858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3555365" indent="-215900" algn="ctr">
              <a:lnSpc>
                <a:spcPct val="100000"/>
              </a:lnSpc>
              <a:tabLst>
                <a:tab pos="354330" algn="l"/>
              </a:tabLst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5- </a:t>
            </a:r>
            <a:r>
              <a:rPr sz="280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A</a:t>
            </a:r>
            <a:r>
              <a:rPr sz="2800" spc="-1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sses</a:t>
            </a:r>
            <a:r>
              <a:rPr sz="2800" smtClean="0">
                <a:solidFill>
                  <a:schemeClr val="accent1">
                    <a:lumMod val="75000"/>
                  </a:schemeClr>
                </a:solidFill>
                <a:cs typeface="Arial"/>
              </a:rPr>
              <a:t>s</a:t>
            </a:r>
            <a:r>
              <a:rPr sz="2800" spc="65" smtClean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 </a:t>
            </a:r>
            <a:r>
              <a:rPr sz="2800" spc="-2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p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</a:t>
            </a:r>
            <a:r>
              <a:rPr sz="2800" spc="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-</a:t>
            </a:r>
            <a:r>
              <a:rPr sz="2800" spc="-2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op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a</a:t>
            </a:r>
            <a:r>
              <a:rPr sz="2800" spc="5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t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iv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e</a:t>
            </a:r>
            <a:r>
              <a:rPr sz="2800" spc="60" dirty="0">
                <a:solidFill>
                  <a:schemeClr val="accent1">
                    <a:lumMod val="75000"/>
                  </a:schemeClr>
                </a:solidFill>
                <a:cs typeface="Times New Roman"/>
              </a:rPr>
              <a:t> 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r</a:t>
            </a:r>
            <a:r>
              <a:rPr sz="2800" spc="-1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is</a:t>
            </a:r>
            <a:r>
              <a:rPr sz="2800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k:</a:t>
            </a:r>
            <a:endParaRPr sz="2800">
              <a:solidFill>
                <a:schemeClr val="accent1">
                  <a:lumMod val="75000"/>
                </a:schemeClr>
              </a:solidFill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1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&gt;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7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yr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20">
                <a:latin typeface="Arial"/>
                <a:cs typeface="Arial"/>
              </a:rPr>
              <a:t>M</a:t>
            </a:r>
            <a:r>
              <a:rPr sz="2000" spc="5">
                <a:latin typeface="Arial"/>
                <a:cs typeface="Arial"/>
              </a:rPr>
              <a:t>o</a:t>
            </a:r>
            <a:r>
              <a:rPr sz="2000">
                <a:latin typeface="Arial"/>
                <a:cs typeface="Arial"/>
              </a:rPr>
              <a:t>r</a:t>
            </a:r>
            <a:r>
              <a:rPr sz="2000" spc="-5">
                <a:latin typeface="Arial"/>
                <a:cs typeface="Arial"/>
              </a:rPr>
              <a:t>b</a:t>
            </a:r>
            <a:r>
              <a:rPr sz="2000">
                <a:latin typeface="Arial"/>
                <a:cs typeface="Arial"/>
              </a:rPr>
              <a:t>id</a:t>
            </a:r>
            <a:r>
              <a:rPr sz="2000" spc="55">
                <a:latin typeface="Times New Roman"/>
                <a:cs typeface="Times New Roman"/>
              </a:rPr>
              <a:t> </a:t>
            </a:r>
            <a:r>
              <a:rPr sz="2000" spc="-5" smtClean="0">
                <a:latin typeface="Arial"/>
                <a:cs typeface="Arial"/>
              </a:rPr>
              <a:t>o</a:t>
            </a:r>
            <a:r>
              <a:rPr sz="2000" spc="5" smtClean="0">
                <a:latin typeface="Arial"/>
                <a:cs typeface="Arial"/>
              </a:rPr>
              <a:t>b</a:t>
            </a:r>
            <a:r>
              <a:rPr sz="2000" spc="-5" smtClean="0">
                <a:latin typeface="Arial"/>
                <a:cs typeface="Arial"/>
              </a:rPr>
              <a:t>e</a:t>
            </a:r>
            <a:r>
              <a:rPr sz="2000" spc="5" smtClean="0">
                <a:latin typeface="Arial"/>
                <a:cs typeface="Arial"/>
              </a:rPr>
              <a:t>s</a:t>
            </a:r>
            <a:r>
              <a:rPr sz="2000" spc="-5" smtClean="0">
                <a:latin typeface="Arial"/>
                <a:cs typeface="Arial"/>
              </a:rPr>
              <a:t>i</a:t>
            </a:r>
            <a:r>
              <a:rPr sz="2000" spc="-10" smtClean="0">
                <a:latin typeface="Arial"/>
                <a:cs typeface="Arial"/>
              </a:rPr>
              <a:t>t</a:t>
            </a:r>
            <a:r>
              <a:rPr sz="2000" smtClean="0">
                <a:latin typeface="Arial"/>
                <a:cs typeface="Arial"/>
              </a:rPr>
              <a:t>y</a:t>
            </a:r>
            <a:endParaRPr lang="en-US" sz="2000" dirty="0" smtClean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tabLst>
                <a:tab pos="754380" algn="l"/>
              </a:tabLst>
            </a:pP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lang="en-US" sz="2000" spc="-15" dirty="0" smtClean="0">
                <a:latin typeface="Arial"/>
                <a:cs typeface="Arial"/>
              </a:rPr>
              <a:t>S</a:t>
            </a:r>
            <a:r>
              <a:rPr lang="en-US" sz="2000" spc="-10" dirty="0" smtClean="0">
                <a:latin typeface="Arial"/>
                <a:cs typeface="Arial"/>
              </a:rPr>
              <a:t>m</a:t>
            </a:r>
            <a:r>
              <a:rPr lang="en-US" sz="2000" spc="5" dirty="0" smtClean="0">
                <a:latin typeface="Arial"/>
                <a:cs typeface="Arial"/>
              </a:rPr>
              <a:t>ok</a:t>
            </a:r>
            <a:r>
              <a:rPr lang="en-US" sz="2000" spc="-5" dirty="0" smtClean="0">
                <a:latin typeface="Arial"/>
                <a:cs typeface="Arial"/>
              </a:rPr>
              <a:t>i</a:t>
            </a:r>
            <a:r>
              <a:rPr lang="en-US" sz="2000" spc="5" dirty="0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g</a:t>
            </a:r>
            <a:r>
              <a:rPr lang="en-US" sz="2000" spc="5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h</a:t>
            </a:r>
            <a:r>
              <a:rPr lang="en-US" sz="2000" dirty="0" smtClean="0">
                <a:latin typeface="Arial"/>
                <a:cs typeface="Arial"/>
              </a:rPr>
              <a:t>i</a:t>
            </a:r>
            <a:r>
              <a:rPr lang="en-US" sz="2000" spc="-10" dirty="0" smtClean="0">
                <a:latin typeface="Arial"/>
                <a:cs typeface="Arial"/>
              </a:rPr>
              <a:t>st</a:t>
            </a:r>
            <a:r>
              <a:rPr lang="en-US" sz="2000" spc="-5" dirty="0" smtClean="0">
                <a:latin typeface="Arial"/>
                <a:cs typeface="Arial"/>
              </a:rPr>
              <a:t>o</a:t>
            </a:r>
            <a:r>
              <a:rPr lang="en-US" sz="2000" dirty="0" smtClean="0">
                <a:latin typeface="Arial"/>
                <a:cs typeface="Arial"/>
              </a:rPr>
              <a:t>ry</a:t>
            </a:r>
            <a:r>
              <a:rPr lang="en-US" sz="2000" spc="50" dirty="0" smtClean="0">
                <a:latin typeface="Times New Roman"/>
                <a:cs typeface="Times New Roman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a</a:t>
            </a:r>
            <a:r>
              <a:rPr lang="en-US" sz="2000" spc="-5" dirty="0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d</a:t>
            </a:r>
            <a:r>
              <a:rPr lang="en-US" sz="2000" spc="55" dirty="0" smtClean="0">
                <a:latin typeface="Times New Roman"/>
                <a:cs typeface="Times New Roman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co</a:t>
            </a:r>
            <a:r>
              <a:rPr lang="en-US" sz="2000" spc="-5" dirty="0" smtClean="0">
                <a:latin typeface="Arial"/>
                <a:cs typeface="Arial"/>
              </a:rPr>
              <a:t>u</a:t>
            </a:r>
            <a:r>
              <a:rPr lang="en-US" sz="2000" spc="5" dirty="0" smtClean="0">
                <a:latin typeface="Arial"/>
                <a:cs typeface="Arial"/>
              </a:rPr>
              <a:t>g</a:t>
            </a:r>
            <a:r>
              <a:rPr lang="en-US" sz="2000" dirty="0" smtClean="0">
                <a:latin typeface="Arial"/>
                <a:cs typeface="Arial"/>
              </a:rPr>
              <a:t>h</a:t>
            </a: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lang="en-US" sz="2000" spc="-15" dirty="0" smtClean="0">
                <a:latin typeface="Arial"/>
                <a:cs typeface="Arial"/>
              </a:rPr>
              <a:t>A</a:t>
            </a:r>
            <a:r>
              <a:rPr lang="en-US" sz="2000" spc="-5" dirty="0" smtClean="0">
                <a:latin typeface="Arial"/>
                <a:cs typeface="Arial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y</a:t>
            </a:r>
            <a:r>
              <a:rPr lang="en-US" sz="2000" spc="50" dirty="0" smtClean="0">
                <a:latin typeface="Times New Roman"/>
                <a:cs typeface="Times New Roman"/>
              </a:rPr>
              <a:t> </a:t>
            </a:r>
            <a:r>
              <a:rPr lang="en-US" sz="2000" spc="5" dirty="0" smtClean="0">
                <a:latin typeface="Arial"/>
                <a:cs typeface="Arial"/>
              </a:rPr>
              <a:t>k</a:t>
            </a:r>
            <a:r>
              <a:rPr lang="en-US" sz="2000" spc="-5" dirty="0" smtClean="0">
                <a:latin typeface="Arial"/>
                <a:cs typeface="Arial"/>
              </a:rPr>
              <a:t>n</a:t>
            </a:r>
            <a:r>
              <a:rPr lang="en-US" sz="2000" spc="5" dirty="0" smtClean="0">
                <a:latin typeface="Arial"/>
                <a:cs typeface="Arial"/>
              </a:rPr>
              <a:t>o</a:t>
            </a:r>
            <a:r>
              <a:rPr lang="en-US" sz="2000" spc="-15" dirty="0" smtClean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n</a:t>
            </a:r>
            <a:r>
              <a:rPr lang="en-US" sz="2000" spc="55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p</a:t>
            </a:r>
            <a:r>
              <a:rPr lang="en-US" sz="2000" spc="5" dirty="0" smtClean="0">
                <a:latin typeface="Arial"/>
                <a:cs typeface="Arial"/>
              </a:rPr>
              <a:t>u</a:t>
            </a:r>
            <a:r>
              <a:rPr lang="en-US" sz="2000" spc="-5" dirty="0" smtClean="0">
                <a:latin typeface="Arial"/>
                <a:cs typeface="Arial"/>
              </a:rPr>
              <a:t>l</a:t>
            </a:r>
            <a:r>
              <a:rPr lang="en-US" sz="2000" dirty="0" smtClean="0">
                <a:latin typeface="Arial"/>
                <a:cs typeface="Arial"/>
              </a:rPr>
              <a:t>m</a:t>
            </a:r>
            <a:r>
              <a:rPr lang="en-US" sz="2000" spc="5" dirty="0" smtClean="0">
                <a:latin typeface="Arial"/>
                <a:cs typeface="Arial"/>
              </a:rPr>
              <a:t>o</a:t>
            </a:r>
            <a:r>
              <a:rPr lang="en-US" sz="2000" spc="-5" dirty="0" smtClean="0">
                <a:latin typeface="Arial"/>
                <a:cs typeface="Arial"/>
              </a:rPr>
              <a:t>n</a:t>
            </a:r>
            <a:r>
              <a:rPr lang="en-US" sz="2000" spc="5" dirty="0" smtClean="0">
                <a:latin typeface="Arial"/>
                <a:cs typeface="Arial"/>
              </a:rPr>
              <a:t>a</a:t>
            </a:r>
            <a:r>
              <a:rPr lang="en-US" sz="2000" dirty="0" smtClean="0">
                <a:latin typeface="Arial"/>
                <a:cs typeface="Arial"/>
              </a:rPr>
              <a:t>ry</a:t>
            </a:r>
            <a:r>
              <a:rPr lang="en-US" sz="2000" spc="50" dirty="0" smtClean="0">
                <a:latin typeface="Times New Roman"/>
                <a:cs typeface="Times New Roman"/>
              </a:rPr>
              <a:t> </a:t>
            </a:r>
            <a:r>
              <a:rPr lang="en-US" sz="2000" spc="-5" dirty="0" smtClean="0">
                <a:latin typeface="Arial"/>
                <a:cs typeface="Arial"/>
              </a:rPr>
              <a:t>d</a:t>
            </a:r>
            <a:r>
              <a:rPr lang="en-US" sz="2000" dirty="0" smtClean="0">
                <a:latin typeface="Arial"/>
                <a:cs typeface="Arial"/>
              </a:rPr>
              <a:t>i</a:t>
            </a:r>
            <a:r>
              <a:rPr lang="en-US" sz="2000" spc="5" dirty="0" smtClean="0">
                <a:latin typeface="Arial"/>
                <a:cs typeface="Arial"/>
              </a:rPr>
              <a:t>s</a:t>
            </a:r>
            <a:r>
              <a:rPr lang="en-US" sz="2000" spc="-5" dirty="0" smtClean="0">
                <a:latin typeface="Arial"/>
                <a:cs typeface="Arial"/>
              </a:rPr>
              <a:t>e</a:t>
            </a:r>
            <a:r>
              <a:rPr lang="en-US" sz="2000" spc="5" dirty="0" smtClean="0">
                <a:latin typeface="Arial"/>
                <a:cs typeface="Arial"/>
              </a:rPr>
              <a:t>as</a:t>
            </a:r>
            <a:r>
              <a:rPr lang="en-US" sz="2000" dirty="0" smtClean="0">
                <a:latin typeface="Arial"/>
                <a:cs typeface="Arial"/>
              </a:rPr>
              <a:t>e</a:t>
            </a: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tabLst>
                <a:tab pos="754380" algn="l"/>
              </a:tabLst>
            </a:pPr>
            <a:endParaRPr lang="en-US" sz="2000" dirty="0" smtClean="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-10" smtClean="0">
                <a:latin typeface="Arial"/>
                <a:cs typeface="Arial"/>
              </a:rPr>
              <a:t>T</a:t>
            </a:r>
            <a:r>
              <a:rPr sz="2000" spc="5" smtClean="0">
                <a:latin typeface="Arial"/>
                <a:cs typeface="Arial"/>
              </a:rPr>
              <a:t>h</a:t>
            </a:r>
            <a:r>
              <a:rPr sz="2000" spc="-5" smtClean="0">
                <a:latin typeface="Arial"/>
                <a:cs typeface="Arial"/>
              </a:rPr>
              <a:t>o</a:t>
            </a:r>
            <a:r>
              <a:rPr sz="2000" smtClean="0">
                <a:latin typeface="Arial"/>
                <a:cs typeface="Arial"/>
              </a:rPr>
              <a:t>r</a:t>
            </a:r>
            <a:r>
              <a:rPr sz="2000" spc="5" smtClean="0">
                <a:latin typeface="Arial"/>
                <a:cs typeface="Arial"/>
              </a:rPr>
              <a:t>ac</a:t>
            </a:r>
            <a:r>
              <a:rPr sz="2000" spc="-5" smtClean="0">
                <a:latin typeface="Arial"/>
                <a:cs typeface="Arial"/>
              </a:rPr>
              <a:t>i</a:t>
            </a:r>
            <a:r>
              <a:rPr sz="2000" smtClean="0">
                <a:latin typeface="Arial"/>
                <a:cs typeface="Arial"/>
              </a:rPr>
              <a:t>c</a:t>
            </a:r>
            <a:r>
              <a:rPr sz="2000" spc="55" smtClean="0">
                <a:latin typeface="Times New Roman"/>
                <a:cs typeface="Times New Roman"/>
              </a:rPr>
              <a:t> </a:t>
            </a:r>
            <a:r>
              <a:rPr sz="2000" spc="5" smtClean="0">
                <a:latin typeface="Arial"/>
                <a:cs typeface="Arial"/>
              </a:rPr>
              <a:t>o</a:t>
            </a:r>
            <a:r>
              <a:rPr sz="2000" smtClean="0">
                <a:latin typeface="Arial"/>
                <a:cs typeface="Arial"/>
              </a:rPr>
              <a:t>r</a:t>
            </a:r>
            <a:r>
              <a:rPr sz="2000" spc="50" smtClean="0">
                <a:latin typeface="Times New Roman"/>
                <a:cs typeface="Times New Roman"/>
              </a:rPr>
              <a:t> </a:t>
            </a:r>
            <a:r>
              <a:rPr sz="2000" smtClean="0">
                <a:latin typeface="Arial"/>
                <a:cs typeface="Arial"/>
              </a:rPr>
              <a:t>C</a:t>
            </a:r>
            <a:r>
              <a:rPr sz="2000" spc="5" smtClean="0">
                <a:latin typeface="Arial"/>
                <a:cs typeface="Arial"/>
              </a:rPr>
              <a:t>a</a:t>
            </a:r>
            <a:r>
              <a:rPr sz="2000" smtClean="0">
                <a:latin typeface="Arial"/>
                <a:cs typeface="Arial"/>
              </a:rPr>
              <a:t>r</a:t>
            </a:r>
            <a:r>
              <a:rPr sz="2000" spc="5" smtClean="0">
                <a:latin typeface="Arial"/>
                <a:cs typeface="Arial"/>
              </a:rPr>
              <a:t>d</a:t>
            </a:r>
            <a:r>
              <a:rPr sz="2000" spc="-5" smtClean="0">
                <a:latin typeface="Arial"/>
                <a:cs typeface="Arial"/>
              </a:rPr>
              <a:t>i</a:t>
            </a:r>
            <a:r>
              <a:rPr sz="2000" spc="5" smtClean="0">
                <a:latin typeface="Arial"/>
                <a:cs typeface="Arial"/>
              </a:rPr>
              <a:t>a</a:t>
            </a:r>
            <a:r>
              <a:rPr sz="2000" smtClean="0">
                <a:latin typeface="Arial"/>
                <a:cs typeface="Arial"/>
              </a:rPr>
              <a:t>c</a:t>
            </a:r>
            <a:r>
              <a:rPr sz="2000" spc="55" smtClean="0">
                <a:latin typeface="Times New Roman"/>
                <a:cs typeface="Times New Roman"/>
              </a:rPr>
              <a:t> </a:t>
            </a:r>
            <a:r>
              <a:rPr sz="2000" smtClean="0">
                <a:latin typeface="Arial"/>
                <a:cs typeface="Arial"/>
              </a:rPr>
              <a:t>s</a:t>
            </a:r>
            <a:r>
              <a:rPr sz="2000" spc="5" smtClean="0">
                <a:latin typeface="Arial"/>
                <a:cs typeface="Arial"/>
              </a:rPr>
              <a:t>u</a:t>
            </a:r>
            <a:r>
              <a:rPr sz="2000" smtClean="0">
                <a:latin typeface="Arial"/>
                <a:cs typeface="Arial"/>
              </a:rPr>
              <a:t>r</a:t>
            </a:r>
            <a:r>
              <a:rPr sz="2000" spc="5" smtClean="0">
                <a:latin typeface="Arial"/>
                <a:cs typeface="Arial"/>
              </a:rPr>
              <a:t>g</a:t>
            </a:r>
            <a:r>
              <a:rPr sz="2000" spc="-5" smtClean="0">
                <a:latin typeface="Arial"/>
                <a:cs typeface="Arial"/>
              </a:rPr>
              <a:t>e</a:t>
            </a:r>
            <a:r>
              <a:rPr sz="2000" spc="10" smtClean="0">
                <a:latin typeface="Arial"/>
                <a:cs typeface="Arial"/>
              </a:rPr>
              <a:t>r</a:t>
            </a:r>
            <a:r>
              <a:rPr sz="2000" smtClean="0">
                <a:latin typeface="Arial"/>
                <a:cs typeface="Arial"/>
              </a:rPr>
              <a:t>y</a:t>
            </a: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r>
              <a:rPr sz="2000" spc="10" smtClean="0">
                <a:latin typeface="Arial"/>
                <a:cs typeface="Arial"/>
              </a:rPr>
              <a:t>U</a:t>
            </a:r>
            <a:r>
              <a:rPr sz="2000" spc="-5" smtClean="0">
                <a:latin typeface="Arial"/>
                <a:cs typeface="Arial"/>
              </a:rPr>
              <a:t>p</a:t>
            </a:r>
            <a:r>
              <a:rPr sz="2000" spc="5" smtClean="0">
                <a:latin typeface="Arial"/>
                <a:cs typeface="Arial"/>
              </a:rPr>
              <a:t>p</a:t>
            </a:r>
            <a:r>
              <a:rPr sz="2000" spc="-5" smtClean="0">
                <a:latin typeface="Arial"/>
                <a:cs typeface="Arial"/>
              </a:rPr>
              <a:t>e</a:t>
            </a:r>
            <a:r>
              <a:rPr sz="2000" smtClean="0">
                <a:latin typeface="Arial"/>
                <a:cs typeface="Arial"/>
              </a:rPr>
              <a:t>r</a:t>
            </a:r>
            <a:r>
              <a:rPr sz="2000" spc="60" smtClean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bd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na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su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g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ry</a:t>
            </a:r>
            <a:endParaRPr sz="2000">
              <a:latin typeface="Arial"/>
              <a:cs typeface="Arial"/>
            </a:endParaRPr>
          </a:p>
          <a:p>
            <a:pPr marL="754380" lvl="1" indent="-284480">
              <a:lnSpc>
                <a:spcPct val="100000"/>
              </a:lnSpc>
              <a:spcBef>
                <a:spcPts val="1220"/>
              </a:spcBef>
              <a:buFont typeface="OpenSymbol"/>
              <a:buChar char="➢"/>
              <a:tabLst>
                <a:tab pos="754380" algn="l"/>
              </a:tabLst>
            </a:pP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15424"/>
            <a:ext cx="1784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47" rIns="0" bIns="0" rtlCol="0">
            <a:spAutoFit/>
          </a:bodyPr>
          <a:lstStyle/>
          <a:p>
            <a:pPr marL="2976880">
              <a:lnSpc>
                <a:spcPct val="100000"/>
              </a:lnSpc>
            </a:pPr>
            <a:r>
              <a:rPr u="heavy" spc="-30" dirty="0">
                <a:solidFill>
                  <a:srgbClr val="98000E"/>
                </a:solidFill>
                <a:latin typeface="Arial Black"/>
                <a:cs typeface="Arial Black"/>
              </a:rPr>
              <a:t>Anatomy</a:t>
            </a:r>
            <a:r>
              <a:rPr u="heavy" dirty="0">
                <a:solidFill>
                  <a:srgbClr val="98000E"/>
                </a:solidFill>
                <a:latin typeface="Arial Black"/>
                <a:cs typeface="Arial Black"/>
              </a:rPr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3400" y="2017513"/>
            <a:ext cx="3870960" cy="2659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CC98"/>
              </a:buClr>
              <a:buSzPct val="69696"/>
              <a:buFont typeface="OpenSymbol"/>
              <a:buChar char="•"/>
              <a:tabLst>
                <a:tab pos="355600" algn="l"/>
              </a:tabLst>
            </a:pPr>
            <a:r>
              <a:rPr sz="3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L</a:t>
            </a:r>
            <a:r>
              <a:rPr sz="3300" b="1" spc="-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u</a:t>
            </a:r>
            <a:r>
              <a:rPr sz="3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n</a:t>
            </a:r>
            <a:r>
              <a:rPr sz="3300" b="1" spc="-5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g</a:t>
            </a:r>
            <a:r>
              <a:rPr sz="33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s</a:t>
            </a:r>
            <a:r>
              <a:rPr sz="3300" b="1" spc="9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Times New Roman"/>
              </a:rPr>
              <a:t> </a:t>
            </a:r>
            <a:r>
              <a:rPr sz="3300" b="1" spc="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c</a:t>
            </a:r>
            <a:r>
              <a:rPr sz="3300" b="1" spc="-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o</a:t>
            </a:r>
            <a:r>
              <a:rPr sz="3300" b="1" spc="2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m</a:t>
            </a:r>
            <a:r>
              <a:rPr sz="3300" b="1" spc="-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p</a:t>
            </a:r>
            <a:r>
              <a:rPr sz="3300" b="1" spc="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r</a:t>
            </a:r>
            <a:r>
              <a:rPr sz="3300" b="1" spc="-5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i</a:t>
            </a:r>
            <a:r>
              <a:rPr sz="33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sed</a:t>
            </a:r>
            <a:endParaRPr lang="en-US" sz="33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Display" pitchFamily="2" charset="0"/>
              <a:cs typeface="Arial"/>
            </a:endParaRPr>
          </a:p>
          <a:p>
            <a:pPr marL="355600" marR="5080" indent="-342900">
              <a:lnSpc>
                <a:spcPct val="100000"/>
              </a:lnSpc>
              <a:buClr>
                <a:srgbClr val="CCCC98"/>
              </a:buClr>
              <a:buSzPct val="69696"/>
              <a:buFont typeface="OpenSymbol"/>
              <a:buChar char="•"/>
              <a:tabLst>
                <a:tab pos="355600" algn="l"/>
              </a:tabLst>
            </a:pPr>
            <a:r>
              <a:rPr sz="33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Times New Roman"/>
              </a:rPr>
              <a:t> </a:t>
            </a:r>
            <a:r>
              <a:rPr sz="33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o</a:t>
            </a:r>
            <a:r>
              <a:rPr sz="3300" b="1" spc="-1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f</a:t>
            </a:r>
            <a:r>
              <a:rPr lang="en-US" sz="3300" b="1" spc="-1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  <a:cs typeface="Arial"/>
              </a:rPr>
              <a:t>:</a:t>
            </a:r>
          </a:p>
          <a:p>
            <a:pPr marL="355600" marR="5080" indent="-342900">
              <a:lnSpc>
                <a:spcPct val="100000"/>
              </a:lnSpc>
              <a:buClr>
                <a:srgbClr val="CCCC98"/>
              </a:buClr>
              <a:buSzPct val="69696"/>
              <a:buFont typeface="OpenSymbol"/>
              <a:buChar char="•"/>
              <a:tabLst>
                <a:tab pos="355600" algn="l"/>
              </a:tabLst>
            </a:pPr>
            <a:endParaRPr sz="4900">
              <a:latin typeface="Times New Roman"/>
              <a:cs typeface="Times New Roman"/>
            </a:endParaRPr>
          </a:p>
          <a:p>
            <a:pPr marL="755650" lvl="1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A</a:t>
            </a:r>
            <a:r>
              <a:rPr sz="2600" spc="-10" dirty="0">
                <a:latin typeface="Arial"/>
                <a:cs typeface="Arial"/>
              </a:rPr>
              <a:t>i</a:t>
            </a:r>
            <a:r>
              <a:rPr sz="2600" dirty="0">
                <a:latin typeface="Arial"/>
                <a:cs typeface="Arial"/>
              </a:rPr>
              <a:t>r</a:t>
            </a:r>
            <a:r>
              <a:rPr sz="2600" spc="-20" dirty="0">
                <a:latin typeface="Arial"/>
                <a:cs typeface="Arial"/>
              </a:rPr>
              <a:t>w</a:t>
            </a:r>
            <a:r>
              <a:rPr sz="2600" dirty="0">
                <a:latin typeface="Arial"/>
                <a:cs typeface="Arial"/>
              </a:rPr>
              <a:t>ays</a:t>
            </a:r>
            <a:endParaRPr sz="260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6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lang="en-US" sz="2600" spc="-20" dirty="0" smtClean="0">
                <a:latin typeface="Arial"/>
                <a:cs typeface="Arial"/>
              </a:rPr>
              <a:t>Parenchyma 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95800" y="1751341"/>
            <a:ext cx="4324350" cy="4277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09600" y="533400"/>
            <a:ext cx="662495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983739" algn="l"/>
                <a:tab pos="6021705" algn="l"/>
              </a:tabLst>
            </a:pPr>
            <a:r>
              <a:rPr sz="2800" b="1" spc="190" dirty="0">
                <a:solidFill>
                  <a:srgbClr val="C00000"/>
                </a:solidFill>
                <a:latin typeface="Arial Black"/>
                <a:cs typeface="Arial Black"/>
              </a:rPr>
              <a:t>Re</a:t>
            </a:r>
            <a:r>
              <a:rPr sz="2800" b="1" spc="235" dirty="0">
                <a:solidFill>
                  <a:srgbClr val="C00000"/>
                </a:solidFill>
                <a:latin typeface="Arial Black"/>
                <a:cs typeface="Arial Black"/>
              </a:rPr>
              <a:t>l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at</a:t>
            </a:r>
            <a:r>
              <a:rPr sz="2800" b="1" spc="235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v</a:t>
            </a:r>
            <a:r>
              <a:rPr sz="2800" b="1" spc="-20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co</a:t>
            </a:r>
            <a:r>
              <a:rPr sz="2800" b="1" spc="190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2800" b="1" spc="200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ra</a:t>
            </a:r>
            <a:r>
              <a:rPr sz="2800" b="1" spc="220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nd</a:t>
            </a:r>
            <a:r>
              <a:rPr sz="2800" b="1" spc="220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cat</a:t>
            </a:r>
            <a:r>
              <a:rPr sz="2800" b="1" spc="235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2800" b="1" spc="190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2800" b="1" spc="-20" dirty="0">
                <a:solidFill>
                  <a:srgbClr val="C00000"/>
                </a:solidFill>
                <a:latin typeface="Arial Black"/>
                <a:cs typeface="Arial Black"/>
              </a:rPr>
              <a:t>s</a:t>
            </a:r>
            <a:r>
              <a:rPr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	</a:t>
            </a:r>
            <a:r>
              <a:rPr sz="2800" b="1" spc="225" dirty="0">
                <a:solidFill>
                  <a:srgbClr val="C00000"/>
                </a:solidFill>
                <a:latin typeface="Arial Black"/>
                <a:cs typeface="Arial Black"/>
              </a:rPr>
              <a:t>f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sz="2800" b="1" spc="-15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sp</a:t>
            </a:r>
            <a:r>
              <a:rPr sz="2800" b="1" spc="220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ro</a:t>
            </a:r>
            <a:r>
              <a:rPr sz="2800" b="1" spc="225" dirty="0">
                <a:solidFill>
                  <a:srgbClr val="C00000"/>
                </a:solidFill>
                <a:latin typeface="Arial Black"/>
                <a:cs typeface="Arial Black"/>
              </a:rPr>
              <a:t>m</a:t>
            </a:r>
            <a:r>
              <a:rPr sz="2800" b="1" spc="190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sz="2800" b="1" spc="200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2800" b="1" spc="195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2800" b="1" spc="-20" dirty="0">
                <a:solidFill>
                  <a:srgbClr val="C00000"/>
                </a:solidFill>
                <a:latin typeface="Arial Black"/>
                <a:cs typeface="Arial Black"/>
              </a:rPr>
              <a:t>y</a:t>
            </a:r>
            <a:endParaRPr sz="2800">
              <a:solidFill>
                <a:srgbClr val="C00000"/>
              </a:solidFill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6" y="2027189"/>
            <a:ext cx="8131809" cy="42114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650"/>
              </a:lnSpc>
            </a:pPr>
            <a:r>
              <a:rPr sz="2700" spc="-20" smtClean="0">
                <a:latin typeface="Arial"/>
                <a:cs typeface="Arial"/>
              </a:rPr>
              <a:t>1</a:t>
            </a:r>
            <a:r>
              <a:rPr sz="2700" spc="-10" smtClean="0">
                <a:latin typeface="Arial"/>
                <a:cs typeface="Arial"/>
              </a:rPr>
              <a:t>.</a:t>
            </a:r>
            <a:r>
              <a:rPr sz="2700" spc="80" smtClean="0">
                <a:latin typeface="Times New Roman"/>
                <a:cs typeface="Times New Roman"/>
              </a:rPr>
              <a:t> </a:t>
            </a:r>
            <a:r>
              <a:rPr sz="2400" spc="-25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6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-15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sor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de</a:t>
            </a:r>
            <a:r>
              <a:rPr sz="2400" spc="5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6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af</a:t>
            </a:r>
            <a:r>
              <a:rPr sz="2400" smtClean="0">
                <a:latin typeface="Arial"/>
                <a:cs typeface="Arial"/>
              </a:rPr>
              <a:t>f</a:t>
            </a:r>
            <a:r>
              <a:rPr sz="2400" spc="-10" smtClean="0">
                <a:latin typeface="Arial"/>
                <a:cs typeface="Arial"/>
              </a:rPr>
              <a:t>ect</a:t>
            </a:r>
            <a:r>
              <a:rPr sz="2400" spc="-5" smtClean="0">
                <a:latin typeface="Arial"/>
                <a:cs typeface="Arial"/>
              </a:rPr>
              <a:t>i</a:t>
            </a:r>
            <a:r>
              <a:rPr sz="2400" spc="-10" smtClean="0">
                <a:latin typeface="Arial"/>
                <a:cs typeface="Arial"/>
              </a:rPr>
              <a:t>n</a:t>
            </a:r>
            <a:r>
              <a:rPr sz="2400" smtClean="0">
                <a:latin typeface="Arial"/>
                <a:cs typeface="Arial"/>
              </a:rPr>
              <a:t>g</a:t>
            </a:r>
            <a:r>
              <a:rPr sz="2400" spc="70" smtClean="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test</a:t>
            </a:r>
            <a:r>
              <a:rPr sz="2400" spc="65" smtClean="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p</a:t>
            </a:r>
            <a:r>
              <a:rPr sz="2400" smtClean="0">
                <a:latin typeface="Arial"/>
                <a:cs typeface="Arial"/>
              </a:rPr>
              <a:t>e</a:t>
            </a:r>
            <a:r>
              <a:rPr sz="2400" spc="-10" smtClean="0">
                <a:latin typeface="Arial"/>
                <a:cs typeface="Arial"/>
              </a:rPr>
              <a:t>rfo</a:t>
            </a:r>
            <a:r>
              <a:rPr sz="2400" spc="5" smtClean="0">
                <a:latin typeface="Arial"/>
                <a:cs typeface="Arial"/>
              </a:rPr>
              <a:t>r</a:t>
            </a:r>
            <a:r>
              <a:rPr sz="2400" spc="25" smtClean="0">
                <a:latin typeface="Arial"/>
                <a:cs typeface="Arial"/>
              </a:rPr>
              <a:t>m</a:t>
            </a:r>
            <a:r>
              <a:rPr sz="2400" spc="-10" smtClean="0">
                <a:latin typeface="Arial"/>
                <a:cs typeface="Arial"/>
              </a:rPr>
              <a:t>an</a:t>
            </a:r>
            <a:r>
              <a:rPr sz="2400" smtClean="0">
                <a:latin typeface="Arial"/>
                <a:cs typeface="Arial"/>
              </a:rPr>
              <a:t>ce</a:t>
            </a:r>
            <a:r>
              <a:rPr sz="2400" spc="7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Arial"/>
                <a:cs typeface="Arial"/>
              </a:rPr>
              <a:t>(</a:t>
            </a:r>
            <a:r>
              <a:rPr sz="2400" spc="-10" smtClean="0">
                <a:latin typeface="Arial"/>
                <a:cs typeface="Arial"/>
              </a:rPr>
              <a:t>e.g.</a:t>
            </a:r>
            <a:r>
              <a:rPr sz="2400" spc="75" smtClean="0">
                <a:latin typeface="Times New Roman"/>
                <a:cs typeface="Times New Roman"/>
              </a:rPr>
              <a:t> </a:t>
            </a:r>
            <a:r>
              <a:rPr sz="2400" spc="-20" smtClean="0">
                <a:latin typeface="Arial"/>
                <a:cs typeface="Arial"/>
              </a:rPr>
              <a:t>v</a:t>
            </a:r>
            <a:r>
              <a:rPr sz="2400" smtClean="0">
                <a:latin typeface="Arial"/>
                <a:cs typeface="Arial"/>
              </a:rPr>
              <a:t>o</a:t>
            </a:r>
            <a:r>
              <a:rPr sz="2400" spc="25" smtClean="0">
                <a:latin typeface="Arial"/>
                <a:cs typeface="Arial"/>
              </a:rPr>
              <a:t>m</a:t>
            </a:r>
            <a:r>
              <a:rPr sz="2400" spc="-15" smtClean="0">
                <a:latin typeface="Arial"/>
                <a:cs typeface="Arial"/>
              </a:rPr>
              <a:t>i</a:t>
            </a:r>
            <a:r>
              <a:rPr sz="2400" smtClean="0">
                <a:latin typeface="Arial"/>
                <a:cs typeface="Arial"/>
              </a:rPr>
              <a:t>t</a:t>
            </a:r>
            <a:r>
              <a:rPr sz="2400" spc="-15" smtClean="0">
                <a:latin typeface="Arial"/>
                <a:cs typeface="Arial"/>
              </a:rPr>
              <a:t>i</a:t>
            </a:r>
            <a:r>
              <a:rPr sz="2400" smtClean="0">
                <a:latin typeface="Arial"/>
                <a:cs typeface="Arial"/>
              </a:rPr>
              <a:t>n</a:t>
            </a:r>
            <a:r>
              <a:rPr sz="2400" spc="-10" smtClean="0">
                <a:latin typeface="Arial"/>
                <a:cs typeface="Arial"/>
              </a:rPr>
              <a:t>g,</a:t>
            </a:r>
            <a:r>
              <a:rPr sz="2400" spc="-10" smtClean="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nau</a:t>
            </a:r>
            <a:r>
              <a:rPr sz="2400" smtClean="0">
                <a:latin typeface="Arial"/>
                <a:cs typeface="Arial"/>
              </a:rPr>
              <a:t>s</a:t>
            </a:r>
            <a:r>
              <a:rPr sz="2400" spc="-10" smtClean="0">
                <a:latin typeface="Arial"/>
                <a:cs typeface="Arial"/>
              </a:rPr>
              <a:t>e</a:t>
            </a:r>
            <a:r>
              <a:rPr sz="2400" smtClean="0">
                <a:latin typeface="Arial"/>
                <a:cs typeface="Arial"/>
              </a:rPr>
              <a:t>a</a:t>
            </a:r>
            <a:r>
              <a:rPr sz="2400" spc="-10" smtClean="0">
                <a:latin typeface="Arial"/>
                <a:cs typeface="Arial"/>
              </a:rPr>
              <a:t>,</a:t>
            </a:r>
            <a:r>
              <a:rPr sz="2400" spc="65" smtClean="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ver</a:t>
            </a:r>
            <a:r>
              <a:rPr sz="2400" smtClean="0">
                <a:latin typeface="Arial"/>
                <a:cs typeface="Arial"/>
              </a:rPr>
              <a:t>t</a:t>
            </a:r>
            <a:r>
              <a:rPr sz="2400" spc="-15" smtClean="0">
                <a:latin typeface="Arial"/>
                <a:cs typeface="Arial"/>
              </a:rPr>
              <a:t>i</a:t>
            </a:r>
            <a:r>
              <a:rPr sz="2400" smtClean="0">
                <a:latin typeface="Arial"/>
                <a:cs typeface="Arial"/>
              </a:rPr>
              <a:t>g</a:t>
            </a:r>
            <a:r>
              <a:rPr sz="2400" spc="-10" smtClean="0">
                <a:latin typeface="Arial"/>
                <a:cs typeface="Arial"/>
              </a:rPr>
              <a:t>o</a:t>
            </a:r>
            <a:r>
              <a:rPr sz="2400" smtClean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5600" marR="809625" indent="-342900">
              <a:lnSpc>
                <a:spcPts val="2590"/>
              </a:lnSpc>
              <a:spcBef>
                <a:spcPts val="585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ys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nk</a:t>
            </a:r>
            <a:r>
              <a:rPr sz="2400" spc="-10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wn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>
                <a:latin typeface="Arial"/>
                <a:cs typeface="Arial"/>
              </a:rPr>
              <a:t>or</a:t>
            </a:r>
            <a:r>
              <a:rPr sz="2400" spc="-5">
                <a:latin typeface="Arial"/>
                <a:cs typeface="Arial"/>
              </a:rPr>
              <a:t>i</a:t>
            </a:r>
            <a:r>
              <a:rPr sz="2400" spc="-10">
                <a:latin typeface="Arial"/>
                <a:cs typeface="Arial"/>
              </a:rPr>
              <a:t>g</a:t>
            </a:r>
            <a:r>
              <a:rPr sz="2400" spc="-5">
                <a:latin typeface="Arial"/>
                <a:cs typeface="Arial"/>
              </a:rPr>
              <a:t>i</a:t>
            </a:r>
            <a:r>
              <a:rPr sz="2400">
                <a:latin typeface="Arial"/>
                <a:cs typeface="Arial"/>
              </a:rPr>
              <a:t>n</a:t>
            </a:r>
            <a:r>
              <a:rPr sz="2400" spc="60">
                <a:latin typeface="Times New Roman"/>
                <a:cs typeface="Times New Roman"/>
              </a:rPr>
              <a:t> </a:t>
            </a:r>
            <a:r>
              <a:rPr sz="2400" spc="5" smtClean="0">
                <a:latin typeface="Arial"/>
                <a:cs typeface="Arial"/>
              </a:rPr>
              <a:t>(</a:t>
            </a:r>
            <a:r>
              <a:rPr sz="2400" spc="25" smtClean="0">
                <a:latin typeface="Arial"/>
                <a:cs typeface="Arial"/>
              </a:rPr>
              <a:t>m</a:t>
            </a:r>
            <a:r>
              <a:rPr sz="2400" spc="-10" smtClean="0">
                <a:latin typeface="Arial"/>
                <a:cs typeface="Arial"/>
              </a:rPr>
              <a:t>a</a:t>
            </a:r>
            <a:r>
              <a:rPr sz="2400" smtClean="0">
                <a:latin typeface="Arial"/>
                <a:cs typeface="Arial"/>
              </a:rPr>
              <a:t>y</a:t>
            </a:r>
            <a:r>
              <a:rPr sz="240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agg</a:t>
            </a:r>
            <a:r>
              <a:rPr sz="2400" dirty="0">
                <a:latin typeface="Arial"/>
                <a:cs typeface="Arial"/>
              </a:rPr>
              <a:t>ra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de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ond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.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27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2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ne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31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nt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do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tho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rg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ry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355600" marR="545465" indent="-342900">
              <a:lnSpc>
                <a:spcPts val="2590"/>
              </a:lnSpc>
              <a:spcBef>
                <a:spcPts val="635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nt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ye</a:t>
            </a:r>
            <a:r>
              <a:rPr sz="2400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rg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ry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ao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ress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try)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27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nt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nfa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un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tab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ng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5600" marR="824865" indent="-342900">
              <a:lnSpc>
                <a:spcPts val="2860"/>
              </a:lnSpc>
              <a:spcBef>
                <a:spcPts val="490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c,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ab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re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aneu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ys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sk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up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be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au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ress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5244"/>
          </a:xfrm>
          <a:custGeom>
            <a:avLst/>
            <a:gdLst/>
            <a:ahLst/>
            <a:cxnLst/>
            <a:rect l="l" t="t" r="r" b="b"/>
            <a:pathLst>
              <a:path w="9144000" h="55244">
                <a:moveTo>
                  <a:pt x="0" y="57157"/>
                </a:moveTo>
                <a:lnTo>
                  <a:pt x="9144000" y="57157"/>
                </a:lnTo>
                <a:lnTo>
                  <a:pt x="9144000" y="1902"/>
                </a:lnTo>
                <a:lnTo>
                  <a:pt x="0" y="1902"/>
                </a:lnTo>
                <a:lnTo>
                  <a:pt x="0" y="57157"/>
                </a:lnTo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89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A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84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BE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492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BCE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9875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BDE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4828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BE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9908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0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3486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1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994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2E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4489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3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49846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C4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4927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5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000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6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6496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7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991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8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7499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9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7994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A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85026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B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89979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C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9493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D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10001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E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10496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F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110046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0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114999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1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12007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2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125031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3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129984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D4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13506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5EC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14001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6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145098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7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5005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8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155002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D9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160083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A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165036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BE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170116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C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175069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D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18015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E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18510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F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19018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0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195135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1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20008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2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205168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3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21012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4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21520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5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22015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6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2251068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7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230187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8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235140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8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24022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9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245173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A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25025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B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25520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C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260158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D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265239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E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270192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F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27527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0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28022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1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2851787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F2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290259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3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29533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4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300291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5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305244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6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0" y="31032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7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0" y="315277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80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8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0" y="320358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9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0" y="325311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A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0" y="330264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B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0" y="335343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C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0" y="340296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0" y="35541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D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0" y="360363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C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0" y="365314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FB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0" y="370395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A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3753482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9FC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0" y="380428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8F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0" y="385381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7FB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0" y="3903341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F6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0" y="395414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5FB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0" y="400494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4F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0" y="405447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3FA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0" y="410400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F2F9F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0" y="41548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1F9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0" y="420433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F0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0" y="425513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FF8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0" y="430466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E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0" y="435419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DF7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0" y="440499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C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0" y="445452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B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0" y="450532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AF6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0" y="45548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9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0" y="460565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8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0" y="465518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7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0" y="4704715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E6F4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0" y="475551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5F3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0" y="480504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E4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0" y="485584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3F3F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0" y="49053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2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0" y="4954901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E1F2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0" y="500570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E0F1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0" y="505523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FF1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0" y="510603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E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0" y="515556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D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0" y="520636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C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0" y="525589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BEF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0" y="530669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AE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0" y="535622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9EE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0" y="540575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8E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0" y="545655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7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0" y="550608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6ED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0" y="555688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5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0" y="560641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4EC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0" y="565594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3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0" y="570674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D2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0" y="5756275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D2EB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0" y="580707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1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0" y="585660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D0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0" y="590740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F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0" y="595693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EE9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0" y="6006461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57"/>
                </a:moveTo>
                <a:lnTo>
                  <a:pt x="9144000" y="57157"/>
                </a:lnTo>
                <a:lnTo>
                  <a:pt x="9144000" y="0"/>
                </a:lnTo>
                <a:lnTo>
                  <a:pt x="0" y="0"/>
                </a:lnTo>
                <a:lnTo>
                  <a:pt x="0" y="57157"/>
                </a:lnTo>
              </a:path>
            </a:pathLst>
          </a:custGeom>
          <a:solidFill>
            <a:srgbClr val="CDE8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0" y="605726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CE8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0" y="610679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BE7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0" y="615759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A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0" y="620712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9E7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0" y="6256659"/>
            <a:ext cx="9144000" cy="57150"/>
          </a:xfrm>
          <a:custGeom>
            <a:avLst/>
            <a:gdLst/>
            <a:ahLst/>
            <a:cxnLst/>
            <a:rect l="l" t="t" r="r" b="b"/>
            <a:pathLst>
              <a:path w="9144000" h="57150">
                <a:moveTo>
                  <a:pt x="0" y="57145"/>
                </a:moveTo>
                <a:lnTo>
                  <a:pt x="9144000" y="57145"/>
                </a:lnTo>
                <a:lnTo>
                  <a:pt x="9144000" y="0"/>
                </a:lnTo>
                <a:lnTo>
                  <a:pt x="0" y="0"/>
                </a:lnTo>
                <a:lnTo>
                  <a:pt x="0" y="57145"/>
                </a:lnTo>
              </a:path>
            </a:pathLst>
          </a:custGeom>
          <a:solidFill>
            <a:srgbClr val="C8E6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0" y="630745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7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0" y="635825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6E5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0" y="6407784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5E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0" y="645731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4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0" y="6508119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3E4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0" y="6557648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72"/>
                </a:moveTo>
                <a:lnTo>
                  <a:pt x="9144000" y="55872"/>
                </a:lnTo>
                <a:lnTo>
                  <a:pt x="9144000" y="0"/>
                </a:lnTo>
                <a:lnTo>
                  <a:pt x="0" y="0"/>
                </a:lnTo>
                <a:lnTo>
                  <a:pt x="0" y="55872"/>
                </a:lnTo>
              </a:path>
            </a:pathLst>
          </a:custGeom>
          <a:solidFill>
            <a:srgbClr val="C2E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0" y="660844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1E3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0" y="6657971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C0E3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0" y="6707500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E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0" y="6758305"/>
            <a:ext cx="9144000" cy="55880"/>
          </a:xfrm>
          <a:custGeom>
            <a:avLst/>
            <a:gdLst/>
            <a:ahLst/>
            <a:cxnLst/>
            <a:rect l="l" t="t" r="r" b="b"/>
            <a:pathLst>
              <a:path w="9144000" h="55879">
                <a:moveTo>
                  <a:pt x="0" y="55884"/>
                </a:moveTo>
                <a:lnTo>
                  <a:pt x="9144000" y="55884"/>
                </a:lnTo>
                <a:lnTo>
                  <a:pt x="9144000" y="0"/>
                </a:lnTo>
                <a:lnTo>
                  <a:pt x="0" y="0"/>
                </a:lnTo>
                <a:lnTo>
                  <a:pt x="0" y="55884"/>
                </a:lnTo>
              </a:path>
            </a:pathLst>
          </a:custGeom>
          <a:solidFill>
            <a:srgbClr val="BDE2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0" y="6807834"/>
            <a:ext cx="9144000" cy="50165"/>
          </a:xfrm>
          <a:custGeom>
            <a:avLst/>
            <a:gdLst/>
            <a:ahLst/>
            <a:cxnLst/>
            <a:rect l="l" t="t" r="r" b="b"/>
            <a:pathLst>
              <a:path w="9144000" h="50165">
                <a:moveTo>
                  <a:pt x="9144000" y="0"/>
                </a:moveTo>
                <a:lnTo>
                  <a:pt x="0" y="0"/>
                </a:lnTo>
                <a:lnTo>
                  <a:pt x="0" y="50164"/>
                </a:lnTo>
                <a:lnTo>
                  <a:pt x="9144000" y="50164"/>
                </a:lnTo>
                <a:lnTo>
                  <a:pt x="9144000" y="0"/>
                </a:lnTo>
              </a:path>
            </a:pathLst>
          </a:custGeom>
          <a:solidFill>
            <a:srgbClr val="BCE1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23850" y="1557010"/>
            <a:ext cx="8568690" cy="3506470"/>
          </a:xfrm>
          <a:custGeom>
            <a:avLst/>
            <a:gdLst/>
            <a:ahLst/>
            <a:cxnLst/>
            <a:rect l="l" t="t" r="r" b="b"/>
            <a:pathLst>
              <a:path w="8568690" h="3506470">
                <a:moveTo>
                  <a:pt x="4283720" y="0"/>
                </a:moveTo>
                <a:lnTo>
                  <a:pt x="3923938" y="5630"/>
                </a:lnTo>
                <a:lnTo>
                  <a:pt x="3573711" y="22258"/>
                </a:lnTo>
                <a:lnTo>
                  <a:pt x="3233999" y="49489"/>
                </a:lnTo>
                <a:lnTo>
                  <a:pt x="2905765" y="86929"/>
                </a:lnTo>
                <a:lnTo>
                  <a:pt x="2589970" y="134184"/>
                </a:lnTo>
                <a:lnTo>
                  <a:pt x="2287578" y="190860"/>
                </a:lnTo>
                <a:lnTo>
                  <a:pt x="1999549" y="256561"/>
                </a:lnTo>
                <a:lnTo>
                  <a:pt x="1726846" y="330893"/>
                </a:lnTo>
                <a:lnTo>
                  <a:pt x="1470431" y="413463"/>
                </a:lnTo>
                <a:lnTo>
                  <a:pt x="1231266" y="503876"/>
                </a:lnTo>
                <a:lnTo>
                  <a:pt x="1010312" y="601737"/>
                </a:lnTo>
                <a:lnTo>
                  <a:pt x="808533" y="706652"/>
                </a:lnTo>
                <a:lnTo>
                  <a:pt x="626889" y="818227"/>
                </a:lnTo>
                <a:lnTo>
                  <a:pt x="466344" y="936068"/>
                </a:lnTo>
                <a:lnTo>
                  <a:pt x="327858" y="1059779"/>
                </a:lnTo>
                <a:lnTo>
                  <a:pt x="212394" y="1188967"/>
                </a:lnTo>
                <a:lnTo>
                  <a:pt x="120915" y="1323238"/>
                </a:lnTo>
                <a:lnTo>
                  <a:pt x="54381" y="1462196"/>
                </a:lnTo>
                <a:lnTo>
                  <a:pt x="13755" y="1605448"/>
                </a:lnTo>
                <a:lnTo>
                  <a:pt x="0" y="1752599"/>
                </a:lnTo>
                <a:lnTo>
                  <a:pt x="13755" y="1899934"/>
                </a:lnTo>
                <a:lnTo>
                  <a:pt x="54381" y="2043351"/>
                </a:lnTo>
                <a:lnTo>
                  <a:pt x="120915" y="2182457"/>
                </a:lnTo>
                <a:lnTo>
                  <a:pt x="212394" y="2316859"/>
                </a:lnTo>
                <a:lnTo>
                  <a:pt x="327858" y="2446163"/>
                </a:lnTo>
                <a:lnTo>
                  <a:pt x="466344" y="2569975"/>
                </a:lnTo>
                <a:lnTo>
                  <a:pt x="626889" y="2687903"/>
                </a:lnTo>
                <a:lnTo>
                  <a:pt x="808533" y="2799553"/>
                </a:lnTo>
                <a:lnTo>
                  <a:pt x="1010312" y="2904532"/>
                </a:lnTo>
                <a:lnTo>
                  <a:pt x="1231266" y="3002446"/>
                </a:lnTo>
                <a:lnTo>
                  <a:pt x="1470431" y="3092901"/>
                </a:lnTo>
                <a:lnTo>
                  <a:pt x="1726846" y="3175506"/>
                </a:lnTo>
                <a:lnTo>
                  <a:pt x="1999549" y="3249865"/>
                </a:lnTo>
                <a:lnTo>
                  <a:pt x="2287578" y="3315586"/>
                </a:lnTo>
                <a:lnTo>
                  <a:pt x="2589970" y="3372276"/>
                </a:lnTo>
                <a:lnTo>
                  <a:pt x="2905765" y="3419540"/>
                </a:lnTo>
                <a:lnTo>
                  <a:pt x="3233999" y="3456986"/>
                </a:lnTo>
                <a:lnTo>
                  <a:pt x="3573711" y="3484220"/>
                </a:lnTo>
                <a:lnTo>
                  <a:pt x="3923938" y="3500849"/>
                </a:lnTo>
                <a:lnTo>
                  <a:pt x="4283720" y="3506480"/>
                </a:lnTo>
                <a:lnTo>
                  <a:pt x="4643679" y="3500849"/>
                </a:lnTo>
                <a:lnTo>
                  <a:pt x="4994067" y="3484220"/>
                </a:lnTo>
                <a:lnTo>
                  <a:pt x="5333923" y="3456986"/>
                </a:lnTo>
                <a:lnTo>
                  <a:pt x="5662284" y="3419540"/>
                </a:lnTo>
                <a:lnTo>
                  <a:pt x="5978191" y="3372276"/>
                </a:lnTo>
                <a:lnTo>
                  <a:pt x="6280682" y="3315586"/>
                </a:lnTo>
                <a:lnTo>
                  <a:pt x="6568797" y="3249865"/>
                </a:lnTo>
                <a:lnTo>
                  <a:pt x="6841573" y="3175506"/>
                </a:lnTo>
                <a:lnTo>
                  <a:pt x="7098050" y="3092901"/>
                </a:lnTo>
                <a:lnTo>
                  <a:pt x="7337267" y="3002446"/>
                </a:lnTo>
                <a:lnTo>
                  <a:pt x="7558263" y="2904532"/>
                </a:lnTo>
                <a:lnTo>
                  <a:pt x="7760076" y="2799553"/>
                </a:lnTo>
                <a:lnTo>
                  <a:pt x="7941746" y="2687903"/>
                </a:lnTo>
                <a:lnTo>
                  <a:pt x="8102311" y="2569975"/>
                </a:lnTo>
                <a:lnTo>
                  <a:pt x="8240811" y="2446163"/>
                </a:lnTo>
                <a:lnTo>
                  <a:pt x="8356284" y="2316859"/>
                </a:lnTo>
                <a:lnTo>
                  <a:pt x="8447770" y="2182457"/>
                </a:lnTo>
                <a:lnTo>
                  <a:pt x="8514307" y="2043351"/>
                </a:lnTo>
                <a:lnTo>
                  <a:pt x="8554933" y="1899934"/>
                </a:lnTo>
                <a:lnTo>
                  <a:pt x="8568689" y="1752599"/>
                </a:lnTo>
                <a:lnTo>
                  <a:pt x="8554933" y="1605448"/>
                </a:lnTo>
                <a:lnTo>
                  <a:pt x="8514307" y="1462196"/>
                </a:lnTo>
                <a:lnTo>
                  <a:pt x="8447770" y="1323238"/>
                </a:lnTo>
                <a:lnTo>
                  <a:pt x="8356284" y="1188967"/>
                </a:lnTo>
                <a:lnTo>
                  <a:pt x="8240811" y="1059779"/>
                </a:lnTo>
                <a:lnTo>
                  <a:pt x="8102311" y="936068"/>
                </a:lnTo>
                <a:lnTo>
                  <a:pt x="7941746" y="818227"/>
                </a:lnTo>
                <a:lnTo>
                  <a:pt x="7760076" y="706652"/>
                </a:lnTo>
                <a:lnTo>
                  <a:pt x="7558263" y="601737"/>
                </a:lnTo>
                <a:lnTo>
                  <a:pt x="7337267" y="503876"/>
                </a:lnTo>
                <a:lnTo>
                  <a:pt x="7098050" y="413463"/>
                </a:lnTo>
                <a:lnTo>
                  <a:pt x="6841573" y="330893"/>
                </a:lnTo>
                <a:lnTo>
                  <a:pt x="6568797" y="256561"/>
                </a:lnTo>
                <a:lnTo>
                  <a:pt x="6280682" y="190860"/>
                </a:lnTo>
                <a:lnTo>
                  <a:pt x="5978191" y="134184"/>
                </a:lnTo>
                <a:lnTo>
                  <a:pt x="5662284" y="86929"/>
                </a:lnTo>
                <a:lnTo>
                  <a:pt x="5333923" y="49489"/>
                </a:lnTo>
                <a:lnTo>
                  <a:pt x="4994067" y="22258"/>
                </a:lnTo>
                <a:lnTo>
                  <a:pt x="4643679" y="5630"/>
                </a:lnTo>
                <a:lnTo>
                  <a:pt x="42837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23850" y="1557010"/>
            <a:ext cx="8568690" cy="3506470"/>
          </a:xfrm>
          <a:custGeom>
            <a:avLst/>
            <a:gdLst/>
            <a:ahLst/>
            <a:cxnLst/>
            <a:rect l="l" t="t" r="r" b="b"/>
            <a:pathLst>
              <a:path w="8568690" h="3506470">
                <a:moveTo>
                  <a:pt x="4283720" y="0"/>
                </a:moveTo>
                <a:lnTo>
                  <a:pt x="4643679" y="5630"/>
                </a:lnTo>
                <a:lnTo>
                  <a:pt x="4994067" y="22258"/>
                </a:lnTo>
                <a:lnTo>
                  <a:pt x="5333923" y="49489"/>
                </a:lnTo>
                <a:lnTo>
                  <a:pt x="5662284" y="86929"/>
                </a:lnTo>
                <a:lnTo>
                  <a:pt x="5978191" y="134184"/>
                </a:lnTo>
                <a:lnTo>
                  <a:pt x="6280682" y="190860"/>
                </a:lnTo>
                <a:lnTo>
                  <a:pt x="6568797" y="256561"/>
                </a:lnTo>
                <a:lnTo>
                  <a:pt x="6841573" y="330893"/>
                </a:lnTo>
                <a:lnTo>
                  <a:pt x="7098050" y="413463"/>
                </a:lnTo>
                <a:lnTo>
                  <a:pt x="7337267" y="503876"/>
                </a:lnTo>
                <a:lnTo>
                  <a:pt x="7558263" y="601737"/>
                </a:lnTo>
                <a:lnTo>
                  <a:pt x="7760076" y="706652"/>
                </a:lnTo>
                <a:lnTo>
                  <a:pt x="7941746" y="818227"/>
                </a:lnTo>
                <a:lnTo>
                  <a:pt x="8102311" y="936068"/>
                </a:lnTo>
                <a:lnTo>
                  <a:pt x="8240811" y="1059779"/>
                </a:lnTo>
                <a:lnTo>
                  <a:pt x="8356284" y="1188967"/>
                </a:lnTo>
                <a:lnTo>
                  <a:pt x="8447770" y="1323238"/>
                </a:lnTo>
                <a:lnTo>
                  <a:pt x="8514307" y="1462196"/>
                </a:lnTo>
                <a:lnTo>
                  <a:pt x="8554933" y="1605448"/>
                </a:lnTo>
                <a:lnTo>
                  <a:pt x="8568689" y="1752599"/>
                </a:lnTo>
                <a:lnTo>
                  <a:pt x="8554933" y="1899934"/>
                </a:lnTo>
                <a:lnTo>
                  <a:pt x="8514307" y="2043351"/>
                </a:lnTo>
                <a:lnTo>
                  <a:pt x="8447770" y="2182457"/>
                </a:lnTo>
                <a:lnTo>
                  <a:pt x="8356284" y="2316859"/>
                </a:lnTo>
                <a:lnTo>
                  <a:pt x="8240811" y="2446163"/>
                </a:lnTo>
                <a:lnTo>
                  <a:pt x="8102311" y="2569975"/>
                </a:lnTo>
                <a:lnTo>
                  <a:pt x="7941746" y="2687903"/>
                </a:lnTo>
                <a:lnTo>
                  <a:pt x="7760076" y="2799553"/>
                </a:lnTo>
                <a:lnTo>
                  <a:pt x="7558263" y="2904532"/>
                </a:lnTo>
                <a:lnTo>
                  <a:pt x="7337267" y="3002446"/>
                </a:lnTo>
                <a:lnTo>
                  <a:pt x="7098050" y="3092901"/>
                </a:lnTo>
                <a:lnTo>
                  <a:pt x="6841573" y="3175506"/>
                </a:lnTo>
                <a:lnTo>
                  <a:pt x="6568797" y="3249865"/>
                </a:lnTo>
                <a:lnTo>
                  <a:pt x="6280682" y="3315586"/>
                </a:lnTo>
                <a:lnTo>
                  <a:pt x="5978191" y="3372276"/>
                </a:lnTo>
                <a:lnTo>
                  <a:pt x="5662284" y="3419540"/>
                </a:lnTo>
                <a:lnTo>
                  <a:pt x="5333923" y="3456986"/>
                </a:lnTo>
                <a:lnTo>
                  <a:pt x="4994067" y="3484220"/>
                </a:lnTo>
                <a:lnTo>
                  <a:pt x="4643679" y="3500849"/>
                </a:lnTo>
                <a:lnTo>
                  <a:pt x="4283720" y="3506480"/>
                </a:lnTo>
                <a:lnTo>
                  <a:pt x="3923938" y="3500849"/>
                </a:lnTo>
                <a:lnTo>
                  <a:pt x="3573711" y="3484220"/>
                </a:lnTo>
                <a:lnTo>
                  <a:pt x="3233999" y="3456986"/>
                </a:lnTo>
                <a:lnTo>
                  <a:pt x="2905765" y="3419540"/>
                </a:lnTo>
                <a:lnTo>
                  <a:pt x="2589970" y="3372276"/>
                </a:lnTo>
                <a:lnTo>
                  <a:pt x="2287578" y="3315586"/>
                </a:lnTo>
                <a:lnTo>
                  <a:pt x="1999549" y="3249865"/>
                </a:lnTo>
                <a:lnTo>
                  <a:pt x="1726846" y="3175506"/>
                </a:lnTo>
                <a:lnTo>
                  <a:pt x="1470431" y="3092901"/>
                </a:lnTo>
                <a:lnTo>
                  <a:pt x="1231266" y="3002446"/>
                </a:lnTo>
                <a:lnTo>
                  <a:pt x="1010312" y="2904532"/>
                </a:lnTo>
                <a:lnTo>
                  <a:pt x="808533" y="2799553"/>
                </a:lnTo>
                <a:lnTo>
                  <a:pt x="626889" y="2687903"/>
                </a:lnTo>
                <a:lnTo>
                  <a:pt x="466344" y="2569975"/>
                </a:lnTo>
                <a:lnTo>
                  <a:pt x="327858" y="2446163"/>
                </a:lnTo>
                <a:lnTo>
                  <a:pt x="212394" y="2316859"/>
                </a:lnTo>
                <a:lnTo>
                  <a:pt x="120915" y="2182457"/>
                </a:lnTo>
                <a:lnTo>
                  <a:pt x="54381" y="2043351"/>
                </a:lnTo>
                <a:lnTo>
                  <a:pt x="13755" y="1899934"/>
                </a:lnTo>
                <a:lnTo>
                  <a:pt x="0" y="1752599"/>
                </a:lnTo>
                <a:lnTo>
                  <a:pt x="13755" y="1605448"/>
                </a:lnTo>
                <a:lnTo>
                  <a:pt x="54381" y="1462196"/>
                </a:lnTo>
                <a:lnTo>
                  <a:pt x="120915" y="1323238"/>
                </a:lnTo>
                <a:lnTo>
                  <a:pt x="212394" y="1188967"/>
                </a:lnTo>
                <a:lnTo>
                  <a:pt x="327858" y="1059779"/>
                </a:lnTo>
                <a:lnTo>
                  <a:pt x="466344" y="936068"/>
                </a:lnTo>
                <a:lnTo>
                  <a:pt x="626889" y="818227"/>
                </a:lnTo>
                <a:lnTo>
                  <a:pt x="808533" y="706652"/>
                </a:lnTo>
                <a:lnTo>
                  <a:pt x="1010312" y="601737"/>
                </a:lnTo>
                <a:lnTo>
                  <a:pt x="1231266" y="503876"/>
                </a:lnTo>
                <a:lnTo>
                  <a:pt x="1470431" y="413463"/>
                </a:lnTo>
                <a:lnTo>
                  <a:pt x="1726846" y="330893"/>
                </a:lnTo>
                <a:lnTo>
                  <a:pt x="1999549" y="256561"/>
                </a:lnTo>
                <a:lnTo>
                  <a:pt x="2287578" y="190860"/>
                </a:lnTo>
                <a:lnTo>
                  <a:pt x="2589970" y="134184"/>
                </a:lnTo>
                <a:lnTo>
                  <a:pt x="2905765" y="86929"/>
                </a:lnTo>
                <a:lnTo>
                  <a:pt x="3233999" y="49489"/>
                </a:lnTo>
                <a:lnTo>
                  <a:pt x="3573711" y="22258"/>
                </a:lnTo>
                <a:lnTo>
                  <a:pt x="3923938" y="5630"/>
                </a:lnTo>
                <a:lnTo>
                  <a:pt x="428372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3850" y="15570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892540" y="50634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 txBox="1"/>
          <p:nvPr/>
        </p:nvSpPr>
        <p:spPr>
          <a:xfrm>
            <a:off x="467360" y="2582794"/>
            <a:ext cx="827976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430904" algn="l"/>
                <a:tab pos="7792084" algn="l"/>
              </a:tabLst>
            </a:pPr>
            <a:r>
              <a:rPr sz="3200" b="1" spc="-20" dirty="0">
                <a:solidFill>
                  <a:srgbClr val="392FF6"/>
                </a:solidFill>
                <a:latin typeface="Arial"/>
                <a:cs typeface="Arial"/>
              </a:rPr>
              <a:t>O</a:t>
            </a:r>
            <a:r>
              <a:rPr sz="3200" b="1" spc="-30" dirty="0">
                <a:solidFill>
                  <a:srgbClr val="392FF6"/>
                </a:solidFill>
                <a:latin typeface="Arial"/>
                <a:cs typeface="Arial"/>
              </a:rPr>
              <a:t>n</a:t>
            </a:r>
            <a:r>
              <a:rPr sz="3200" b="1" spc="-15" dirty="0">
                <a:solidFill>
                  <a:srgbClr val="392FF6"/>
                </a:solidFill>
                <a:latin typeface="Arial"/>
                <a:cs typeface="Arial"/>
              </a:rPr>
              <a:t>l</a:t>
            </a:r>
            <a:r>
              <a:rPr sz="3200" b="1" dirty="0">
                <a:solidFill>
                  <a:srgbClr val="392FF6"/>
                </a:solidFill>
                <a:latin typeface="Arial"/>
                <a:cs typeface="Arial"/>
              </a:rPr>
              <a:t>y</a:t>
            </a:r>
            <a:r>
              <a:rPr sz="3200" b="1" spc="9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24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bso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4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on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nd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ca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24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-15" dirty="0">
                <a:solidFill>
                  <a:srgbClr val="392FF6"/>
                </a:solidFill>
                <a:latin typeface="Arial"/>
                <a:cs typeface="Arial"/>
              </a:rPr>
              <a:t>i</a:t>
            </a:r>
            <a:r>
              <a:rPr sz="3200" b="1" spc="5" dirty="0">
                <a:solidFill>
                  <a:srgbClr val="392FF6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392FF6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1460497" y="3081604"/>
            <a:ext cx="6290945" cy="1031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44830">
              <a:lnSpc>
                <a:spcPct val="100000"/>
              </a:lnSpc>
            </a:pPr>
            <a:r>
              <a:rPr sz="3600" b="1" spc="-10" dirty="0">
                <a:solidFill>
                  <a:srgbClr val="FF3200"/>
                </a:solidFill>
                <a:latin typeface="Georgia"/>
                <a:cs typeface="Georgia"/>
              </a:rPr>
              <a:t>M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y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oc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a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r</a:t>
            </a:r>
            <a:r>
              <a:rPr sz="3600" b="1" spc="-10" dirty="0">
                <a:solidFill>
                  <a:srgbClr val="FF3200"/>
                </a:solidFill>
                <a:latin typeface="Georgia"/>
                <a:cs typeface="Georgia"/>
              </a:rPr>
              <a:t>di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a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l</a:t>
            </a:r>
            <a:r>
              <a:rPr sz="3600" b="1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I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nfa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rcti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o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n</a:t>
            </a:r>
            <a:r>
              <a:rPr sz="3600" b="1" spc="-1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wi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t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h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i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n</a:t>
            </a:r>
            <a:r>
              <a:rPr sz="3600" b="1" spc="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t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h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e</a:t>
            </a:r>
            <a:r>
              <a:rPr sz="3600" b="1" spc="15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Pr</a:t>
            </a:r>
            <a:r>
              <a:rPr sz="3600" b="1" spc="-25" dirty="0">
                <a:solidFill>
                  <a:srgbClr val="FF3200"/>
                </a:solidFill>
                <a:latin typeface="Georgia"/>
                <a:cs typeface="Georgia"/>
              </a:rPr>
              <a:t>evi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o</a:t>
            </a:r>
            <a:r>
              <a:rPr sz="3600" b="1" spc="-35" dirty="0">
                <a:solidFill>
                  <a:srgbClr val="FF3200"/>
                </a:solidFill>
                <a:latin typeface="Georgia"/>
                <a:cs typeface="Georgia"/>
              </a:rPr>
              <a:t>u</a:t>
            </a:r>
            <a:r>
              <a:rPr sz="3600" b="1" spc="-20" dirty="0">
                <a:solidFill>
                  <a:srgbClr val="FF3200"/>
                </a:solidFill>
                <a:latin typeface="Georgia"/>
                <a:cs typeface="Georgia"/>
              </a:rPr>
              <a:t>s</a:t>
            </a:r>
            <a:r>
              <a:rPr sz="3600" b="1" spc="10" dirty="0">
                <a:solidFill>
                  <a:srgbClr val="FF3200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3200"/>
                </a:solidFill>
                <a:latin typeface="Georgia"/>
                <a:cs typeface="Georgia"/>
              </a:rPr>
              <a:t>M</a:t>
            </a:r>
            <a:r>
              <a:rPr sz="3600" b="1" spc="-30" dirty="0">
                <a:solidFill>
                  <a:srgbClr val="FF3200"/>
                </a:solidFill>
                <a:latin typeface="Georgia"/>
                <a:cs typeface="Georgia"/>
              </a:rPr>
              <a:t>on</a:t>
            </a:r>
            <a:r>
              <a:rPr sz="3600" b="1" spc="-5" dirty="0">
                <a:solidFill>
                  <a:srgbClr val="FF3200"/>
                </a:solidFill>
                <a:latin typeface="Georgia"/>
                <a:cs typeface="Georgia"/>
              </a:rPr>
              <a:t>th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39466" y="1268050"/>
            <a:ext cx="463677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2475" algn="l"/>
              </a:tabLst>
            </a:pPr>
            <a:r>
              <a:rPr sz="2800" b="1" spc="21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oss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b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04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de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-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225" dirty="0">
                <a:solidFill>
                  <a:srgbClr val="392FF6"/>
                </a:solidFill>
                <a:latin typeface="Arial Black"/>
                <a:cs typeface="Arial Black"/>
              </a:rPr>
              <a:t>ff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866" y="1993292"/>
            <a:ext cx="8082915" cy="2674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20100"/>
              </a:lnSpc>
              <a:buFont typeface="Arial"/>
              <a:buAutoNum type="arabicPeriod"/>
              <a:tabLst>
                <a:tab pos="351155" algn="l"/>
              </a:tabLst>
            </a:pPr>
            <a:r>
              <a:rPr lang="en-US" sz="2400" spc="-10" dirty="0" smtClean="0">
                <a:latin typeface="Arial"/>
                <a:cs typeface="Arial"/>
              </a:rPr>
              <a:t>D</a:t>
            </a:r>
            <a:r>
              <a:rPr lang="en-US" sz="2400" spc="-5" dirty="0" smtClean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zz</a:t>
            </a:r>
            <a:r>
              <a:rPr lang="en-US" sz="2400" spc="-5" dirty="0" smtClean="0">
                <a:latin typeface="Arial"/>
                <a:cs typeface="Arial"/>
              </a:rPr>
              <a:t>i</a:t>
            </a:r>
            <a:r>
              <a:rPr lang="en-US" sz="2400" spc="-10" dirty="0" smtClean="0">
                <a:latin typeface="Arial"/>
                <a:cs typeface="Arial"/>
              </a:rPr>
              <a:t>ne</a:t>
            </a:r>
            <a:r>
              <a:rPr lang="en-US" sz="2400" spc="-15" dirty="0" smtClean="0">
                <a:latin typeface="Arial"/>
                <a:cs typeface="Arial"/>
              </a:rPr>
              <a:t>ss and </a:t>
            </a:r>
            <a:r>
              <a:rPr sz="2400" spc="-25" smtClean="0">
                <a:latin typeface="Arial"/>
                <a:cs typeface="Arial"/>
              </a:rPr>
              <a:t>S</a:t>
            </a:r>
            <a:r>
              <a:rPr sz="2400" smtClean="0">
                <a:latin typeface="Arial"/>
                <a:cs typeface="Arial"/>
              </a:rPr>
              <a:t>y</a:t>
            </a:r>
            <a:r>
              <a:rPr sz="2400" spc="-10" smtClean="0">
                <a:latin typeface="Arial"/>
                <a:cs typeface="Arial"/>
              </a:rPr>
              <a:t>n</a:t>
            </a:r>
            <a:r>
              <a:rPr sz="2400" smtClean="0">
                <a:latin typeface="Arial"/>
                <a:cs typeface="Arial"/>
              </a:rPr>
              <a:t>c</a:t>
            </a:r>
            <a:r>
              <a:rPr sz="2400" spc="-10" smtClean="0">
                <a:latin typeface="Arial"/>
                <a:cs typeface="Arial"/>
              </a:rPr>
              <a:t>ope</a:t>
            </a:r>
            <a:r>
              <a:rPr lang="en-US" sz="2400" spc="-15" dirty="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7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25" smtClean="0">
                <a:latin typeface="Arial"/>
                <a:cs typeface="Arial"/>
              </a:rPr>
              <a:t>B</a:t>
            </a:r>
            <a:r>
              <a:rPr sz="2400" smtClean="0">
                <a:latin typeface="Arial"/>
                <a:cs typeface="Arial"/>
              </a:rPr>
              <a:t>ro</a:t>
            </a:r>
            <a:r>
              <a:rPr sz="2400" spc="-10" smtClean="0">
                <a:latin typeface="Arial"/>
                <a:cs typeface="Arial"/>
              </a:rPr>
              <a:t>n</a:t>
            </a:r>
            <a:r>
              <a:rPr sz="2400" smtClean="0">
                <a:latin typeface="Arial"/>
                <a:cs typeface="Arial"/>
              </a:rPr>
              <a:t>c</a:t>
            </a:r>
            <a:r>
              <a:rPr sz="2400" spc="-10" smtClean="0">
                <a:latin typeface="Arial"/>
                <a:cs typeface="Arial"/>
              </a:rPr>
              <a:t>ho</a:t>
            </a:r>
            <a:r>
              <a:rPr sz="2400" smtClean="0">
                <a:latin typeface="Arial"/>
                <a:cs typeface="Arial"/>
              </a:rPr>
              <a:t>s</a:t>
            </a:r>
            <a:r>
              <a:rPr sz="2400" spc="-10" smtClean="0">
                <a:latin typeface="Arial"/>
                <a:cs typeface="Arial"/>
              </a:rPr>
              <a:t>p</a:t>
            </a:r>
            <a:r>
              <a:rPr sz="2400" smtClean="0">
                <a:latin typeface="Arial"/>
                <a:cs typeface="Arial"/>
              </a:rPr>
              <a:t>a</a:t>
            </a:r>
            <a:r>
              <a:rPr sz="2400" spc="-10" smtClean="0">
                <a:latin typeface="Arial"/>
                <a:cs typeface="Arial"/>
              </a:rPr>
              <a:t>s</a:t>
            </a:r>
            <a:r>
              <a:rPr sz="2400" smtClean="0">
                <a:latin typeface="Arial"/>
                <a:cs typeface="Arial"/>
              </a:rPr>
              <a:t>m</a:t>
            </a:r>
            <a:r>
              <a:rPr sz="2400" spc="105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e.g.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8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10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ncr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ed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cra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ure</a:t>
            </a:r>
            <a:endParaRPr sz="2400">
              <a:latin typeface="Arial"/>
              <a:cs typeface="Arial"/>
            </a:endParaRPr>
          </a:p>
          <a:p>
            <a:pPr marL="350520" indent="-337820">
              <a:lnSpc>
                <a:spcPct val="100000"/>
              </a:lnSpc>
              <a:spcBef>
                <a:spcPts val="1180"/>
              </a:spcBef>
              <a:buFont typeface="Arial"/>
              <a:buAutoNum type="arabicPeriod"/>
              <a:tabLst>
                <a:tab pos="351155" algn="l"/>
              </a:tabLst>
            </a:pPr>
            <a:r>
              <a:rPr sz="2400" spc="-25" smtClean="0">
                <a:latin typeface="Arial"/>
                <a:cs typeface="Arial"/>
              </a:rPr>
              <a:t>P</a:t>
            </a:r>
            <a:r>
              <a:rPr sz="2400" spc="-10" smtClean="0">
                <a:latin typeface="Arial"/>
                <a:cs typeface="Arial"/>
              </a:rPr>
              <a:t>ne</a:t>
            </a:r>
            <a:r>
              <a:rPr sz="2400" smtClean="0">
                <a:latin typeface="Arial"/>
                <a:cs typeface="Arial"/>
              </a:rPr>
              <a:t>u</a:t>
            </a:r>
            <a:r>
              <a:rPr sz="2400" spc="15" smtClean="0">
                <a:latin typeface="Arial"/>
                <a:cs typeface="Arial"/>
              </a:rPr>
              <a:t>m</a:t>
            </a:r>
            <a:r>
              <a:rPr sz="2400" spc="-10" smtClean="0">
                <a:latin typeface="Arial"/>
                <a:cs typeface="Arial"/>
              </a:rPr>
              <a:t>o</a:t>
            </a:r>
            <a:r>
              <a:rPr sz="2400" smtClean="0">
                <a:latin typeface="Arial"/>
                <a:cs typeface="Arial"/>
              </a:rPr>
              <a:t>t</a:t>
            </a:r>
            <a:r>
              <a:rPr sz="2400" spc="-10" smtClean="0">
                <a:latin typeface="Arial"/>
                <a:cs typeface="Arial"/>
              </a:rPr>
              <a:t>ho</a:t>
            </a:r>
            <a:r>
              <a:rPr sz="2400" spc="5" smtClean="0">
                <a:latin typeface="Arial"/>
                <a:cs typeface="Arial"/>
              </a:rPr>
              <a:t>r</a:t>
            </a:r>
            <a:r>
              <a:rPr sz="2400" spc="-10" smtClean="0">
                <a:latin typeface="Arial"/>
                <a:cs typeface="Arial"/>
              </a:rPr>
              <a:t>a</a:t>
            </a:r>
            <a:r>
              <a:rPr sz="2400" smtClean="0">
                <a:latin typeface="Arial"/>
                <a:cs typeface="Arial"/>
              </a:rPr>
              <a:t>x</a:t>
            </a:r>
            <a:r>
              <a:rPr sz="2400" spc="55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/>
            </a:pPr>
            <a:endParaRPr sz="1900">
              <a:latin typeface="Times New Roman"/>
              <a:cs typeface="Times New Roman"/>
            </a:endParaRPr>
          </a:p>
          <a:p>
            <a:pPr marL="350520" indent="-337820">
              <a:lnSpc>
                <a:spcPct val="100000"/>
              </a:lnSpc>
              <a:buFont typeface="Arial"/>
              <a:buAutoNum type="arabicPeriod"/>
              <a:tabLst>
                <a:tab pos="351155" algn="l"/>
              </a:tabLst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so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ect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on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ve</a:t>
            </a:r>
            <a:r>
              <a:rPr sz="2400" dirty="0">
                <a:latin typeface="Arial"/>
                <a:cs typeface="Arial"/>
              </a:rPr>
              <a:t>ry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87066" y="688929"/>
            <a:ext cx="7338059" cy="807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736850" algn="l"/>
                <a:tab pos="3227070" algn="l"/>
                <a:tab pos="6039485" algn="l"/>
                <a:tab pos="6637655" algn="l"/>
              </a:tabLst>
            </a:pPr>
            <a:r>
              <a:rPr sz="2800" b="1" spc="21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parat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dirty="0">
                <a:solidFill>
                  <a:srgbClr val="392FF6"/>
                </a:solidFill>
                <a:latin typeface="Arial Black"/>
                <a:cs typeface="Arial Black"/>
              </a:rPr>
              <a:t>&amp;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ns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ru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on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th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-1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2800" b="1" spc="20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en</a:t>
            </a:r>
            <a:r>
              <a:rPr sz="2800" b="1" spc="-1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6" y="2023772"/>
            <a:ext cx="8246109" cy="33100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080" indent="-342265">
              <a:lnSpc>
                <a:spcPct val="120100"/>
              </a:lnSpc>
            </a:pP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nfo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b</a:t>
            </a:r>
            <a:r>
              <a:rPr sz="2400" spc="-10" dirty="0">
                <a:latin typeface="Arial"/>
                <a:cs typeface="Arial"/>
              </a:rPr>
              <a:t>out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>
                <a:latin typeface="Arial"/>
                <a:cs typeface="Arial"/>
              </a:rPr>
              <a:t>t</a:t>
            </a:r>
            <a:r>
              <a:rPr sz="2400" spc="-10">
                <a:latin typeface="Arial"/>
                <a:cs typeface="Arial"/>
              </a:rPr>
              <a:t>h</a:t>
            </a:r>
            <a:r>
              <a:rPr sz="2400">
                <a:latin typeface="Arial"/>
                <a:cs typeface="Arial"/>
              </a:rPr>
              <a:t>e</a:t>
            </a:r>
            <a:r>
              <a:rPr sz="2400" spc="60">
                <a:latin typeface="Times New Roman"/>
                <a:cs typeface="Times New Roman"/>
              </a:rPr>
              <a:t> 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ur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po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 of the maneuver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354330" marR="264160" indent="-341630">
              <a:lnSpc>
                <a:spcPct val="120000"/>
              </a:lnSpc>
              <a:spcBef>
                <a:spcPts val="595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lang="en-US" sz="2400" spc="-5" dirty="0" smtClean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sz="2400" spc="25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on</a:t>
            </a:r>
            <a:r>
              <a:rPr lang="en-US" sz="2400" spc="-15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tr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lang="en-US" sz="2400" spc="-5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lang="en-US" sz="2400" spc="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lang="en-US" sz="2400" spc="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br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eat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lang="en-US" sz="2400" spc="-5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lang="en-US" sz="2400" spc="6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25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uver:</a:t>
            </a:r>
            <a:r>
              <a:rPr lang="en-US" sz="2400" spc="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-35" dirty="0" smtClean="0">
                <a:latin typeface="Arial"/>
                <a:cs typeface="Arial"/>
              </a:rPr>
              <a:t>P</a:t>
            </a:r>
            <a:r>
              <a:rPr lang="en-US" sz="2400" spc="-10" dirty="0" smtClean="0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ss</a:t>
            </a:r>
            <a:r>
              <a:rPr lang="en-US" sz="2400" spc="-5" dirty="0" smtClean="0">
                <a:latin typeface="Arial"/>
                <a:cs typeface="Arial"/>
              </a:rPr>
              <a:t>i</a:t>
            </a:r>
            <a:r>
              <a:rPr lang="en-US" sz="2400" spc="-10" dirty="0" smtClean="0">
                <a:latin typeface="Arial"/>
                <a:cs typeface="Arial"/>
              </a:rPr>
              <a:t>b</a:t>
            </a:r>
            <a:r>
              <a:rPr lang="en-US" sz="2400" spc="-5" dirty="0" smtClean="0">
                <a:latin typeface="Arial"/>
                <a:cs typeface="Arial"/>
              </a:rPr>
              <a:t>l</a:t>
            </a:r>
            <a:r>
              <a:rPr lang="en-US" sz="2400" dirty="0" smtClean="0">
                <a:latin typeface="Arial"/>
                <a:cs typeface="Arial"/>
              </a:rPr>
              <a:t>e</a:t>
            </a:r>
            <a:r>
              <a:rPr lang="en-US" sz="2400" spc="7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Arial"/>
                <a:cs typeface="Arial"/>
              </a:rPr>
              <a:t>eve</a:t>
            </a:r>
            <a:r>
              <a:rPr lang="en-US" sz="2400" dirty="0" smtClean="0">
                <a:latin typeface="Arial"/>
                <a:cs typeface="Arial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w</a:t>
            </a:r>
            <a:r>
              <a:rPr lang="en-US" sz="2400" spc="-5" dirty="0" smtClean="0">
                <a:latin typeface="Arial"/>
                <a:cs typeface="Arial"/>
              </a:rPr>
              <a:t>i</a:t>
            </a:r>
            <a:r>
              <a:rPr lang="en-US" sz="2400" spc="-10" dirty="0" smtClean="0">
                <a:latin typeface="Arial"/>
                <a:cs typeface="Arial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h</a:t>
            </a:r>
            <a:r>
              <a:rPr lang="en-US" sz="2400" spc="-10" dirty="0" smtClean="0">
                <a:latin typeface="Arial"/>
                <a:cs typeface="Arial"/>
              </a:rPr>
              <a:t>out</a:t>
            </a:r>
            <a:r>
              <a:rPr lang="en-US" sz="2400" spc="6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sp</a:t>
            </a:r>
            <a:r>
              <a:rPr lang="en-US" sz="2400" spc="-5" dirty="0" smtClean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r</a:t>
            </a:r>
            <a:r>
              <a:rPr lang="en-US" sz="2400" spc="-10" dirty="0" smtClean="0">
                <a:latin typeface="Arial"/>
                <a:cs typeface="Arial"/>
              </a:rPr>
              <a:t>o</a:t>
            </a:r>
            <a:r>
              <a:rPr lang="en-US" sz="2400" spc="25" dirty="0" smtClean="0">
                <a:latin typeface="Arial"/>
                <a:cs typeface="Arial"/>
              </a:rPr>
              <a:t>m</a:t>
            </a:r>
            <a:r>
              <a:rPr lang="en-US" sz="2400" spc="-10" dirty="0" smtClean="0">
                <a:latin typeface="Arial"/>
                <a:cs typeface="Arial"/>
              </a:rPr>
              <a:t>ete</a:t>
            </a:r>
            <a:r>
              <a:rPr lang="en-US" sz="2400" spc="5" dirty="0" smtClean="0">
                <a:latin typeface="Arial"/>
                <a:cs typeface="Arial"/>
              </a:rPr>
              <a:t>r</a:t>
            </a:r>
            <a:r>
              <a:rPr lang="en-US" sz="2400" spc="-10" dirty="0" smtClean="0">
                <a:latin typeface="Arial"/>
                <a:cs typeface="Arial"/>
              </a:rPr>
              <a:t>.</a:t>
            </a:r>
            <a:r>
              <a:rPr lang="en-US" sz="2400" spc="65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T</a:t>
            </a:r>
            <a:r>
              <a:rPr lang="en-US" sz="2400" spc="-10" dirty="0" smtClean="0">
                <a:latin typeface="Arial"/>
                <a:cs typeface="Arial"/>
              </a:rPr>
              <a:t>h</a:t>
            </a:r>
            <a:r>
              <a:rPr lang="en-US" sz="2400" spc="-5" dirty="0" smtClean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s</a:t>
            </a:r>
            <a:r>
              <a:rPr lang="en-US" sz="2400" spc="6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c</a:t>
            </a:r>
            <a:r>
              <a:rPr lang="en-US" sz="2400" spc="-10" dirty="0" smtClean="0">
                <a:latin typeface="Arial"/>
                <a:cs typeface="Arial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n</a:t>
            </a:r>
            <a:r>
              <a:rPr lang="en-US" sz="2400" spc="6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s</a:t>
            </a:r>
            <a:r>
              <a:rPr lang="en-US" sz="2400" spc="-10" dirty="0" smtClean="0">
                <a:latin typeface="Arial"/>
                <a:cs typeface="Arial"/>
              </a:rPr>
              <a:t>av</a:t>
            </a:r>
            <a:r>
              <a:rPr lang="en-US" sz="2400" dirty="0" smtClean="0">
                <a:latin typeface="Arial"/>
                <a:cs typeface="Arial"/>
              </a:rPr>
              <a:t>e</a:t>
            </a:r>
            <a:r>
              <a:rPr lang="en-US" sz="2400" spc="6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</a:t>
            </a:r>
            <a:r>
              <a:rPr lang="en-US" sz="2400" spc="6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l</a:t>
            </a:r>
            <a:r>
              <a:rPr lang="en-US" sz="2400" spc="-10" dirty="0" smtClean="0">
                <a:latin typeface="Arial"/>
                <a:cs typeface="Arial"/>
              </a:rPr>
              <a:t>ot</a:t>
            </a:r>
            <a:r>
              <a:rPr lang="en-US" sz="2400" spc="75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Arial"/>
                <a:cs typeface="Arial"/>
              </a:rPr>
              <a:t>of</a:t>
            </a:r>
            <a:r>
              <a:rPr lang="en-US" sz="2400" spc="65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t</a:t>
            </a:r>
            <a:r>
              <a:rPr lang="en-US" sz="2400" spc="-5" dirty="0" smtClean="0">
                <a:latin typeface="Arial"/>
                <a:cs typeface="Arial"/>
              </a:rPr>
              <a:t>i</a:t>
            </a:r>
            <a:r>
              <a:rPr lang="en-US" sz="2400" spc="15" dirty="0" smtClean="0">
                <a:latin typeface="Arial"/>
                <a:cs typeface="Arial"/>
              </a:rPr>
              <a:t>m</a:t>
            </a:r>
            <a:r>
              <a:rPr lang="en-US" sz="2400" dirty="0" smtClean="0">
                <a:latin typeface="Arial"/>
                <a:cs typeface="Arial"/>
              </a:rPr>
              <a:t>e</a:t>
            </a:r>
            <a:r>
              <a:rPr lang="en-US" sz="2400" spc="7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s</a:t>
            </a:r>
            <a:r>
              <a:rPr lang="en-US" sz="2400" spc="-10" dirty="0" smtClean="0">
                <a:latin typeface="Arial"/>
                <a:cs typeface="Arial"/>
              </a:rPr>
              <a:t>pent</a:t>
            </a:r>
            <a:r>
              <a:rPr lang="en-US" sz="2400" spc="75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Arial"/>
                <a:cs typeface="Arial"/>
              </a:rPr>
              <a:t>o</a:t>
            </a:r>
            <a:r>
              <a:rPr lang="en-US" sz="2400" dirty="0" smtClean="0">
                <a:latin typeface="Arial"/>
                <a:cs typeface="Arial"/>
              </a:rPr>
              <a:t>n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spc="5" dirty="0" smtClean="0">
                <a:latin typeface="Arial"/>
                <a:cs typeface="Arial"/>
              </a:rPr>
              <a:t>r</a:t>
            </a:r>
            <a:r>
              <a:rPr lang="en-US" sz="2400" spc="-10" dirty="0" smtClean="0">
                <a:latin typeface="Arial"/>
                <a:cs typeface="Arial"/>
              </a:rPr>
              <a:t>epe</a:t>
            </a:r>
            <a:r>
              <a:rPr lang="en-US" sz="2400" dirty="0" smtClean="0">
                <a:latin typeface="Arial"/>
                <a:cs typeface="Arial"/>
              </a:rPr>
              <a:t>a</a:t>
            </a:r>
            <a:r>
              <a:rPr lang="en-US" sz="2400" spc="-10" dirty="0" smtClean="0">
                <a:latin typeface="Arial"/>
                <a:cs typeface="Arial"/>
              </a:rPr>
              <a:t>te</a:t>
            </a:r>
            <a:r>
              <a:rPr lang="en-US" sz="2400" dirty="0" smtClean="0">
                <a:latin typeface="Arial"/>
                <a:cs typeface="Arial"/>
              </a:rPr>
              <a:t>d</a:t>
            </a:r>
            <a:r>
              <a:rPr lang="en-US" sz="2400" spc="60" dirty="0" smtClean="0">
                <a:latin typeface="Times New Roman"/>
                <a:cs typeface="Times New Roman"/>
              </a:rPr>
              <a:t> </a:t>
            </a:r>
            <a:r>
              <a:rPr lang="en-US" sz="2400" spc="25" dirty="0" smtClean="0">
                <a:latin typeface="Arial"/>
                <a:cs typeface="Arial"/>
              </a:rPr>
              <a:t>m</a:t>
            </a:r>
            <a:r>
              <a:rPr lang="en-US" sz="2400" dirty="0" smtClean="0">
                <a:latin typeface="Arial"/>
                <a:cs typeface="Arial"/>
              </a:rPr>
              <a:t>e</a:t>
            </a:r>
            <a:r>
              <a:rPr lang="en-US" sz="2400" spc="-10" dirty="0" smtClean="0">
                <a:latin typeface="Arial"/>
                <a:cs typeface="Arial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s</a:t>
            </a:r>
            <a:r>
              <a:rPr lang="en-US" sz="2400" spc="-10" dirty="0" smtClean="0">
                <a:latin typeface="Arial"/>
                <a:cs typeface="Arial"/>
              </a:rPr>
              <a:t>u</a:t>
            </a:r>
            <a:r>
              <a:rPr lang="en-US" sz="2400" dirty="0" smtClean="0">
                <a:latin typeface="Arial"/>
                <a:cs typeface="Arial"/>
              </a:rPr>
              <a:t>r</a:t>
            </a:r>
            <a:r>
              <a:rPr lang="en-US" sz="2400" spc="-10" dirty="0" smtClean="0">
                <a:latin typeface="Arial"/>
                <a:cs typeface="Arial"/>
              </a:rPr>
              <a:t>e</a:t>
            </a:r>
            <a:r>
              <a:rPr lang="en-US" sz="2400" spc="25" dirty="0" smtClean="0">
                <a:latin typeface="Arial"/>
                <a:cs typeface="Arial"/>
              </a:rPr>
              <a:t>m</a:t>
            </a:r>
            <a:r>
              <a:rPr lang="en-US" sz="2400" dirty="0" smtClean="0">
                <a:latin typeface="Arial"/>
                <a:cs typeface="Arial"/>
              </a:rPr>
              <a:t>e</a:t>
            </a:r>
            <a:r>
              <a:rPr lang="en-US" sz="2400" spc="-10" dirty="0" smtClean="0">
                <a:latin typeface="Arial"/>
                <a:cs typeface="Arial"/>
              </a:rPr>
              <a:t>nts.</a:t>
            </a:r>
            <a:endParaRPr lang="en-US" sz="2400" dirty="0" smtClean="0">
              <a:latin typeface="Arial"/>
              <a:cs typeface="Arial"/>
            </a:endParaRPr>
          </a:p>
          <a:p>
            <a:pPr marL="354330" marR="264160" indent="-341630">
              <a:lnSpc>
                <a:spcPct val="120000"/>
              </a:lnSpc>
              <a:spcBef>
                <a:spcPts val="595"/>
              </a:spcBef>
              <a:buFont typeface="Arial"/>
              <a:buAutoNum type="arabicPeriod" startAt="2"/>
              <a:tabLst>
                <a:tab pos="351155" algn="l"/>
              </a:tabLst>
            </a:pPr>
            <a:r>
              <a:rPr sz="2400" spc="-5" smtClean="0">
                <a:latin typeface="Arial"/>
                <a:cs typeface="Arial"/>
              </a:rPr>
              <a:t>T</a:t>
            </a:r>
            <a:r>
              <a:rPr sz="2400" spc="-10" smtClean="0">
                <a:latin typeface="Arial"/>
                <a:cs typeface="Arial"/>
              </a:rPr>
              <a:t>e</a:t>
            </a:r>
            <a:r>
              <a:rPr sz="2400" spc="-5" smtClean="0">
                <a:latin typeface="Arial"/>
                <a:cs typeface="Arial"/>
              </a:rPr>
              <a:t>l</a:t>
            </a:r>
            <a:r>
              <a:rPr sz="2400" smtClean="0">
                <a:latin typeface="Arial"/>
                <a:cs typeface="Arial"/>
              </a:rPr>
              <a:t>l</a:t>
            </a:r>
            <a:r>
              <a:rPr sz="2400" spc="6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pt.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1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-2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fort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ad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ab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t.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nhan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vat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f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15" dirty="0">
                <a:latin typeface="Arial"/>
                <a:cs typeface="Arial"/>
              </a:rPr>
              <a:t>s</a:t>
            </a:r>
            <a:r>
              <a:rPr sz="2400" dirty="0">
                <a:latin typeface="Arial"/>
                <a:cs typeface="Arial"/>
              </a:rPr>
              <a:t>tr</a:t>
            </a:r>
            <a:r>
              <a:rPr sz="2400" spc="-10" dirty="0">
                <a:latin typeface="Arial"/>
                <a:cs typeface="Arial"/>
              </a:rPr>
              <a:t>uct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>
                <a:latin typeface="Arial"/>
                <a:cs typeface="Arial"/>
              </a:rPr>
              <a:t>c</a:t>
            </a:r>
            <a:r>
              <a:rPr sz="2400" spc="-10">
                <a:latin typeface="Arial"/>
                <a:cs typeface="Arial"/>
              </a:rPr>
              <a:t>o</a:t>
            </a:r>
            <a:r>
              <a:rPr sz="2400">
                <a:latin typeface="Arial"/>
                <a:cs typeface="Arial"/>
              </a:rPr>
              <a:t>r</a:t>
            </a:r>
            <a:r>
              <a:rPr sz="2400" spc="5">
                <a:latin typeface="Arial"/>
                <a:cs typeface="Arial"/>
              </a:rPr>
              <a:t>r</a:t>
            </a:r>
            <a:r>
              <a:rPr sz="2400" spc="-10">
                <a:latin typeface="Arial"/>
                <a:cs typeface="Arial"/>
              </a:rPr>
              <a:t>ect</a:t>
            </a:r>
            <a:r>
              <a:rPr sz="2400" spc="-5">
                <a:latin typeface="Arial"/>
                <a:cs typeface="Arial"/>
              </a:rPr>
              <a:t>l</a:t>
            </a:r>
            <a:r>
              <a:rPr sz="2400" spc="-10">
                <a:latin typeface="Arial"/>
                <a:cs typeface="Arial"/>
              </a:rPr>
              <a:t>y</a:t>
            </a:r>
            <a:r>
              <a:rPr sz="2400" spc="-10" smtClean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228600"/>
            <a:ext cx="6781800" cy="8617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tabLst>
                <a:tab pos="2495550" algn="l"/>
                <a:tab pos="3255010" algn="l"/>
                <a:tab pos="5080635" algn="l"/>
              </a:tabLst>
            </a:pP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de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7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-15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215" dirty="0">
                <a:solidFill>
                  <a:srgbClr val="392FF6"/>
                </a:solidFill>
                <a:latin typeface="Arial Black"/>
                <a:cs typeface="Arial Black"/>
              </a:rPr>
              <a:t>H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b="1" spc="22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 spc="195" dirty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2800" b="1" spc="235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2800" b="1" spc="-20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28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2800" b="1" spc="175">
                <a:solidFill>
                  <a:srgbClr val="392FF6"/>
                </a:solidFill>
                <a:latin typeface="Arial Black"/>
                <a:cs typeface="Arial Black"/>
              </a:rPr>
              <a:t>M</a:t>
            </a:r>
            <a:r>
              <a:rPr sz="2800" b="1" spc="195">
                <a:solidFill>
                  <a:srgbClr val="392FF6"/>
                </a:solidFill>
                <a:latin typeface="Arial Black"/>
                <a:cs typeface="Arial Black"/>
              </a:rPr>
              <a:t>ed</a:t>
            </a:r>
            <a:r>
              <a:rPr sz="2800" b="1" spc="235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2800" b="1" spc="19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b="1" spc="195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2800" b="1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2800" b="1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204" smtClean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2800" b="1" spc="290" smtClean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b="1" spc="195" smtClean="0">
                <a:solidFill>
                  <a:srgbClr val="392FF6"/>
                </a:solidFill>
                <a:latin typeface="Arial Black"/>
                <a:cs typeface="Arial Black"/>
              </a:rPr>
              <a:t>ug</a:t>
            </a:r>
            <a:r>
              <a:rPr sz="2800" b="1" spc="-20" smtClean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lang="en-US" sz="2800" b="1" spc="-20" dirty="0" smtClean="0">
                <a:solidFill>
                  <a:srgbClr val="392FF6"/>
                </a:solidFill>
                <a:latin typeface="Arial Black"/>
                <a:cs typeface="Arial Black"/>
              </a:rPr>
              <a:t> before spirometry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219200"/>
            <a:ext cx="8686799" cy="5638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259"/>
            <a:ext cx="9144000" cy="685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00">
              <a:lnSpc>
                <a:spcPct val="100000"/>
              </a:lnSpc>
            </a:pPr>
            <a:r>
              <a:rPr sz="3200" b="1" spc="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ch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-5" dirty="0">
                <a:solidFill>
                  <a:srgbClr val="392FF6"/>
                </a:solidFill>
                <a:latin typeface="Arial Black"/>
                <a:cs typeface="Arial Black"/>
              </a:rPr>
              <a:t>q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ue</a:t>
            </a:r>
            <a:endParaRPr sz="3200">
              <a:latin typeface="Arial Black"/>
              <a:cs typeface="Arial Black"/>
            </a:endParaRPr>
          </a:p>
          <a:p>
            <a:pPr marL="739140" marR="1309370" indent="-342900">
              <a:lnSpc>
                <a:spcPct val="125600"/>
              </a:lnSpc>
              <a:spcBef>
                <a:spcPts val="110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739140" algn="l"/>
              </a:tabLst>
            </a:pPr>
            <a:r>
              <a:rPr sz="2800" spc="-15" dirty="0">
                <a:latin typeface="Arial"/>
                <a:cs typeface="Arial"/>
              </a:rPr>
              <a:t>H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pa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ien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10" dirty="0">
                <a:latin typeface="Arial"/>
                <a:cs typeface="Arial"/>
              </a:rPr>
              <a:t>e</a:t>
            </a:r>
            <a:r>
              <a:rPr sz="2800" spc="-25" dirty="0">
                <a:latin typeface="Arial"/>
                <a:cs typeface="Arial"/>
              </a:rPr>
              <a:t>a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abl</a:t>
            </a:r>
            <a:r>
              <a:rPr sz="2800" dirty="0">
                <a:latin typeface="Arial"/>
                <a:cs typeface="Arial"/>
              </a:rPr>
              <a:t>y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(</a:t>
            </a:r>
            <a:r>
              <a:rPr sz="2400" spc="-10" dirty="0">
                <a:latin typeface="Arial"/>
                <a:cs typeface="Arial"/>
              </a:rPr>
              <a:t>up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ht,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ght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exte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ded,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oth</a:t>
            </a:r>
            <a:r>
              <a:rPr sz="2400" dirty="0">
                <a:latin typeface="Arial"/>
                <a:cs typeface="Arial"/>
              </a:rPr>
              <a:t>es)</a:t>
            </a:r>
            <a:endParaRPr sz="2400">
              <a:latin typeface="Arial"/>
              <a:cs typeface="Arial"/>
            </a:endParaRPr>
          </a:p>
          <a:p>
            <a:pPr marL="739140" indent="-342900">
              <a:lnSpc>
                <a:spcPct val="100000"/>
              </a:lnSpc>
              <a:spcBef>
                <a:spcPts val="1710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739140" algn="l"/>
              </a:tabLst>
            </a:pPr>
            <a:r>
              <a:rPr sz="2800" spc="-35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pe</a:t>
            </a:r>
            <a:r>
              <a:rPr sz="2800" dirty="0">
                <a:latin typeface="Arial"/>
                <a:cs typeface="Arial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ui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ech</a:t>
            </a:r>
            <a:r>
              <a:rPr sz="2800" spc="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iqu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lo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ed-</a:t>
            </a:r>
            <a:r>
              <a:rPr sz="2800" spc="5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cui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echn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q</a:t>
            </a:r>
            <a:r>
              <a:rPr sz="2800" spc="-5" dirty="0">
                <a:latin typeface="Arial"/>
                <a:cs typeface="Arial"/>
              </a:rPr>
              <a:t>ue</a:t>
            </a:r>
            <a:endParaRPr sz="28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35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c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on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-10" dirty="0">
                <a:latin typeface="Arial"/>
                <a:cs typeface="Arial"/>
              </a:rPr>
              <a:t>thp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ce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gh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ed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5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av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nt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k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p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ss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spc="-35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rd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unt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l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em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sto</a:t>
            </a:r>
            <a:r>
              <a:rPr sz="2400" dirty="0">
                <a:latin typeface="Arial"/>
                <a:cs typeface="Arial"/>
              </a:rPr>
              <a:t>p</a:t>
            </a:r>
            <a:endParaRPr sz="2400">
              <a:latin typeface="Arial"/>
              <a:cs typeface="Arial"/>
            </a:endParaRPr>
          </a:p>
          <a:p>
            <a:pPr marL="1139190" lvl="1" indent="-285750">
              <a:lnSpc>
                <a:spcPct val="100000"/>
              </a:lnSpc>
              <a:spcBef>
                <a:spcPts val="146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1139190" algn="l"/>
              </a:tabLst>
            </a:pPr>
            <a:r>
              <a:rPr sz="2400" dirty="0">
                <a:latin typeface="Arial"/>
                <a:cs typeface="Arial"/>
              </a:rPr>
              <a:t>3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don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ev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(n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&gt;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6</a:t>
            </a:r>
            <a:r>
              <a:rPr sz="2400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853440">
              <a:lnSpc>
                <a:spcPct val="100000"/>
              </a:lnSpc>
              <a:spcBef>
                <a:spcPts val="850"/>
              </a:spcBef>
            </a:pPr>
            <a:r>
              <a:rPr sz="1400" dirty="0">
                <a:latin typeface="Arial"/>
                <a:cs typeface="Arial"/>
              </a:rPr>
              <a:t>*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Arial"/>
                <a:cs typeface="Arial"/>
              </a:rPr>
              <a:t>P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5" dirty="0">
                <a:latin typeface="Arial"/>
                <a:cs typeface="Arial"/>
              </a:rPr>
              <a:t>te</a:t>
            </a:r>
            <a:r>
              <a:rPr sz="1400" dirty="0">
                <a:latin typeface="Arial"/>
                <a:cs typeface="Arial"/>
              </a:rPr>
              <a:t>rs</a:t>
            </a:r>
            <a:r>
              <a:rPr sz="1400" spc="5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ta</a:t>
            </a:r>
            <a:r>
              <a:rPr sz="1400" spc="5" dirty="0">
                <a:latin typeface="Arial"/>
                <a:cs typeface="Arial"/>
              </a:rPr>
              <a:t>n</a:t>
            </a:r>
            <a:r>
              <a:rPr sz="1400" spc="-10" dirty="0">
                <a:latin typeface="Arial"/>
                <a:cs typeface="Arial"/>
              </a:rPr>
              <a:t>d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po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2</a:t>
            </a:r>
            <a:r>
              <a:rPr sz="1400" dirty="0">
                <a:latin typeface="Arial"/>
                <a:cs typeface="Arial"/>
              </a:rPr>
              <a:t>-</a:t>
            </a:r>
            <a:r>
              <a:rPr sz="1400" spc="-5" dirty="0">
                <a:latin typeface="Arial"/>
                <a:cs typeface="Arial"/>
              </a:rPr>
              <a:t>7</a:t>
            </a:r>
            <a:r>
              <a:rPr sz="1400" dirty="0">
                <a:latin typeface="Arial"/>
                <a:cs typeface="Arial"/>
              </a:rPr>
              <a:t>%</a:t>
            </a:r>
            <a:r>
              <a:rPr sz="1400" spc="4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cr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tha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35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Arial"/>
                <a:cs typeface="Arial"/>
              </a:rPr>
              <a:t>si</a:t>
            </a:r>
            <a:r>
              <a:rPr sz="1400" spc="-5" dirty="0">
                <a:latin typeface="Arial"/>
                <a:cs typeface="Arial"/>
              </a:rPr>
              <a:t>t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in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Arial"/>
                <a:cs typeface="Arial"/>
              </a:rPr>
              <a:t>pa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1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0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259"/>
            <a:ext cx="9144000" cy="68567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0"/>
            <a:ext cx="89916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" y="381000"/>
            <a:ext cx="8610600" cy="571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029200" y="3733800"/>
            <a:ext cx="1219200" cy="36933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4666" y="523377"/>
            <a:ext cx="8074666" cy="949153"/>
          </a:xfrm>
          <a:prstGeom prst="rect">
            <a:avLst/>
          </a:prstGeom>
        </p:spPr>
        <p:txBody>
          <a:bodyPr vert="horz" wrap="square" lIns="0" tIns="513254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2800" spc="-2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2800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2800" spc="-25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spc="-3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2800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2800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2800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spc="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spc="-25" dirty="0">
                <a:solidFill>
                  <a:srgbClr val="392FF6"/>
                </a:solidFill>
                <a:latin typeface="Arial Black"/>
                <a:cs typeface="Arial Black"/>
              </a:rPr>
              <a:t>h</a:t>
            </a:r>
            <a:r>
              <a:rPr sz="2800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2800" spc="-1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spc="27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spc="-2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2800" spc="-1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280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2800" spc="-25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2800" spc="-3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2800" spc="-15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2800" spc="27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lang="en-US" sz="2800" spc="-30" dirty="0" smtClean="0">
                <a:solidFill>
                  <a:srgbClr val="392FF6"/>
                </a:solidFill>
                <a:latin typeface="Arial Black"/>
                <a:cs typeface="Arial Black"/>
              </a:rPr>
              <a:t>predictive values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40" y="1888168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58571" y="1858672"/>
            <a:ext cx="7352029" cy="26815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413375">
              <a:lnSpc>
                <a:spcPct val="120800"/>
              </a:lnSpc>
            </a:pPr>
            <a:r>
              <a:rPr sz="2400" spc="-25">
                <a:latin typeface="Arial"/>
                <a:cs typeface="Arial"/>
              </a:rPr>
              <a:t>A</a:t>
            </a:r>
            <a:r>
              <a:rPr sz="2400" spc="-10">
                <a:latin typeface="Arial"/>
                <a:cs typeface="Arial"/>
              </a:rPr>
              <a:t>g</a:t>
            </a:r>
            <a:r>
              <a:rPr sz="2400">
                <a:latin typeface="Arial"/>
                <a:cs typeface="Arial"/>
              </a:rPr>
              <a:t>e</a:t>
            </a:r>
            <a:r>
              <a:rPr sz="240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2700" marR="5413375">
              <a:lnSpc>
                <a:spcPct val="120800"/>
              </a:lnSpc>
            </a:pPr>
            <a:r>
              <a:rPr sz="2400" spc="-25" smtClean="0">
                <a:latin typeface="Arial"/>
                <a:cs typeface="Arial"/>
              </a:rPr>
              <a:t>S</a:t>
            </a:r>
            <a:r>
              <a:rPr sz="2400" spc="-10" smtClean="0">
                <a:latin typeface="Arial"/>
                <a:cs typeface="Arial"/>
              </a:rPr>
              <a:t>e</a:t>
            </a:r>
            <a:r>
              <a:rPr sz="2400" smtClean="0">
                <a:latin typeface="Arial"/>
                <a:cs typeface="Arial"/>
              </a:rPr>
              <a:t>x</a:t>
            </a:r>
            <a:r>
              <a:rPr sz="2400" smtClean="0">
                <a:latin typeface="Times New Roman"/>
                <a:cs typeface="Times New Roman"/>
              </a:rPr>
              <a:t>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2700" marR="5413375">
              <a:lnSpc>
                <a:spcPct val="120800"/>
              </a:lnSpc>
            </a:pPr>
            <a:r>
              <a:rPr sz="2400" spc="-5" smtClean="0">
                <a:latin typeface="Arial"/>
                <a:cs typeface="Arial"/>
              </a:rPr>
              <a:t>H</a:t>
            </a:r>
            <a:r>
              <a:rPr sz="2400" smtClean="0">
                <a:latin typeface="Arial"/>
                <a:cs typeface="Arial"/>
              </a:rPr>
              <a:t>e</a:t>
            </a:r>
            <a:r>
              <a:rPr sz="2400" spc="-15" smtClean="0">
                <a:latin typeface="Arial"/>
                <a:cs typeface="Arial"/>
              </a:rPr>
              <a:t>i</a:t>
            </a:r>
            <a:r>
              <a:rPr sz="2400" smtClean="0">
                <a:latin typeface="Arial"/>
                <a:cs typeface="Arial"/>
              </a:rPr>
              <a:t>g</a:t>
            </a:r>
            <a:r>
              <a:rPr sz="2400" spc="-10" smtClean="0">
                <a:latin typeface="Arial"/>
                <a:cs typeface="Arial"/>
              </a:rPr>
              <a:t>ht</a:t>
            </a:r>
            <a:r>
              <a:rPr sz="2400" spc="-10" smtClean="0">
                <a:latin typeface="Times New Roman"/>
                <a:cs typeface="Times New Roman"/>
              </a:rPr>
              <a:t> </a:t>
            </a:r>
            <a:endParaRPr lang="en-US" sz="2400" spc="-10" dirty="0" smtClean="0">
              <a:latin typeface="Times New Roman"/>
              <a:cs typeface="Times New Roman"/>
            </a:endParaRPr>
          </a:p>
          <a:p>
            <a:pPr marL="12700" marR="5413375">
              <a:lnSpc>
                <a:spcPct val="120800"/>
              </a:lnSpc>
            </a:pPr>
            <a:r>
              <a:rPr sz="2400" spc="-25" smtClean="0">
                <a:latin typeface="Arial"/>
                <a:cs typeface="Arial"/>
              </a:rPr>
              <a:t>W</a:t>
            </a:r>
            <a:r>
              <a:rPr sz="2400" spc="-10" smtClean="0">
                <a:latin typeface="Arial"/>
                <a:cs typeface="Arial"/>
              </a:rPr>
              <a:t>e</a:t>
            </a:r>
            <a:r>
              <a:rPr sz="2400" spc="-5" smtClean="0">
                <a:latin typeface="Arial"/>
                <a:cs typeface="Arial"/>
              </a:rPr>
              <a:t>i</a:t>
            </a:r>
            <a:r>
              <a:rPr sz="2400" spc="-10" smtClean="0">
                <a:latin typeface="Arial"/>
                <a:cs typeface="Arial"/>
              </a:rPr>
              <a:t>g</a:t>
            </a:r>
            <a:r>
              <a:rPr sz="2400" smtClean="0">
                <a:latin typeface="Arial"/>
                <a:cs typeface="Arial"/>
              </a:rPr>
              <a:t>h</a:t>
            </a:r>
            <a:r>
              <a:rPr sz="2400" spc="-10" smtClean="0">
                <a:latin typeface="Arial"/>
                <a:cs typeface="Arial"/>
              </a:rPr>
              <a:t>t</a:t>
            </a:r>
            <a:r>
              <a:rPr sz="2400" spc="-10" smtClean="0">
                <a:latin typeface="Times New Roman"/>
                <a:cs typeface="Times New Roman"/>
              </a:rPr>
              <a:t> </a:t>
            </a:r>
            <a:endParaRPr lang="en-US" sz="2400" spc="-10" dirty="0" smtClean="0">
              <a:latin typeface="Times New Roman"/>
              <a:cs typeface="Times New Roman"/>
            </a:endParaRPr>
          </a:p>
          <a:p>
            <a:pPr marL="12700" marR="5413375">
              <a:lnSpc>
                <a:spcPct val="120800"/>
              </a:lnSpc>
            </a:pPr>
            <a:r>
              <a:rPr sz="2400" spc="-5" smtClean="0">
                <a:latin typeface="Arial"/>
                <a:cs typeface="Arial"/>
              </a:rPr>
              <a:t>R</a:t>
            </a:r>
            <a:r>
              <a:rPr sz="2400" smtClean="0">
                <a:latin typeface="Arial"/>
                <a:cs typeface="Arial"/>
              </a:rPr>
              <a:t>ace</a:t>
            </a:r>
            <a:endParaRPr lang="en-US" sz="2400" dirty="0" smtClean="0">
              <a:latin typeface="Arial"/>
              <a:cs typeface="Arial"/>
            </a:endParaRPr>
          </a:p>
          <a:p>
            <a:pPr marL="12700" marR="5413375">
              <a:lnSpc>
                <a:spcPct val="120800"/>
              </a:lnSpc>
            </a:pPr>
            <a:r>
              <a:rPr lang="en-US" sz="2400" dirty="0" smtClean="0">
                <a:latin typeface="Arial"/>
                <a:cs typeface="Arial"/>
              </a:rPr>
              <a:t>Smoking 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6940" y="233012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40" y="277208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40" y="321278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40" y="365474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6940" y="409670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"/>
            <a:ext cx="8839200" cy="4495800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sz="2400" b="1" dirty="0">
                <a:solidFill>
                  <a:srgbClr val="FFFF00"/>
                </a:solidFill>
              </a:rPr>
              <a:t>1. Volume Time Graph</a:t>
            </a:r>
            <a:r>
              <a:rPr lang="en-US" sz="2400" b="1" dirty="0">
                <a:solidFill>
                  <a:schemeClr val="folHlink"/>
                </a:solidFill>
              </a:rPr>
              <a:t>               </a:t>
            </a:r>
            <a:r>
              <a:rPr lang="en-US" sz="2800" b="1" dirty="0">
                <a:solidFill>
                  <a:srgbClr val="FFFF00"/>
                </a:solidFill>
              </a:rPr>
              <a:t>2. Flow-volume loops</a:t>
            </a:r>
          </a:p>
          <a:p>
            <a:pPr algn="l" rtl="0">
              <a:buFontTx/>
              <a:buNone/>
            </a:pPr>
            <a:r>
              <a:rPr lang="en-US" sz="2400" dirty="0" smtClean="0"/>
              <a:t>it </a:t>
            </a:r>
            <a:r>
              <a:rPr lang="en-US" sz="2400" dirty="0" smtClean="0"/>
              <a:t>displays </a:t>
            </a:r>
            <a:r>
              <a:rPr lang="en-US" sz="2400" dirty="0" smtClean="0"/>
              <a:t>the </a:t>
            </a:r>
            <a:r>
              <a:rPr lang="en-US" sz="2400" dirty="0" smtClean="0"/>
              <a:t>expiration.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400" b="1" dirty="0" smtClean="0">
                <a:solidFill>
                  <a:schemeClr val="folHlink"/>
                </a:solidFill>
              </a:rPr>
              <a:t>                                        </a:t>
            </a:r>
            <a:endParaRPr lang="en-US" sz="2400" dirty="0">
              <a:solidFill>
                <a:schemeClr val="folHlink"/>
              </a:solidFill>
            </a:endParaRPr>
          </a:p>
          <a:p>
            <a:pPr algn="ctr" rtl="0"/>
            <a:endParaRPr lang="en-US" sz="3600" b="1" dirty="0">
              <a:solidFill>
                <a:schemeClr val="folHlink"/>
              </a:solidFill>
            </a:endParaRPr>
          </a:p>
        </p:txBody>
      </p:sp>
      <p:pic>
        <p:nvPicPr>
          <p:cNvPr id="24580" name="Picture 4" descr="Spirometry_FlowVolumeLoo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371600"/>
            <a:ext cx="419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irometry_VolumeTimeCurv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8600" y="1371600"/>
            <a:ext cx="4343400" cy="449579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685800"/>
            <a:ext cx="2724785" cy="444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300" b="1" dirty="0">
                <a:solidFill>
                  <a:srgbClr val="326565"/>
                </a:solidFill>
                <a:latin typeface="Arial Black"/>
                <a:cs typeface="Arial Black"/>
              </a:rPr>
              <a:t>T</a:t>
            </a:r>
            <a:r>
              <a:rPr sz="3300" b="1" u="heavy" spc="-35" dirty="0">
                <a:solidFill>
                  <a:srgbClr val="326565"/>
                </a:solidFill>
                <a:latin typeface="Arial Black"/>
                <a:cs typeface="Arial Black"/>
              </a:rPr>
              <a:t>h</a:t>
            </a:r>
            <a:r>
              <a:rPr sz="3300" b="1" u="heavy" spc="-25" dirty="0">
                <a:solidFill>
                  <a:srgbClr val="326565"/>
                </a:solidFill>
                <a:latin typeface="Arial Black"/>
                <a:cs typeface="Arial Black"/>
              </a:rPr>
              <a:t>e</a:t>
            </a:r>
            <a:r>
              <a:rPr sz="3300" b="1" u="heavy" spc="-5" dirty="0">
                <a:solidFill>
                  <a:srgbClr val="326565"/>
                </a:solidFill>
                <a:latin typeface="Arial Black"/>
                <a:cs typeface="Arial Black"/>
              </a:rPr>
              <a:t> </a:t>
            </a:r>
            <a:r>
              <a:rPr sz="3300" b="1" u="heavy" spc="-30" dirty="0">
                <a:solidFill>
                  <a:srgbClr val="326565"/>
                </a:solidFill>
                <a:latin typeface="Arial Black"/>
                <a:cs typeface="Arial Black"/>
              </a:rPr>
              <a:t>A</a:t>
            </a:r>
            <a:r>
              <a:rPr sz="3300" b="1" u="heavy" spc="5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300" b="1" u="heavy" spc="-35" dirty="0">
                <a:solidFill>
                  <a:srgbClr val="326565"/>
                </a:solidFill>
                <a:latin typeface="Arial Black"/>
                <a:cs typeface="Arial Black"/>
              </a:rPr>
              <a:t>v</a:t>
            </a:r>
            <a:r>
              <a:rPr sz="3300" b="1" u="heavy" spc="-30" dirty="0">
                <a:solidFill>
                  <a:srgbClr val="326565"/>
                </a:solidFill>
                <a:latin typeface="Arial Black"/>
                <a:cs typeface="Arial Black"/>
              </a:rPr>
              <a:t>e</a:t>
            </a:r>
            <a:r>
              <a:rPr sz="3300" b="1" u="heavy" spc="-35" dirty="0">
                <a:solidFill>
                  <a:srgbClr val="326565"/>
                </a:solidFill>
                <a:latin typeface="Arial Black"/>
                <a:cs typeface="Arial Black"/>
              </a:rPr>
              <a:t>o</a:t>
            </a:r>
            <a:r>
              <a:rPr sz="3300" b="1" u="heavy" spc="5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300" b="1" u="heavy" dirty="0">
                <a:solidFill>
                  <a:srgbClr val="326565"/>
                </a:solidFill>
                <a:latin typeface="Arial Black"/>
                <a:cs typeface="Arial Black"/>
              </a:rPr>
              <a:t>i 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4543" y="2081668"/>
            <a:ext cx="4188457" cy="3285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330" marR="584835" indent="-341630">
              <a:lnSpc>
                <a:spcPct val="100000"/>
              </a:lnSpc>
              <a:buClr>
                <a:srgbClr val="FF0000"/>
              </a:buClr>
              <a:buSzPct val="85000"/>
              <a:buFont typeface="OpenSymbol"/>
              <a:buChar char="•"/>
              <a:tabLst>
                <a:tab pos="354330" algn="l"/>
              </a:tabLst>
            </a:pPr>
            <a:r>
              <a:rPr lang="en-US" sz="2800" spc="-30" dirty="0" smtClean="0">
                <a:solidFill>
                  <a:srgbClr val="C00000"/>
                </a:solidFill>
                <a:latin typeface="Arial"/>
                <a:cs typeface="Arial"/>
              </a:rPr>
              <a:t>~</a:t>
            </a:r>
            <a:r>
              <a:rPr lang="en-US" sz="2800" spc="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5" smtClean="0">
                <a:solidFill>
                  <a:srgbClr val="C00000"/>
                </a:solidFill>
                <a:latin typeface="Arial"/>
                <a:cs typeface="Arial"/>
              </a:rPr>
              <a:t>300</a:t>
            </a:r>
            <a:r>
              <a:rPr sz="2800" spc="-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25">
                <a:latin typeface="Arial"/>
                <a:cs typeface="Arial"/>
              </a:rPr>
              <a:t>m</a:t>
            </a:r>
            <a:r>
              <a:rPr sz="2800" spc="-5">
                <a:latin typeface="Arial"/>
                <a:cs typeface="Arial"/>
              </a:rPr>
              <a:t>il</a:t>
            </a:r>
            <a:r>
              <a:rPr sz="2800" spc="5">
                <a:latin typeface="Arial"/>
                <a:cs typeface="Arial"/>
              </a:rPr>
              <a:t>l</a:t>
            </a:r>
            <a:r>
              <a:rPr sz="2800" spc="-5">
                <a:latin typeface="Arial"/>
                <a:cs typeface="Arial"/>
              </a:rPr>
              <a:t>io</a:t>
            </a:r>
            <a:r>
              <a:rPr sz="2800">
                <a:latin typeface="Arial"/>
                <a:cs typeface="Arial"/>
              </a:rPr>
              <a:t>n</a:t>
            </a:r>
            <a:r>
              <a:rPr sz="2800" spc="75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Arial"/>
                <a:cs typeface="Arial"/>
              </a:rPr>
              <a:t>a</a:t>
            </a:r>
            <a:r>
              <a:rPr sz="2800" spc="5" smtClean="0">
                <a:latin typeface="Arial"/>
                <a:cs typeface="Arial"/>
              </a:rPr>
              <a:t>l</a:t>
            </a:r>
            <a:r>
              <a:rPr sz="2800" smtClean="0">
                <a:latin typeface="Arial"/>
                <a:cs typeface="Arial"/>
              </a:rPr>
              <a:t>veoli</a:t>
            </a:r>
            <a:endParaRPr lang="en-US" sz="2800" dirty="0" smtClean="0">
              <a:latin typeface="Arial"/>
              <a:cs typeface="Arial"/>
            </a:endParaRPr>
          </a:p>
          <a:p>
            <a:pPr marL="354330" marR="584835" indent="-341630">
              <a:lnSpc>
                <a:spcPct val="100000"/>
              </a:lnSpc>
              <a:buClr>
                <a:srgbClr val="FF0000"/>
              </a:buClr>
              <a:buSzPct val="85000"/>
              <a:tabLst>
                <a:tab pos="354330" algn="l"/>
              </a:tabLst>
            </a:pPr>
            <a:endParaRPr sz="280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690"/>
              </a:spcBef>
              <a:buClr>
                <a:srgbClr val="FF0000"/>
              </a:buClr>
              <a:buSzPct val="85000"/>
              <a:buFont typeface="OpenSymbol"/>
              <a:buChar char="•"/>
              <a:tabLst>
                <a:tab pos="354330" algn="l"/>
              </a:tabLst>
            </a:pPr>
            <a:r>
              <a:rPr sz="2800" spc="-25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800" spc="-5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sz="280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2800" spc="6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800" spc="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25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80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800" spc="90" smtClean="0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Arial"/>
                <a:cs typeface="Arial"/>
              </a:rPr>
              <a:t>dia</a:t>
            </a:r>
            <a:r>
              <a:rPr sz="2800" spc="10" smtClean="0">
                <a:latin typeface="Arial"/>
                <a:cs typeface="Arial"/>
              </a:rPr>
              <a:t>me</a:t>
            </a:r>
            <a:r>
              <a:rPr sz="2800" spc="-10" smtClean="0">
                <a:latin typeface="Arial"/>
                <a:cs typeface="Arial"/>
              </a:rPr>
              <a:t>te</a:t>
            </a:r>
            <a:r>
              <a:rPr sz="2800" smtClean="0">
                <a:latin typeface="Arial"/>
                <a:cs typeface="Arial"/>
              </a:rPr>
              <a:t>r</a:t>
            </a:r>
            <a:endParaRPr lang="en-US" sz="2800" dirty="0" smtClean="0">
              <a:latin typeface="Arial"/>
              <a:cs typeface="Arial"/>
            </a:endParaRPr>
          </a:p>
          <a:p>
            <a:pPr marL="354330" indent="-341630">
              <a:lnSpc>
                <a:spcPct val="100000"/>
              </a:lnSpc>
              <a:spcBef>
                <a:spcPts val="690"/>
              </a:spcBef>
              <a:buClr>
                <a:srgbClr val="FF0000"/>
              </a:buClr>
              <a:buSzPct val="85000"/>
              <a:tabLst>
                <a:tab pos="354330" algn="l"/>
              </a:tabLst>
            </a:pPr>
            <a:endParaRPr sz="2800">
              <a:latin typeface="Arial"/>
              <a:cs typeface="Arial"/>
            </a:endParaRPr>
          </a:p>
          <a:p>
            <a:pPr marL="354330" marR="5080" indent="-341630">
              <a:lnSpc>
                <a:spcPct val="100000"/>
              </a:lnSpc>
              <a:spcBef>
                <a:spcPts val="700"/>
              </a:spcBef>
              <a:buClr>
                <a:srgbClr val="FF0000"/>
              </a:buClr>
              <a:buSzPct val="85000"/>
              <a:buFont typeface="OpenSymbol"/>
              <a:buChar char="•"/>
              <a:tabLst>
                <a:tab pos="354330" algn="l"/>
              </a:tabLst>
            </a:pPr>
            <a:r>
              <a:rPr sz="2800" spc="-25" dirty="0">
                <a:latin typeface="Arial"/>
                <a:cs typeface="Arial"/>
              </a:rPr>
              <a:t>To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>
                <a:latin typeface="Arial"/>
                <a:cs typeface="Arial"/>
              </a:rPr>
              <a:t>s</a:t>
            </a:r>
            <a:r>
              <a:rPr sz="2800" spc="-5">
                <a:latin typeface="Arial"/>
                <a:cs typeface="Arial"/>
              </a:rPr>
              <a:t>ur</a:t>
            </a:r>
            <a:r>
              <a:rPr sz="2800" spc="-10">
                <a:latin typeface="Arial"/>
                <a:cs typeface="Arial"/>
              </a:rPr>
              <a:t>f</a:t>
            </a:r>
            <a:r>
              <a:rPr sz="2800" spc="-5">
                <a:latin typeface="Arial"/>
                <a:cs typeface="Arial"/>
              </a:rPr>
              <a:t>a</a:t>
            </a:r>
            <a:r>
              <a:rPr sz="2800" spc="5">
                <a:latin typeface="Arial"/>
                <a:cs typeface="Arial"/>
              </a:rPr>
              <a:t>c</a:t>
            </a:r>
            <a:r>
              <a:rPr sz="2800">
                <a:latin typeface="Arial"/>
                <a:cs typeface="Arial"/>
              </a:rPr>
              <a:t>e</a:t>
            </a:r>
            <a:r>
              <a:rPr sz="2800" spc="75">
                <a:latin typeface="Times New Roman"/>
                <a:cs typeface="Times New Roman"/>
              </a:rPr>
              <a:t> </a:t>
            </a:r>
            <a:r>
              <a:rPr sz="2800" spc="-5" smtClean="0">
                <a:latin typeface="Arial"/>
                <a:cs typeface="Arial"/>
              </a:rPr>
              <a:t>are</a:t>
            </a:r>
            <a:r>
              <a:rPr sz="2800" smtClean="0">
                <a:latin typeface="Arial"/>
                <a:cs typeface="Arial"/>
              </a:rPr>
              <a:t>a</a:t>
            </a:r>
            <a:r>
              <a:rPr sz="2800" spc="75" smtClean="0"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5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rial"/>
                <a:cs typeface="Arial"/>
              </a:rPr>
              <a:t>sq.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et</a:t>
            </a:r>
            <a:r>
              <a:rPr sz="2800" spc="1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r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(</a:t>
            </a:r>
            <a:r>
              <a:rPr sz="28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ze</a:t>
            </a:r>
            <a:r>
              <a:rPr sz="28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8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8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-1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800" spc="-5">
                <a:solidFill>
                  <a:srgbClr val="C00000"/>
                </a:solidFill>
                <a:latin typeface="Arial"/>
                <a:cs typeface="Arial"/>
              </a:rPr>
              <a:t>enn</a:t>
            </a:r>
            <a:r>
              <a:rPr sz="2800" spc="5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80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800" spc="7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800" spc="5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800" spc="-1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800" spc="-5" smtClean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800" spc="5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800" spc="-1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sz="280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676400"/>
            <a:ext cx="40386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10866" y="5636575"/>
            <a:ext cx="3570604" cy="715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dirty="0">
                <a:latin typeface="Times New Roman"/>
                <a:cs typeface="Times New Roman"/>
              </a:rPr>
              <a:t>u</a:t>
            </a:r>
            <a:r>
              <a:rPr sz="1600" spc="-5" dirty="0">
                <a:latin typeface="Times New Roman"/>
                <a:cs typeface="Times New Roman"/>
              </a:rPr>
              <a:t>rr</a:t>
            </a:r>
            <a:r>
              <a:rPr sz="1600" spc="-2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&amp; </a:t>
            </a:r>
            <a:r>
              <a:rPr sz="1600" dirty="0">
                <a:latin typeface="Times New Roman"/>
                <a:cs typeface="Times New Roman"/>
              </a:rPr>
              <a:t>N</a:t>
            </a:r>
            <a:r>
              <a:rPr sz="1600" spc="-25" dirty="0">
                <a:latin typeface="Times New Roman"/>
                <a:cs typeface="Times New Roman"/>
              </a:rPr>
              <a:t>a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el</a:t>
            </a:r>
            <a:r>
              <a:rPr sz="1600" spc="-5" dirty="0">
                <a:latin typeface="Times New Roman"/>
                <a:cs typeface="Times New Roman"/>
              </a:rPr>
              <a:t>: </a:t>
            </a:r>
            <a:r>
              <a:rPr sz="1600" spc="-30" dirty="0">
                <a:latin typeface="Times New Roman"/>
                <a:cs typeface="Times New Roman"/>
              </a:rPr>
              <a:t>T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-10" dirty="0">
                <a:latin typeface="Times New Roman"/>
                <a:cs typeface="Times New Roman"/>
              </a:rPr>
              <a:t>xt</a:t>
            </a:r>
            <a:r>
              <a:rPr sz="1600" dirty="0">
                <a:latin typeface="Times New Roman"/>
                <a:cs typeface="Times New Roman"/>
              </a:rPr>
              <a:t>bo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dirty="0">
                <a:latin typeface="Times New Roman"/>
                <a:cs typeface="Times New Roman"/>
              </a:rPr>
              <a:t>k of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R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s</a:t>
            </a:r>
            <a:r>
              <a:rPr sz="1600" spc="-10" dirty="0">
                <a:latin typeface="Times New Roman"/>
                <a:cs typeface="Times New Roman"/>
              </a:rPr>
              <a:t>pi</a:t>
            </a:r>
            <a:r>
              <a:rPr sz="1600" spc="-15" dirty="0">
                <a:latin typeface="Times New Roman"/>
                <a:cs typeface="Times New Roman"/>
              </a:rPr>
              <a:t>ra</a:t>
            </a:r>
            <a:r>
              <a:rPr sz="1600" spc="-5" dirty="0">
                <a:latin typeface="Times New Roman"/>
                <a:cs typeface="Times New Roman"/>
              </a:rPr>
              <a:t>t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y </a:t>
            </a:r>
            <a:r>
              <a:rPr sz="1600" spc="-5" dirty="0">
                <a:latin typeface="Times New Roman"/>
                <a:cs typeface="Times New Roman"/>
              </a:rPr>
              <a:t>M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ici</a:t>
            </a:r>
            <a:r>
              <a:rPr sz="1600" spc="5" dirty="0">
                <a:latin typeface="Times New Roman"/>
                <a:cs typeface="Times New Roman"/>
              </a:rPr>
              <a:t>n</a:t>
            </a:r>
            <a:r>
              <a:rPr sz="1600" spc="-2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, 3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dirty="0">
                <a:latin typeface="Times New Roman"/>
                <a:cs typeface="Times New Roman"/>
              </a:rPr>
              <a:t>d </a:t>
            </a:r>
            <a:r>
              <a:rPr sz="1600" spc="-15" dirty="0">
                <a:latin typeface="Times New Roman"/>
                <a:cs typeface="Times New Roman"/>
              </a:rPr>
              <a:t>e</a:t>
            </a:r>
            <a:r>
              <a:rPr sz="1600" dirty="0">
                <a:latin typeface="Times New Roman"/>
                <a:cs typeface="Times New Roman"/>
              </a:rPr>
              <a:t>d.,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dirty="0">
                <a:latin typeface="Times New Roman"/>
                <a:cs typeface="Times New Roman"/>
              </a:rPr>
              <a:t>o</a:t>
            </a:r>
            <a:r>
              <a:rPr sz="1600" spc="5" dirty="0">
                <a:latin typeface="Times New Roman"/>
                <a:cs typeface="Times New Roman"/>
              </a:rPr>
              <a:t>p</a:t>
            </a:r>
            <a:r>
              <a:rPr sz="1600" spc="-10" dirty="0">
                <a:latin typeface="Times New Roman"/>
                <a:cs typeface="Times New Roman"/>
              </a:rPr>
              <a:t>y</a:t>
            </a:r>
            <a:r>
              <a:rPr sz="1600" spc="-5" dirty="0">
                <a:latin typeface="Times New Roman"/>
                <a:cs typeface="Times New Roman"/>
              </a:rPr>
              <a:t>r</a:t>
            </a:r>
            <a:r>
              <a:rPr sz="1600" spc="-10" dirty="0">
                <a:latin typeface="Times New Roman"/>
                <a:cs typeface="Times New Roman"/>
              </a:rPr>
              <a:t>i</a:t>
            </a:r>
            <a:r>
              <a:rPr sz="1600" dirty="0">
                <a:latin typeface="Times New Roman"/>
                <a:cs typeface="Times New Roman"/>
              </a:rPr>
              <a:t>g</a:t>
            </a:r>
            <a:r>
              <a:rPr sz="1600" spc="5" dirty="0">
                <a:latin typeface="Times New Roman"/>
                <a:cs typeface="Times New Roman"/>
              </a:rPr>
              <a:t>h</a:t>
            </a:r>
            <a:r>
              <a:rPr sz="1600" spc="-5" dirty="0">
                <a:latin typeface="Times New Roman"/>
                <a:cs typeface="Times New Roman"/>
              </a:rPr>
              <a:t>t </a:t>
            </a:r>
            <a:r>
              <a:rPr sz="1600" spc="-15" dirty="0">
                <a:latin typeface="Times New Roman"/>
                <a:cs typeface="Times New Roman"/>
              </a:rPr>
              <a:t>©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20</a:t>
            </a:r>
            <a:r>
              <a:rPr sz="1600" spc="5" dirty="0">
                <a:latin typeface="Times New Roman"/>
                <a:cs typeface="Times New Roman"/>
              </a:rPr>
              <a:t>0</a:t>
            </a:r>
            <a:r>
              <a:rPr sz="1600" dirty="0">
                <a:latin typeface="Times New Roman"/>
                <a:cs typeface="Times New Roman"/>
              </a:rPr>
              <a:t>0 </a:t>
            </a:r>
            <a:r>
              <a:rPr sz="1600" spc="-35" dirty="0">
                <a:latin typeface="Times New Roman"/>
                <a:cs typeface="Times New Roman"/>
              </a:rPr>
              <a:t>W</a:t>
            </a:r>
            <a:r>
              <a:rPr sz="1600" dirty="0">
                <a:latin typeface="Times New Roman"/>
                <a:cs typeface="Times New Roman"/>
              </a:rPr>
              <a:t>.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B</a:t>
            </a:r>
            <a:r>
              <a:rPr sz="1600" dirty="0">
                <a:latin typeface="Times New Roman"/>
                <a:cs typeface="Times New Roman"/>
              </a:rPr>
              <a:t>. </a:t>
            </a:r>
            <a:r>
              <a:rPr sz="1600" spc="-5" dirty="0">
                <a:latin typeface="Times New Roman"/>
                <a:cs typeface="Times New Roman"/>
              </a:rPr>
              <a:t>Sa</a:t>
            </a:r>
            <a:r>
              <a:rPr sz="1600" dirty="0">
                <a:latin typeface="Times New Roman"/>
                <a:cs typeface="Times New Roman"/>
              </a:rPr>
              <a:t>un</a:t>
            </a:r>
            <a:r>
              <a:rPr sz="1600" spc="5" dirty="0">
                <a:latin typeface="Times New Roman"/>
                <a:cs typeface="Times New Roman"/>
              </a:rPr>
              <a:t>d</a:t>
            </a:r>
            <a:r>
              <a:rPr sz="1600" spc="-15" dirty="0">
                <a:latin typeface="Times New Roman"/>
                <a:cs typeface="Times New Roman"/>
              </a:rPr>
              <a:t>er</a:t>
            </a:r>
            <a:r>
              <a:rPr sz="1600" dirty="0">
                <a:latin typeface="Times New Roman"/>
                <a:cs typeface="Times New Roman"/>
              </a:rPr>
              <a:t>s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C</a:t>
            </a:r>
            <a:r>
              <a:rPr sz="1600" spc="5" dirty="0">
                <a:latin typeface="Times New Roman"/>
                <a:cs typeface="Times New Roman"/>
              </a:rPr>
              <a:t>o</a:t>
            </a:r>
            <a:r>
              <a:rPr sz="1600" spc="-50" dirty="0">
                <a:latin typeface="Times New Roman"/>
                <a:cs typeface="Times New Roman"/>
              </a:rPr>
              <a:t>m</a:t>
            </a:r>
            <a:r>
              <a:rPr sz="1600" spc="-10" dirty="0">
                <a:latin typeface="Times New Roman"/>
                <a:cs typeface="Times New Roman"/>
              </a:rPr>
              <a:t>p</a:t>
            </a:r>
            <a:r>
              <a:rPr sz="1600" spc="-15" dirty="0">
                <a:latin typeface="Times New Roman"/>
                <a:cs typeface="Times New Roman"/>
              </a:rPr>
              <a:t>a</a:t>
            </a:r>
            <a:r>
              <a:rPr sz="1600" dirty="0">
                <a:latin typeface="Times New Roman"/>
                <a:cs typeface="Times New Roman"/>
              </a:rPr>
              <a:t>ny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343400" cy="4724400"/>
          </a:xfrm>
        </p:spPr>
        <p:txBody>
          <a:bodyPr/>
          <a:lstStyle/>
          <a:p>
            <a:pPr algn="l" rtl="0"/>
            <a:r>
              <a:rPr lang="en-US" sz="2800" b="1" dirty="0" smtClean="0">
                <a:latin typeface="Sitka Display" pitchFamily="2" charset="0"/>
              </a:rPr>
              <a:t>Is </a:t>
            </a:r>
            <a:r>
              <a:rPr lang="en-US" sz="2800" b="1" dirty="0">
                <a:latin typeface="Sitka Display" pitchFamily="2" charset="0"/>
              </a:rPr>
              <a:t>a plot of inspiratory and expiratory flow in the vertical axis  against volume in the horizontal axis, during </a:t>
            </a:r>
            <a:r>
              <a:rPr lang="en-US" sz="2800" b="1" dirty="0" smtClean="0">
                <a:latin typeface="Sitka Display" pitchFamily="2" charset="0"/>
              </a:rPr>
              <a:t>maximally </a:t>
            </a:r>
            <a:r>
              <a:rPr lang="en-US" sz="2800" b="1" dirty="0">
                <a:latin typeface="Sitka Display" pitchFamily="2" charset="0"/>
              </a:rPr>
              <a:t>forced inspiratory and expiratory maneuvers. </a:t>
            </a:r>
          </a:p>
          <a:p>
            <a:pPr algn="l" rtl="0"/>
            <a:endParaRPr lang="en-US" sz="2800" b="1" dirty="0">
              <a:latin typeface="Sitka Display" pitchFamily="2" charset="0"/>
            </a:endParaRPr>
          </a:p>
        </p:txBody>
      </p:sp>
      <p:pic>
        <p:nvPicPr>
          <p:cNvPr id="47107" name="Picture 3" descr="Spirometry_FlowVolumeLoo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00600" y="1524000"/>
            <a:ext cx="4114800" cy="4495800"/>
          </a:xfrm>
          <a:noFill/>
          <a:ln/>
        </p:spPr>
      </p:pic>
      <p:sp>
        <p:nvSpPr>
          <p:cNvPr id="4" name="Rectangle 3"/>
          <p:cNvSpPr/>
          <p:nvPr/>
        </p:nvSpPr>
        <p:spPr>
          <a:xfrm>
            <a:off x="2362200" y="228600"/>
            <a:ext cx="42787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Sitka Display" pitchFamily="2" charset="0"/>
              </a:rPr>
              <a:t>Flow-volume loops</a:t>
            </a:r>
            <a:endParaRPr lang="en-US" sz="4000" dirty="0">
              <a:solidFill>
                <a:srgbClr val="FFFF00"/>
              </a:solidFill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Picture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graphicFrame>
        <p:nvGraphicFramePr>
          <p:cNvPr id="5222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0" y="1598613"/>
          <a:ext cx="4495800" cy="4489450"/>
        </p:xfrm>
        <a:graphic>
          <a:graphicData uri="http://schemas.openxmlformats.org/presentationml/2006/ole">
            <p:oleObj spid="_x0000_s193538" name="Chart" r:id="rId5" imgW="4038752" imgH="4114705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4000" b="1" dirty="0">
                <a:solidFill>
                  <a:srgbClr val="FFFF00"/>
                </a:solidFill>
                <a:latin typeface="Sitka Display" pitchFamily="2" charset="0"/>
              </a:rPr>
              <a:t>Spirometry </a:t>
            </a:r>
            <a:r>
              <a:rPr lang="en-US" sz="4000" b="1" dirty="0" smtClean="0">
                <a:solidFill>
                  <a:srgbClr val="FFFF00"/>
                </a:solidFill>
                <a:latin typeface="Sitka Display" pitchFamily="2" charset="0"/>
              </a:rPr>
              <a:t>Quality</a:t>
            </a:r>
            <a:endParaRPr lang="en-US" sz="2400" b="1" dirty="0">
              <a:solidFill>
                <a:srgbClr val="FFFF00"/>
              </a:solidFill>
              <a:latin typeface="Sitka Display" pitchFamily="2" charset="0"/>
            </a:endParaRPr>
          </a:p>
        </p:txBody>
      </p:sp>
      <p:pic>
        <p:nvPicPr>
          <p:cNvPr id="51203" name="Picture 3" descr="SpiroEffo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382000" cy="54102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228600"/>
            <a:ext cx="7772400" cy="4953000"/>
          </a:xfrm>
        </p:spPr>
        <p:txBody>
          <a:bodyPr/>
          <a:lstStyle/>
          <a:p>
            <a:pPr algn="l" rtl="0"/>
            <a:r>
              <a:rPr lang="en-US">
                <a:solidFill>
                  <a:srgbClr val="FFFF00"/>
                </a:solidFill>
              </a:rPr>
              <a:t>Patterns in different lung disorders.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pPr marL="609600" indent="-609600" algn="l" rtl="0"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1.</a:t>
            </a:r>
            <a:r>
              <a:rPr lang="en-US" dirty="0"/>
              <a:t> FVC</a:t>
            </a:r>
          </a:p>
          <a:p>
            <a:pPr marL="609600" indent="-609600" algn="l" rtl="0"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2.</a:t>
            </a:r>
            <a:r>
              <a:rPr lang="en-US" dirty="0"/>
              <a:t> FEV1</a:t>
            </a:r>
          </a:p>
          <a:p>
            <a:pPr marL="609600" indent="-609600" algn="l" rtl="0"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3.</a:t>
            </a:r>
            <a:r>
              <a:rPr lang="en-US" dirty="0"/>
              <a:t> FEV1/FVC</a:t>
            </a:r>
          </a:p>
          <a:p>
            <a:pPr marL="609600" indent="-609600" algn="l" rtl="0"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dirty="0">
                <a:solidFill>
                  <a:srgbClr val="FFFF00"/>
                </a:solidFill>
              </a:rPr>
              <a:t>4.</a:t>
            </a:r>
            <a:r>
              <a:rPr lang="en-US" dirty="0"/>
              <a:t> FEF25</a:t>
            </a:r>
            <a:r>
              <a:rPr lang="en-US" dirty="0" smtClean="0"/>
              <a:t>%</a:t>
            </a:r>
            <a:endParaRPr lang="en-US" dirty="0"/>
          </a:p>
          <a:p>
            <a:pPr marL="609600" indent="-609600" algn="l" rtl="0"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5.</a:t>
            </a:r>
            <a:r>
              <a:rPr lang="en-US" dirty="0" smtClean="0"/>
              <a:t> </a:t>
            </a:r>
            <a:r>
              <a:rPr lang="en-US" dirty="0" smtClean="0"/>
              <a:t>FEF25-75</a:t>
            </a:r>
            <a:r>
              <a:rPr lang="en-US" dirty="0" smtClean="0"/>
              <a:t>%</a:t>
            </a:r>
          </a:p>
          <a:p>
            <a:pPr marL="609600" indent="-609600" algn="l" rtl="0">
              <a:buClr>
                <a:schemeClr val="folHlink"/>
              </a:buClr>
              <a:buSzPct val="85000"/>
              <a:buFont typeface="Wingdings" pitchFamily="2" charset="2"/>
              <a:buNone/>
            </a:pPr>
            <a:r>
              <a:rPr lang="en-US" dirty="0" smtClean="0">
                <a:solidFill>
                  <a:srgbClr val="FFFF00"/>
                </a:solidFill>
              </a:rPr>
              <a:t>6.</a:t>
            </a:r>
            <a:r>
              <a:rPr lang="en-US" dirty="0" smtClean="0"/>
              <a:t> FEF75</a:t>
            </a:r>
            <a:r>
              <a:rPr lang="en-US" dirty="0" smtClean="0"/>
              <a:t>%</a:t>
            </a:r>
            <a:endParaRPr lang="en-US" dirty="0"/>
          </a:p>
          <a:p>
            <a:pPr marL="609600" indent="-609600" algn="l" rtl="0">
              <a:buClr>
                <a:schemeClr val="folHlink"/>
              </a:buClr>
              <a:buSzPct val="85000"/>
              <a:buFont typeface="Wingdings" pitchFamily="2" charset="2"/>
              <a:buChar char="n"/>
            </a:pPr>
            <a:endParaRPr lang="en-US" dirty="0"/>
          </a:p>
          <a:p>
            <a:pPr marL="609600" indent="-609600" algn="l" rtl="0">
              <a:buClr>
                <a:schemeClr val="folHlink"/>
              </a:buClr>
              <a:buSzPct val="85000"/>
              <a:buFont typeface="Wingdings" pitchFamily="2" charset="2"/>
              <a:buChar char="n"/>
            </a:pP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4648200" cy="4953000"/>
          </a:xfrm>
        </p:spPr>
        <p:txBody>
          <a:bodyPr/>
          <a:lstStyle/>
          <a:p>
            <a:pPr marL="0" indent="0" algn="l" rtl="0"/>
            <a:r>
              <a:rPr lang="en-US" sz="2800" b="1" dirty="0" smtClean="0">
                <a:latin typeface="Sitka Display" pitchFamily="2" charset="0"/>
              </a:rPr>
              <a:t> The </a:t>
            </a:r>
            <a:r>
              <a:rPr lang="en-US" sz="2800" b="1" dirty="0">
                <a:latin typeface="Sitka Display" pitchFamily="2" charset="0"/>
              </a:rPr>
              <a:t>total amount of air expired as </a:t>
            </a:r>
            <a:r>
              <a:rPr lang="en-US" sz="2800" b="1" dirty="0" smtClean="0">
                <a:latin typeface="Sitka Display" pitchFamily="2" charset="0"/>
              </a:rPr>
              <a:t>quickly and forcefully </a:t>
            </a:r>
            <a:r>
              <a:rPr lang="en-US" sz="2800" b="1" dirty="0">
                <a:latin typeface="Sitka Display" pitchFamily="2" charset="0"/>
              </a:rPr>
              <a:t>as possible after </a:t>
            </a:r>
            <a:r>
              <a:rPr lang="en-US" sz="2800" b="1" dirty="0" smtClean="0">
                <a:latin typeface="Sitka Display" pitchFamily="2" charset="0"/>
              </a:rPr>
              <a:t>deepest breath</a:t>
            </a:r>
            <a:r>
              <a:rPr lang="en-US" sz="2800" b="1" dirty="0">
                <a:latin typeface="Sitka Display" pitchFamily="2" charset="0"/>
              </a:rPr>
              <a:t>. </a:t>
            </a:r>
            <a:endParaRPr lang="en-US" sz="2800" b="1" dirty="0" smtClean="0">
              <a:latin typeface="Sitka Display" pitchFamily="2" charset="0"/>
            </a:endParaRPr>
          </a:p>
          <a:p>
            <a:pPr marL="0" indent="0" algn="l" rtl="0"/>
            <a:r>
              <a:rPr lang="en-US" sz="2800" b="1" spc="-15" dirty="0" smtClean="0">
                <a:latin typeface="Sitka Display" pitchFamily="2" charset="0"/>
              </a:rPr>
              <a:t> </a:t>
            </a:r>
            <a:r>
              <a:rPr lang="en-US" sz="2800" b="1" spc="-15" dirty="0" smtClean="0">
                <a:solidFill>
                  <a:srgbClr val="FFFF00"/>
                </a:solidFill>
                <a:latin typeface="Sitka Display" pitchFamily="2" charset="0"/>
              </a:rPr>
              <a:t>T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he</a:t>
            </a:r>
            <a:r>
              <a:rPr lang="en-US" sz="2800" b="1" spc="60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25" dirty="0">
                <a:solidFill>
                  <a:srgbClr val="FFFF00"/>
                </a:solidFill>
                <a:latin typeface="Sitka Display" pitchFamily="2" charset="0"/>
              </a:rPr>
              <a:t>m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a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j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o</a:t>
            </a:r>
            <a:r>
              <a:rPr lang="en-US" sz="2800" b="1" spc="5" dirty="0">
                <a:solidFill>
                  <a:srgbClr val="FFFF00"/>
                </a:solidFill>
                <a:latin typeface="Sitka Display" pitchFamily="2" charset="0"/>
              </a:rPr>
              <a:t>r</a:t>
            </a:r>
            <a:r>
              <a:rPr lang="en-US" sz="2800" b="1" spc="-15" dirty="0">
                <a:solidFill>
                  <a:srgbClr val="FFFF00"/>
                </a:solidFill>
                <a:latin typeface="Sitka Display" pitchFamily="2" charset="0"/>
              </a:rPr>
              <a:t>i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ty</a:t>
            </a:r>
            <a:r>
              <a:rPr lang="en-US" sz="2800" b="1" spc="65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of</a:t>
            </a:r>
            <a:r>
              <a:rPr lang="en-US" sz="2800" b="1" spc="65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5" dirty="0" smtClean="0">
                <a:solidFill>
                  <a:srgbClr val="FFFF00"/>
                </a:solidFill>
                <a:latin typeface="Sitka Display" pitchFamily="2" charset="0"/>
              </a:rPr>
              <a:t>F</a:t>
            </a:r>
            <a:r>
              <a:rPr lang="en-US" sz="2800" b="1" spc="-35" dirty="0" smtClean="0">
                <a:solidFill>
                  <a:srgbClr val="FFFF00"/>
                </a:solidFill>
                <a:latin typeface="Sitka Display" pitchFamily="2" charset="0"/>
              </a:rPr>
              <a:t>V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C can</a:t>
            </a:r>
            <a:r>
              <a:rPr lang="en-US" sz="2800" b="1" spc="60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b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e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0" dirty="0" smtClean="0">
                <a:solidFill>
                  <a:srgbClr val="FFFF00"/>
                </a:solidFill>
                <a:latin typeface="Sitka Display" pitchFamily="2" charset="0"/>
              </a:rPr>
              <a:t>exha</a:t>
            </a:r>
            <a:r>
              <a:rPr lang="en-US" sz="2800" b="1" spc="-5" dirty="0" smtClean="0">
                <a:solidFill>
                  <a:srgbClr val="FFFF00"/>
                </a:solidFill>
                <a:latin typeface="Sitka Display" pitchFamily="2" charset="0"/>
              </a:rPr>
              <a:t>l</a:t>
            </a:r>
            <a:r>
              <a:rPr lang="en-US" sz="2800" b="1" spc="-10" dirty="0" smtClean="0">
                <a:solidFill>
                  <a:srgbClr val="FFFF00"/>
                </a:solidFill>
                <a:latin typeface="Sitka Display" pitchFamily="2" charset="0"/>
              </a:rPr>
              <a:t>e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d</a:t>
            </a:r>
            <a:r>
              <a:rPr lang="en-US" sz="2800" b="1" spc="70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5" dirty="0">
                <a:solidFill>
                  <a:srgbClr val="FFFF00"/>
                </a:solidFill>
                <a:latin typeface="Sitka Display" pitchFamily="2" charset="0"/>
              </a:rPr>
              <a:t>i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n</a:t>
            </a:r>
            <a:r>
              <a:rPr lang="en-US" sz="2800" b="1" spc="65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20" dirty="0">
                <a:solidFill>
                  <a:srgbClr val="FFFF00"/>
                </a:solidFill>
                <a:latin typeface="Sitka Display" pitchFamily="2" charset="0"/>
              </a:rPr>
              <a:t>&lt;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3</a:t>
            </a:r>
            <a:r>
              <a:rPr lang="en-US" sz="2800" b="1" spc="60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5" dirty="0">
                <a:solidFill>
                  <a:srgbClr val="FFFF00"/>
                </a:solidFill>
                <a:latin typeface="Sitka Display" pitchFamily="2" charset="0"/>
              </a:rPr>
              <a:t>s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e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c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ond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s</a:t>
            </a:r>
            <a:r>
              <a:rPr lang="en-US" sz="2800" b="1" spc="75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5" dirty="0">
                <a:solidFill>
                  <a:srgbClr val="FFFF00"/>
                </a:solidFill>
                <a:latin typeface="Sitka Display" pitchFamily="2" charset="0"/>
              </a:rPr>
              <a:t>i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n</a:t>
            </a:r>
            <a:r>
              <a:rPr lang="en-US" sz="2800" b="1" spc="65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no</a:t>
            </a:r>
            <a:r>
              <a:rPr lang="en-US" sz="2800" b="1" spc="5" dirty="0">
                <a:solidFill>
                  <a:srgbClr val="FFFF00"/>
                </a:solidFill>
                <a:latin typeface="Sitka Display" pitchFamily="2" charset="0"/>
              </a:rPr>
              <a:t>r</a:t>
            </a:r>
            <a:r>
              <a:rPr lang="en-US" sz="2800" b="1" spc="15" dirty="0">
                <a:solidFill>
                  <a:srgbClr val="FFFF00"/>
                </a:solidFill>
                <a:latin typeface="Sitka Display" pitchFamily="2" charset="0"/>
              </a:rPr>
              <a:t>m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al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peo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p</a:t>
            </a:r>
            <a:r>
              <a:rPr lang="en-US" sz="2800" b="1" spc="-15" dirty="0">
                <a:solidFill>
                  <a:srgbClr val="FFFF00"/>
                </a:solidFill>
                <a:latin typeface="Sitka Display" pitchFamily="2" charset="0"/>
              </a:rPr>
              <a:t>l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e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,</a:t>
            </a:r>
            <a:r>
              <a:rPr lang="en-US" sz="2800" b="1" spc="65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but</a:t>
            </a:r>
            <a:r>
              <a:rPr lang="en-US" sz="2800" b="1" spc="75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oft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en</a:t>
            </a:r>
            <a:r>
              <a:rPr lang="en-US" sz="2800" b="1" spc="60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5" dirty="0">
                <a:solidFill>
                  <a:srgbClr val="FFFF00"/>
                </a:solidFill>
                <a:latin typeface="Sitka Display" pitchFamily="2" charset="0"/>
              </a:rPr>
              <a:t>i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s</a:t>
            </a:r>
            <a:r>
              <a:rPr lang="en-US" sz="2800" b="1" spc="65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25" dirty="0">
                <a:solidFill>
                  <a:srgbClr val="FFFF00"/>
                </a:solidFill>
                <a:latin typeface="Sitka Display" pitchFamily="2" charset="0"/>
              </a:rPr>
              <a:t>m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u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ch</a:t>
            </a:r>
            <a:r>
              <a:rPr lang="en-US" sz="2800" b="1" spc="60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25" dirty="0">
                <a:solidFill>
                  <a:srgbClr val="FFFF00"/>
                </a:solidFill>
                <a:latin typeface="Sitka Display" pitchFamily="2" charset="0"/>
              </a:rPr>
              <a:t>m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o</a:t>
            </a:r>
            <a:r>
              <a:rPr lang="en-US" sz="2800" b="1" spc="5" dirty="0">
                <a:solidFill>
                  <a:srgbClr val="FFFF00"/>
                </a:solidFill>
                <a:latin typeface="Sitka Display" pitchFamily="2" charset="0"/>
              </a:rPr>
              <a:t>r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e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p</a:t>
            </a:r>
            <a:r>
              <a:rPr lang="en-US" sz="2800" b="1" spc="5" dirty="0">
                <a:solidFill>
                  <a:srgbClr val="FFFF00"/>
                </a:solidFill>
                <a:latin typeface="Sitka Display" pitchFamily="2" charset="0"/>
              </a:rPr>
              <a:t>r</a:t>
            </a:r>
            <a:r>
              <a:rPr lang="en-US" sz="2800" b="1" spc="-15" dirty="0">
                <a:solidFill>
                  <a:srgbClr val="FFFF00"/>
                </a:solidFill>
                <a:latin typeface="Sitka Display" pitchFamily="2" charset="0"/>
              </a:rPr>
              <a:t>o</a:t>
            </a:r>
            <a:r>
              <a:rPr lang="en-US" sz="2800" b="1" spc="-5" dirty="0">
                <a:solidFill>
                  <a:srgbClr val="FFFF00"/>
                </a:solidFill>
                <a:latin typeface="Sitka Display" pitchFamily="2" charset="0"/>
              </a:rPr>
              <a:t>l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o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nge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d</a:t>
            </a:r>
            <a:r>
              <a:rPr lang="en-US" sz="2800" b="1" spc="70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5" dirty="0">
                <a:solidFill>
                  <a:srgbClr val="FFFF00"/>
                </a:solidFill>
                <a:latin typeface="Sitka Display" pitchFamily="2" charset="0"/>
              </a:rPr>
              <a:t>i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n</a:t>
            </a:r>
            <a:r>
              <a:rPr lang="en-US" sz="2800" b="1" spc="60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obst</a:t>
            </a:r>
            <a:r>
              <a:rPr lang="en-US" sz="2800" b="1" spc="5" dirty="0">
                <a:solidFill>
                  <a:srgbClr val="FFFF00"/>
                </a:solidFill>
                <a:latin typeface="Sitka Display" pitchFamily="2" charset="0"/>
              </a:rPr>
              <a:t>r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uct</a:t>
            </a:r>
            <a:r>
              <a:rPr lang="en-US" sz="2800" b="1" spc="-5" dirty="0">
                <a:solidFill>
                  <a:srgbClr val="FFFF00"/>
                </a:solidFill>
                <a:latin typeface="Sitka Display" pitchFamily="2" charset="0"/>
              </a:rPr>
              <a:t>i</a:t>
            </a:r>
            <a:r>
              <a:rPr lang="en-US" sz="2800" b="1" spc="-10" dirty="0">
                <a:solidFill>
                  <a:srgbClr val="FFFF00"/>
                </a:solidFill>
                <a:latin typeface="Sitka Display" pitchFamily="2" charset="0"/>
              </a:rPr>
              <a:t>v</a:t>
            </a:r>
            <a:r>
              <a:rPr lang="en-US" sz="2800" b="1" dirty="0">
                <a:solidFill>
                  <a:srgbClr val="FFFF00"/>
                </a:solidFill>
                <a:latin typeface="Sitka Display" pitchFamily="2" charset="0"/>
              </a:rPr>
              <a:t>e</a:t>
            </a:r>
            <a:r>
              <a:rPr lang="en-US" sz="2800" b="1" spc="60" dirty="0" smtClean="0">
                <a:solidFill>
                  <a:srgbClr val="FFFF00"/>
                </a:solidFill>
                <a:latin typeface="Sitka Display" pitchFamily="2" charset="0"/>
                <a:cs typeface="Times New Roman"/>
              </a:rPr>
              <a:t> </a:t>
            </a:r>
            <a:r>
              <a:rPr lang="en-US" sz="2800" b="1" spc="-10" dirty="0" smtClean="0">
                <a:solidFill>
                  <a:srgbClr val="FFFF00"/>
                </a:solidFill>
                <a:latin typeface="Sitka Display" pitchFamily="2" charset="0"/>
              </a:rPr>
              <a:t>d</a:t>
            </a:r>
            <a:r>
              <a:rPr lang="en-US" sz="2800" b="1" spc="-5" dirty="0" smtClean="0">
                <a:solidFill>
                  <a:srgbClr val="FFFF00"/>
                </a:solidFill>
                <a:latin typeface="Sitka Display" pitchFamily="2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s</a:t>
            </a:r>
            <a:r>
              <a:rPr lang="en-US" sz="2800" b="1" spc="-10" dirty="0" smtClean="0">
                <a:solidFill>
                  <a:srgbClr val="FFFF00"/>
                </a:solidFill>
                <a:latin typeface="Sitka Display" pitchFamily="2" charset="0"/>
              </a:rPr>
              <a:t>e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as</a:t>
            </a:r>
            <a:r>
              <a:rPr lang="en-US" sz="2800" b="1" spc="-10" dirty="0" smtClean="0">
                <a:solidFill>
                  <a:srgbClr val="FFFF00"/>
                </a:solidFill>
                <a:latin typeface="Sitka Display" pitchFamily="2" charset="0"/>
              </a:rPr>
              <a:t>e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s</a:t>
            </a:r>
          </a:p>
          <a:p>
            <a:pPr marL="0" indent="0" algn="l" rtl="0"/>
            <a:r>
              <a:rPr lang="en-US" sz="2800" b="1" dirty="0" smtClean="0">
                <a:solidFill>
                  <a:srgbClr val="00B050"/>
                </a:solidFill>
                <a:latin typeface="Sitka Display" pitchFamily="2" charset="0"/>
              </a:rPr>
              <a:t>Normal 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˃80%</a:t>
            </a:r>
            <a:endParaRPr lang="en-US" sz="2800" b="1" dirty="0">
              <a:solidFill>
                <a:srgbClr val="00B050"/>
              </a:solidFill>
              <a:latin typeface="Sitka Display" pitchFamily="2" charset="0"/>
            </a:endParaRPr>
          </a:p>
          <a:p>
            <a:pPr algn="l" rtl="0"/>
            <a:endParaRPr lang="en-US" sz="2800" b="1" dirty="0">
              <a:latin typeface="Sitka Display" pitchFamily="2" charset="0"/>
            </a:endParaRPr>
          </a:p>
          <a:p>
            <a:pPr algn="l" rtl="0">
              <a:buFontTx/>
              <a:buNone/>
            </a:pPr>
            <a:endParaRPr lang="en-US" sz="2800" b="1" dirty="0">
              <a:latin typeface="Sitka Display" pitchFamily="2" charset="0"/>
            </a:endParaRPr>
          </a:p>
        </p:txBody>
      </p:sp>
      <p:pic>
        <p:nvPicPr>
          <p:cNvPr id="38915" name="Picture 3" descr="Spirometry_VolumeTimeCu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524000"/>
            <a:ext cx="396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600200" y="228600"/>
            <a:ext cx="611131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latin typeface="Sitka Display" pitchFamily="2" charset="0"/>
              </a:rPr>
              <a:t>Forced Vital Capacity (FVC) </a:t>
            </a:r>
            <a:endParaRPr lang="en-US" sz="3600" b="1" dirty="0">
              <a:solidFill>
                <a:srgbClr val="FFFF00"/>
              </a:solidFill>
              <a:latin typeface="Sitka 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4648200" cy="4419600"/>
          </a:xfrm>
        </p:spPr>
        <p:txBody>
          <a:bodyPr/>
          <a:lstStyle/>
          <a:p>
            <a:pPr marL="0" indent="0" algn="l" rtl="0"/>
            <a:r>
              <a:rPr lang="en-US" sz="2800" b="1" dirty="0" smtClean="0">
                <a:latin typeface="Sitka Display" pitchFamily="2" charset="0"/>
              </a:rPr>
              <a:t> Volume of air which can be exhaled from in the first second of a forced expiratory maneuver. </a:t>
            </a:r>
          </a:p>
          <a:p>
            <a:pPr marL="0" indent="0" algn="l" rtl="0">
              <a:buNone/>
            </a:pPr>
            <a:endParaRPr lang="en-US" sz="2800" b="1" dirty="0" smtClean="0">
              <a:latin typeface="Sitka Display" pitchFamily="2" charset="0"/>
            </a:endParaRPr>
          </a:p>
          <a:p>
            <a:pPr marL="0" indent="0" algn="l" rtl="0"/>
            <a:r>
              <a:rPr lang="en-US" sz="2800" b="1" dirty="0" smtClean="0">
                <a:latin typeface="Sitka Display" pitchFamily="2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Normal people can exhale more than 75% of their FVC in the first second.</a:t>
            </a:r>
          </a:p>
          <a:p>
            <a:pPr marL="0" indent="0" algn="l" rtl="0"/>
            <a:r>
              <a:rPr lang="en-US" sz="2800" b="1" dirty="0" smtClean="0">
                <a:solidFill>
                  <a:srgbClr val="00B050"/>
                </a:solidFill>
                <a:latin typeface="Sitka Display" pitchFamily="2" charset="0"/>
              </a:rPr>
              <a:t>Normal 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˃80%</a:t>
            </a:r>
            <a:endParaRPr lang="en-US" sz="2800" b="1" dirty="0" smtClean="0">
              <a:solidFill>
                <a:srgbClr val="00B050"/>
              </a:solidFill>
              <a:latin typeface="Sitka Display" pitchFamily="2" charset="0"/>
            </a:endParaRPr>
          </a:p>
          <a:p>
            <a:pPr marL="0" indent="0" algn="l" rtl="0"/>
            <a:endParaRPr lang="en-US" sz="2800" b="1" dirty="0">
              <a:latin typeface="Sitka Display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8600"/>
            <a:ext cx="7391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FFFF00"/>
                </a:solidFill>
                <a:latin typeface="Sitka Display" pitchFamily="2" charset="0"/>
              </a:rPr>
              <a:t>Forced expiratory volume in first second (FEV1) :</a:t>
            </a:r>
            <a:r>
              <a:rPr lang="en-US" sz="4000" b="1" dirty="0" smtClean="0">
                <a:latin typeface="Sitka Display" pitchFamily="2" charset="0"/>
              </a:rPr>
              <a:t> </a:t>
            </a:r>
            <a:endParaRPr lang="en-US" sz="4000" b="1" dirty="0">
              <a:latin typeface="Sitka Display" pitchFamily="2" charset="0"/>
            </a:endParaRPr>
          </a:p>
        </p:txBody>
      </p:sp>
      <p:pic>
        <p:nvPicPr>
          <p:cNvPr id="5" name="Picture 3" descr="Spirometry_VolumeTimeCu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2133600"/>
            <a:ext cx="4114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4800600" cy="5029200"/>
          </a:xfrm>
        </p:spPr>
        <p:txBody>
          <a:bodyPr/>
          <a:lstStyle/>
          <a:p>
            <a:pPr marL="0" indent="0" algn="l" rtl="0"/>
            <a:r>
              <a:rPr lang="en-US" sz="2800" b="1" dirty="0" smtClean="0">
                <a:latin typeface="Sitka Display" pitchFamily="2" charset="0"/>
              </a:rPr>
              <a:t> Ratio of FEV1 to FVC :</a:t>
            </a:r>
          </a:p>
          <a:p>
            <a:pPr marL="0" indent="0" algn="l" rtl="0"/>
            <a:r>
              <a:rPr lang="en-US" sz="2800" b="1" dirty="0" smtClean="0">
                <a:latin typeface="Sitka Display" pitchFamily="2" charset="0"/>
              </a:rPr>
              <a:t> It indicates what percentage of FVC was expelled during the first second</a:t>
            </a:r>
          </a:p>
          <a:p>
            <a:pPr marL="0" indent="0" algn="l" rtl="0">
              <a:buNone/>
            </a:pPr>
            <a:endParaRPr lang="en-US" sz="2800" b="1" dirty="0" smtClean="0">
              <a:latin typeface="Sitka Display" pitchFamily="2" charset="0"/>
            </a:endParaRPr>
          </a:p>
          <a:p>
            <a:pPr marL="0" indent="0" algn="l" rtl="0"/>
            <a:r>
              <a:rPr lang="en-US" sz="2800" b="1" dirty="0" smtClean="0">
                <a:latin typeface="Sitka Display" pitchFamily="2" charset="0"/>
              </a:rPr>
              <a:t> </a:t>
            </a: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This value is critically important in the diagnosis of obstructive and restrictive diseases </a:t>
            </a:r>
          </a:p>
          <a:p>
            <a:pPr marL="0" indent="0" algn="l" rtl="0"/>
            <a:r>
              <a:rPr lang="en-US" sz="2800" b="1" dirty="0" smtClean="0">
                <a:solidFill>
                  <a:srgbClr val="00B050"/>
                </a:solidFill>
                <a:latin typeface="Sitka Display" pitchFamily="2" charset="0"/>
              </a:rPr>
              <a:t>Normal 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˃70</a:t>
            </a:r>
            <a:r>
              <a:rPr lang="en-US" sz="2800" b="1" dirty="0" smtClean="0">
                <a:solidFill>
                  <a:srgbClr val="00B050"/>
                </a:solidFill>
                <a:latin typeface="Times New Roman"/>
                <a:cs typeface="Times New Roman"/>
              </a:rPr>
              <a:t>%</a:t>
            </a:r>
            <a:endParaRPr lang="en-US" sz="2800" b="1" dirty="0" smtClean="0">
              <a:solidFill>
                <a:srgbClr val="00B050"/>
              </a:solidFill>
              <a:latin typeface="Sitka Display" pitchFamily="2" charset="0"/>
            </a:endParaRPr>
          </a:p>
          <a:p>
            <a:pPr marL="0" indent="0" algn="l" rtl="0"/>
            <a:endParaRPr lang="en-US" sz="2800" b="1" dirty="0" smtClean="0">
              <a:solidFill>
                <a:srgbClr val="FFFF00"/>
              </a:solidFill>
              <a:latin typeface="Sitka Display" pitchFamily="2" charset="0"/>
            </a:endParaRPr>
          </a:p>
          <a:p>
            <a:pPr marL="0" indent="0" algn="l" rtl="0"/>
            <a:endParaRPr lang="en-US" sz="2800" b="1" dirty="0">
              <a:solidFill>
                <a:srgbClr val="FFFF00"/>
              </a:solidFill>
              <a:latin typeface="Sitka Display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8600"/>
            <a:ext cx="7391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FF00"/>
                </a:solidFill>
                <a:latin typeface="Sitka Display" pitchFamily="2" charset="0"/>
              </a:rPr>
              <a:t>FEV1/FVC</a:t>
            </a:r>
            <a:r>
              <a:rPr lang="en-US" sz="4000" b="1" i="1" dirty="0" smtClean="0">
                <a:solidFill>
                  <a:schemeClr val="folHlink"/>
                </a:solidFill>
                <a:latin typeface="Sitka Display" pitchFamily="2" charset="0"/>
              </a:rPr>
              <a:t> </a:t>
            </a:r>
            <a:endParaRPr lang="en-US" sz="4000" b="1" dirty="0">
              <a:latin typeface="Sitka Display" pitchFamily="2" charset="0"/>
            </a:endParaRPr>
          </a:p>
        </p:txBody>
      </p:sp>
      <p:pic>
        <p:nvPicPr>
          <p:cNvPr id="6" name="Picture 3" descr="Spirometry_VolumeTimeCur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828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458200" cy="4876800"/>
          </a:xfrm>
        </p:spPr>
        <p:txBody>
          <a:bodyPr/>
          <a:lstStyle/>
          <a:p>
            <a:pPr marL="0" indent="0" algn="l" rtl="0">
              <a:lnSpc>
                <a:spcPct val="80000"/>
              </a:lnSpc>
              <a:buFontTx/>
              <a:buNone/>
            </a:pPr>
            <a:r>
              <a:rPr lang="en-IE" sz="2800" b="1" dirty="0" smtClean="0">
                <a:latin typeface="Sitka Display" pitchFamily="2" charset="0"/>
              </a:rPr>
              <a:t>The highest flow achieved from a maximum forced expiratory manoeuvre.   Can be expressed in litres per second, or litres per minute.</a:t>
            </a:r>
            <a:endParaRPr lang="en-US" sz="2800" b="1" dirty="0" smtClean="0">
              <a:solidFill>
                <a:srgbClr val="FFFF00"/>
              </a:solidFill>
              <a:latin typeface="Sitka Display" pitchFamily="2" charset="0"/>
            </a:endParaRP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 </a:t>
            </a:r>
            <a:r>
              <a:rPr lang="en-US" sz="28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FEF25%</a:t>
            </a:r>
            <a:r>
              <a:rPr lang="en-US" sz="2800" b="1" i="1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  </a:t>
            </a:r>
          </a:p>
          <a:p>
            <a:pPr marL="115888" indent="-115888" algn="l" rtl="0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Sitka Display" pitchFamily="2" charset="0"/>
              </a:rPr>
              <a:t> Mean forced expiratory flow during the first 25 % of  FVC. </a:t>
            </a:r>
          </a:p>
          <a:p>
            <a:pPr marL="0" indent="0" algn="l" rtl="0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latin typeface="Sitka Display" pitchFamily="2" charset="0"/>
              </a:rPr>
              <a:t>FEF75%</a:t>
            </a:r>
            <a:r>
              <a:rPr lang="en-US" sz="2800" b="1" dirty="0" smtClean="0">
                <a:latin typeface="Sitka Display" pitchFamily="2" charset="0"/>
              </a:rPr>
              <a:t>  </a:t>
            </a:r>
          </a:p>
          <a:p>
            <a:pPr marL="115888" indent="-115888" algn="l" rtl="0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Sitka Display" pitchFamily="2" charset="0"/>
              </a:rPr>
              <a:t> Mean forced expiratory flow during the first 75 % of  FVC. </a:t>
            </a:r>
          </a:p>
          <a:p>
            <a:pPr marL="0" indent="0" algn="l" rtl="0">
              <a:lnSpc>
                <a:spcPct val="80000"/>
              </a:lnSpc>
              <a:buFontTx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Sitka Display" pitchFamily="2" charset="0"/>
              </a:rPr>
              <a:t> </a:t>
            </a:r>
            <a:r>
              <a:rPr lang="en-US" sz="2800" b="1" u="sng" dirty="0" smtClean="0">
                <a:solidFill>
                  <a:srgbClr val="FFFF00"/>
                </a:solidFill>
                <a:latin typeface="Sitka Display" pitchFamily="2" charset="0"/>
              </a:rPr>
              <a:t>FEF25%-75% </a:t>
            </a:r>
          </a:p>
          <a:p>
            <a:pPr marL="0" indent="0" algn="l" rtl="0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Sitka Display" pitchFamily="2" charset="0"/>
              </a:rPr>
              <a:t>Mean forced expiratory flow during middle half of  FVC.  </a:t>
            </a:r>
            <a:r>
              <a:rPr lang="en-US" b="1" dirty="0" smtClean="0">
                <a:solidFill>
                  <a:srgbClr val="00B050"/>
                </a:solidFill>
                <a:latin typeface="Sitka Display" pitchFamily="2" charset="0"/>
              </a:rPr>
              <a:t>A measure for small airway dysfunction </a:t>
            </a:r>
            <a:endParaRPr lang="en-US" sz="2800" b="1" dirty="0" smtClean="0">
              <a:solidFill>
                <a:srgbClr val="00B050"/>
              </a:solidFill>
              <a:latin typeface="Sitka Display" pitchFamily="2" charset="0"/>
            </a:endParaRPr>
          </a:p>
          <a:p>
            <a:pPr marL="0" indent="0" algn="l" rtl="0"/>
            <a:endParaRPr lang="en-US" sz="2800" b="1" dirty="0">
              <a:solidFill>
                <a:srgbClr val="FFFF00"/>
              </a:solidFill>
              <a:latin typeface="Sitka Display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8600"/>
            <a:ext cx="7391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Sitka Display" pitchFamily="2" charset="0"/>
              </a:rPr>
              <a:t>P.E.F. – Peak Expiratory Flow</a:t>
            </a:r>
            <a:endParaRPr lang="en-US" sz="4000" b="1" dirty="0">
              <a:solidFill>
                <a:srgbClr val="FFFF00"/>
              </a:solidFill>
              <a:latin typeface="Sitka Display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52673" y="406536"/>
            <a:ext cx="1014730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6220" indent="-223520">
              <a:lnSpc>
                <a:spcPts val="3329"/>
              </a:lnSpc>
              <a:buClr>
                <a:srgbClr val="CC9800"/>
              </a:buClr>
              <a:buFont typeface="Arial"/>
              <a:buChar char="•"/>
              <a:tabLst>
                <a:tab pos="236220" algn="l"/>
              </a:tabLst>
            </a:pPr>
            <a:r>
              <a:rPr sz="2800" b="1" i="1" u="heavy" spc="-25" dirty="0">
                <a:solidFill>
                  <a:srgbClr val="CC9800"/>
                </a:solidFill>
                <a:latin typeface="Arial"/>
                <a:cs typeface="Arial"/>
              </a:rPr>
              <a:t>M</a:t>
            </a:r>
            <a:r>
              <a:rPr sz="2800" b="1" i="1" u="heavy" spc="-4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r>
              <a:rPr sz="2800" b="1" i="1" u="heavy" spc="-20" dirty="0">
                <a:solidFill>
                  <a:srgbClr val="CC9800"/>
                </a:solidFill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3" y="986181"/>
            <a:ext cx="13271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0600" y="1015395"/>
            <a:ext cx="4114800" cy="5714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100"/>
              </a:lnSpc>
            </a:pPr>
            <a:r>
              <a:rPr lang="en-US" sz="2400" b="1" i="1" dirty="0" smtClean="0">
                <a:latin typeface="Arial"/>
                <a:cs typeface="Arial"/>
              </a:rPr>
              <a:t> </a:t>
            </a:r>
            <a:r>
              <a:rPr sz="2400" b="1" i="1" smtClean="0">
                <a:latin typeface="Arial"/>
                <a:cs typeface="Arial"/>
              </a:rPr>
              <a:t>I</a:t>
            </a:r>
            <a:r>
              <a:rPr sz="2400" b="1" i="1" spc="-10" smtClean="0">
                <a:latin typeface="Arial"/>
                <a:cs typeface="Arial"/>
              </a:rPr>
              <a:t>t</a:t>
            </a:r>
            <a:r>
              <a:rPr sz="2400" b="1" i="1" spc="-25" smtClean="0">
                <a:latin typeface="Arial"/>
                <a:cs typeface="Arial"/>
              </a:rPr>
              <a:t>'</a:t>
            </a:r>
            <a:r>
              <a:rPr sz="2400" b="1" i="1" smtClean="0">
                <a:latin typeface="Arial"/>
                <a:cs typeface="Arial"/>
              </a:rPr>
              <a:t>s</a:t>
            </a:r>
            <a:r>
              <a:rPr sz="2400" b="1" i="1" spc="80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x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m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vo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>
                <a:latin typeface="Arial"/>
                <a:cs typeface="Arial"/>
              </a:rPr>
              <a:t>a</a:t>
            </a:r>
            <a:r>
              <a:rPr sz="2400" spc="-15">
                <a:latin typeface="Arial"/>
                <a:cs typeface="Arial"/>
              </a:rPr>
              <a:t>i</a:t>
            </a:r>
            <a:r>
              <a:rPr sz="2400">
                <a:latin typeface="Arial"/>
                <a:cs typeface="Arial"/>
              </a:rPr>
              <a:t>r</a:t>
            </a:r>
            <a:r>
              <a:rPr sz="2400" spc="75">
                <a:latin typeface="Times New Roman"/>
                <a:cs typeface="Times New Roman"/>
              </a:rPr>
              <a:t> </a:t>
            </a:r>
            <a:r>
              <a:rPr lang="en-US" sz="2400" spc="75" dirty="0" smtClean="0">
                <a:latin typeface="Times New Roman"/>
                <a:cs typeface="Times New Roman"/>
              </a:rPr>
              <a:t> </a:t>
            </a:r>
            <a:r>
              <a:rPr sz="2400" smtClean="0">
                <a:latin typeface="Arial"/>
                <a:cs typeface="Arial"/>
              </a:rPr>
              <a:t>w</a:t>
            </a:r>
            <a:r>
              <a:rPr sz="2400" spc="-10" smtClean="0">
                <a:latin typeface="Arial"/>
                <a:cs typeface="Arial"/>
              </a:rPr>
              <a:t>h</a:t>
            </a:r>
            <a:r>
              <a:rPr sz="2400" spc="-5" smtClean="0">
                <a:latin typeface="Arial"/>
                <a:cs typeface="Arial"/>
              </a:rPr>
              <a:t>i</a:t>
            </a:r>
            <a:r>
              <a:rPr sz="2400" smtClean="0">
                <a:latin typeface="Arial"/>
                <a:cs typeface="Arial"/>
              </a:rPr>
              <a:t>ch</a:t>
            </a:r>
            <a:r>
              <a:rPr sz="2400" spc="6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1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n.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deep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10" dirty="0">
                <a:latin typeface="Arial"/>
                <a:cs typeface="Arial"/>
              </a:rPr>
              <a:t>st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an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>
                <a:latin typeface="Arial"/>
                <a:cs typeface="Arial"/>
              </a:rPr>
              <a:t>fast</a:t>
            </a:r>
            <a:r>
              <a:rPr sz="2400">
                <a:latin typeface="Arial"/>
                <a:cs typeface="Arial"/>
              </a:rPr>
              <a:t>e</a:t>
            </a:r>
            <a:r>
              <a:rPr sz="2400" spc="-10">
                <a:latin typeface="Arial"/>
                <a:cs typeface="Arial"/>
              </a:rPr>
              <a:t>st</a:t>
            </a:r>
            <a:r>
              <a:rPr sz="2400" spc="-10">
                <a:latin typeface="Times New Roman"/>
                <a:cs typeface="Times New Roman"/>
              </a:rPr>
              <a:t> </a:t>
            </a:r>
            <a:r>
              <a:rPr sz="2400" smtClean="0">
                <a:latin typeface="Arial"/>
                <a:cs typeface="Arial"/>
              </a:rPr>
              <a:t>br</a:t>
            </a:r>
            <a:r>
              <a:rPr sz="2400" spc="-10" smtClean="0">
                <a:latin typeface="Arial"/>
                <a:cs typeface="Arial"/>
              </a:rPr>
              <a:t>eat</a:t>
            </a:r>
            <a:r>
              <a:rPr sz="2400" smtClean="0">
                <a:latin typeface="Arial"/>
                <a:cs typeface="Arial"/>
              </a:rPr>
              <a:t>h</a:t>
            </a:r>
            <a:r>
              <a:rPr sz="2400" spc="-5" smtClean="0">
                <a:latin typeface="Arial"/>
                <a:cs typeface="Arial"/>
              </a:rPr>
              <a:t>i</a:t>
            </a:r>
            <a:r>
              <a:rPr sz="2400" spc="-10" smtClean="0">
                <a:latin typeface="Arial"/>
                <a:cs typeface="Arial"/>
              </a:rPr>
              <a:t>n</a:t>
            </a:r>
            <a:r>
              <a:rPr sz="2400" smtClean="0">
                <a:latin typeface="Arial"/>
                <a:cs typeface="Arial"/>
              </a:rPr>
              <a:t>g</a:t>
            </a:r>
            <a:endParaRPr lang="en-US" sz="2400" dirty="0" smtClean="0">
              <a:latin typeface="Arial"/>
              <a:cs typeface="Arial"/>
            </a:endParaRPr>
          </a:p>
          <a:p>
            <a:pPr marL="12700" marR="5080">
              <a:lnSpc>
                <a:spcPct val="120100"/>
              </a:lnSpc>
            </a:pPr>
            <a:r>
              <a:rPr sz="2400" spc="60" smtClean="0">
                <a:latin typeface="Times New Roman"/>
                <a:cs typeface="Times New Roman"/>
              </a:rPr>
              <a:t> </a:t>
            </a:r>
            <a:endParaRPr lang="en-US" sz="2400" spc="60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120100"/>
              </a:lnSpc>
              <a:buFont typeface="Arial" pitchFamily="34" charset="0"/>
              <a:buChar char="•"/>
            </a:pPr>
            <a:r>
              <a:rPr lang="en-US" sz="2400" spc="5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est</a:t>
            </a:r>
            <a:r>
              <a:rPr sz="2400" spc="6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>
                <a:solidFill>
                  <a:srgbClr val="C00000"/>
                </a:solidFill>
                <a:latin typeface="Arial"/>
                <a:cs typeface="Arial"/>
              </a:rPr>
              <a:t>ent</a:t>
            </a:r>
            <a:r>
              <a:rPr sz="2400" spc="-5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5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5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5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ra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ry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 system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469900" marR="494030" lvl="1">
              <a:lnSpc>
                <a:spcPct val="120000"/>
              </a:lnSpc>
              <a:spcBef>
                <a:spcPts val="595"/>
              </a:spcBef>
              <a:buFont typeface="Arial" pitchFamily="34" charset="0"/>
              <a:buChar char="•"/>
            </a:pPr>
            <a:r>
              <a:rPr lang="en-US" sz="2400" spc="5" dirty="0" smtClean="0">
                <a:solidFill>
                  <a:srgbClr val="C00000"/>
                </a:solidFill>
                <a:latin typeface="Arial"/>
                <a:cs typeface="Arial"/>
              </a:rPr>
              <a:t> R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sz="2400" spc="-5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ra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to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ry</a:t>
            </a:r>
            <a:r>
              <a:rPr lang="en-US" sz="2400" spc="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15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sz="2400" spc="5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lang="en-US" sz="2400" spc="-15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s,</a:t>
            </a:r>
            <a:endParaRPr lang="en-US" sz="2400" spc="-10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469900" marR="494030" lvl="1">
              <a:lnSpc>
                <a:spcPct val="120000"/>
              </a:lnSpc>
              <a:spcBef>
                <a:spcPts val="595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 C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lang="en-US" sz="2400" spc="25" dirty="0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sz="2400" spc="-15" dirty="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lang="en-US" sz="2400" spc="-5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lang="en-US" sz="2400" spc="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400" spc="6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</a:p>
          <a:p>
            <a:pPr marL="469900" marR="494030" lvl="1">
              <a:lnSpc>
                <a:spcPct val="120000"/>
              </a:lnSpc>
              <a:spcBef>
                <a:spcPts val="595"/>
              </a:spcBef>
              <a:buFont typeface="Arial" pitchFamily="34" charset="0"/>
              <a:buChar char="•"/>
            </a:pP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 A</a:t>
            </a:r>
            <a:r>
              <a:rPr lang="en-US" sz="2400" spc="-5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2400" spc="5" dirty="0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sz="2400" spc="-5" dirty="0" smtClean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ay</a:t>
            </a:r>
            <a:r>
              <a:rPr lang="en-US" sz="240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5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5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stan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ce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ts val="2855"/>
              </a:lnSpc>
              <a:spcBef>
                <a:spcPts val="1180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sz="2400" spc="-5" smtClean="0">
                <a:latin typeface="Arial"/>
                <a:cs typeface="Arial"/>
              </a:rPr>
              <a:t>N</a:t>
            </a:r>
            <a:r>
              <a:rPr sz="2400" smtClean="0">
                <a:latin typeface="Arial"/>
                <a:cs typeface="Arial"/>
              </a:rPr>
              <a:t>-</a:t>
            </a:r>
            <a:r>
              <a:rPr sz="2400" spc="75" smtClean="0">
                <a:latin typeface="Times New Roman"/>
                <a:cs typeface="Times New Roman"/>
              </a:rPr>
              <a:t> </a:t>
            </a:r>
            <a:r>
              <a:rPr sz="2400" spc="-10">
                <a:latin typeface="Arial"/>
                <a:cs typeface="Arial"/>
              </a:rPr>
              <a:t>150</a:t>
            </a:r>
            <a:r>
              <a:rPr sz="2400" spc="5">
                <a:latin typeface="Arial"/>
                <a:cs typeface="Arial"/>
              </a:rPr>
              <a:t>-</a:t>
            </a:r>
            <a:r>
              <a:rPr sz="2400" spc="-10">
                <a:latin typeface="Arial"/>
                <a:cs typeface="Arial"/>
              </a:rPr>
              <a:t>17</a:t>
            </a:r>
            <a:r>
              <a:rPr sz="2400">
                <a:latin typeface="Arial"/>
                <a:cs typeface="Arial"/>
              </a:rPr>
              <a:t>5</a:t>
            </a:r>
            <a:r>
              <a:rPr sz="2400" spc="60">
                <a:latin typeface="Times New Roman"/>
                <a:cs typeface="Times New Roman"/>
              </a:rPr>
              <a:t> </a:t>
            </a:r>
            <a:r>
              <a:rPr sz="2400" smtClean="0">
                <a:latin typeface="Arial"/>
                <a:cs typeface="Arial"/>
              </a:rPr>
              <a:t>L</a:t>
            </a:r>
            <a:r>
              <a:rPr sz="2400" spc="-10" smtClean="0">
                <a:latin typeface="Arial"/>
                <a:cs typeface="Arial"/>
              </a:rPr>
              <a:t>/</a:t>
            </a:r>
            <a:r>
              <a:rPr sz="2400" spc="25" smtClean="0">
                <a:latin typeface="Arial"/>
                <a:cs typeface="Arial"/>
              </a:rPr>
              <a:t>m</a:t>
            </a:r>
            <a:r>
              <a:rPr sz="2400" spc="-5" smtClean="0">
                <a:latin typeface="Arial"/>
                <a:cs typeface="Arial"/>
              </a:rPr>
              <a:t>i</a:t>
            </a:r>
            <a:r>
              <a:rPr sz="2400" smtClean="0">
                <a:latin typeface="Arial"/>
                <a:cs typeface="Arial"/>
              </a:rPr>
              <a:t>n</a:t>
            </a:r>
            <a:endParaRPr lang="en-US" sz="2400" dirty="0" smtClean="0">
              <a:latin typeface="Arial"/>
              <a:cs typeface="Arial"/>
            </a:endParaRPr>
          </a:p>
          <a:p>
            <a:pPr marL="12700">
              <a:lnSpc>
                <a:spcPts val="2855"/>
              </a:lnSpc>
              <a:spcBef>
                <a:spcPts val="1180"/>
              </a:spcBef>
            </a:pP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33400"/>
            <a:ext cx="4572000" cy="586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37160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752600" y="457200"/>
            <a:ext cx="596074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181985" algn="l"/>
              </a:tabLst>
            </a:pPr>
            <a:r>
              <a:rPr sz="3600" b="1" spc="295" dirty="0">
                <a:solidFill>
                  <a:srgbClr val="98000E"/>
                </a:solidFill>
                <a:latin typeface="Arial Black"/>
                <a:cs typeface="Arial Black"/>
              </a:rPr>
              <a:t>P</a:t>
            </a:r>
            <a:r>
              <a:rPr sz="3600" b="1" spc="270" dirty="0">
                <a:solidFill>
                  <a:srgbClr val="98000E"/>
                </a:solidFill>
                <a:latin typeface="Arial Black"/>
                <a:cs typeface="Arial Black"/>
              </a:rPr>
              <a:t>u</a:t>
            </a:r>
            <a:r>
              <a:rPr sz="3600" b="1" spc="295" dirty="0">
                <a:solidFill>
                  <a:srgbClr val="98000E"/>
                </a:solidFill>
                <a:latin typeface="Arial Black"/>
                <a:cs typeface="Arial Black"/>
              </a:rPr>
              <a:t>lm</a:t>
            </a:r>
            <a:r>
              <a:rPr sz="3600" b="1" spc="270" dirty="0">
                <a:solidFill>
                  <a:srgbClr val="98000E"/>
                </a:solidFill>
                <a:latin typeface="Arial Black"/>
                <a:cs typeface="Arial Black"/>
              </a:rPr>
              <a:t>onar</a:t>
            </a:r>
            <a:r>
              <a:rPr sz="3600" b="1" spc="-25" dirty="0">
                <a:solidFill>
                  <a:srgbClr val="98000E"/>
                </a:solidFill>
                <a:latin typeface="Arial Black"/>
                <a:cs typeface="Arial Black"/>
              </a:rPr>
              <a:t>y</a:t>
            </a:r>
            <a:r>
              <a:rPr sz="3600" b="1" dirty="0">
                <a:solidFill>
                  <a:srgbClr val="98000E"/>
                </a:solidFill>
                <a:latin typeface="Times New Roman"/>
                <a:cs typeface="Times New Roman"/>
              </a:rPr>
              <a:t>	</a:t>
            </a:r>
            <a:r>
              <a:rPr sz="3600" b="1" spc="280" dirty="0">
                <a:solidFill>
                  <a:srgbClr val="98000E"/>
                </a:solidFill>
                <a:latin typeface="Arial Black"/>
                <a:cs typeface="Arial Black"/>
              </a:rPr>
              <a:t>F</a:t>
            </a:r>
            <a:r>
              <a:rPr sz="3600" b="1" spc="254" dirty="0">
                <a:solidFill>
                  <a:srgbClr val="98000E"/>
                </a:solidFill>
                <a:latin typeface="Arial Black"/>
                <a:cs typeface="Arial Black"/>
              </a:rPr>
              <a:t>u</a:t>
            </a:r>
            <a:r>
              <a:rPr sz="3600" b="1" spc="280" dirty="0">
                <a:solidFill>
                  <a:srgbClr val="98000E"/>
                </a:solidFill>
                <a:latin typeface="Arial Black"/>
                <a:cs typeface="Arial Black"/>
              </a:rPr>
              <a:t>n</a:t>
            </a:r>
            <a:r>
              <a:rPr sz="3600" b="1" spc="254" dirty="0">
                <a:solidFill>
                  <a:srgbClr val="98000E"/>
                </a:solidFill>
                <a:latin typeface="Arial Black"/>
                <a:cs typeface="Arial Black"/>
              </a:rPr>
              <a:t>c</a:t>
            </a:r>
            <a:r>
              <a:rPr sz="3600" b="1" spc="275" dirty="0">
                <a:solidFill>
                  <a:srgbClr val="98000E"/>
                </a:solidFill>
                <a:latin typeface="Arial Black"/>
                <a:cs typeface="Arial Black"/>
              </a:rPr>
              <a:t>t</a:t>
            </a:r>
            <a:r>
              <a:rPr sz="3600" b="1" spc="295" dirty="0">
                <a:solidFill>
                  <a:srgbClr val="98000E"/>
                </a:solidFill>
                <a:latin typeface="Arial Black"/>
                <a:cs typeface="Arial Black"/>
              </a:rPr>
              <a:t>i</a:t>
            </a:r>
            <a:r>
              <a:rPr sz="3600" b="1" spc="270" dirty="0">
                <a:solidFill>
                  <a:srgbClr val="98000E"/>
                </a:solidFill>
                <a:latin typeface="Arial Black"/>
                <a:cs typeface="Arial Black"/>
              </a:rPr>
              <a:t>on</a:t>
            </a:r>
            <a:r>
              <a:rPr sz="3600" b="1" spc="-25" dirty="0">
                <a:solidFill>
                  <a:srgbClr val="98000E"/>
                </a:solidFill>
                <a:latin typeface="Arial Black"/>
                <a:cs typeface="Arial Black"/>
              </a:rPr>
              <a:t>s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666" y="1524000"/>
            <a:ext cx="8186420" cy="34394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3"/>
              </a:spcBef>
            </a:pPr>
            <a:endParaRPr sz="2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30" dirty="0">
                <a:solidFill>
                  <a:srgbClr val="326565"/>
                </a:solidFill>
                <a:latin typeface="Calibri"/>
                <a:cs typeface="Calibri"/>
              </a:rPr>
              <a:t>No</a:t>
            </a:r>
            <a:r>
              <a:rPr sz="3200" b="1" spc="5" dirty="0">
                <a:solidFill>
                  <a:srgbClr val="326565"/>
                </a:solidFill>
                <a:latin typeface="Calibri"/>
                <a:cs typeface="Calibri"/>
              </a:rPr>
              <a:t>r</a:t>
            </a:r>
            <a:r>
              <a:rPr sz="3200" b="1" spc="-5" dirty="0">
                <a:solidFill>
                  <a:srgbClr val="326565"/>
                </a:solidFill>
                <a:latin typeface="Calibri"/>
                <a:cs typeface="Calibri"/>
              </a:rPr>
              <a:t>m</a:t>
            </a:r>
            <a:r>
              <a:rPr sz="3200" b="1" spc="-10" dirty="0">
                <a:solidFill>
                  <a:srgbClr val="326565"/>
                </a:solidFill>
                <a:latin typeface="Calibri"/>
                <a:cs typeface="Calibri"/>
              </a:rPr>
              <a:t>al</a:t>
            </a:r>
            <a:r>
              <a:rPr sz="3200" b="1" spc="-9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326565"/>
                </a:solidFill>
                <a:latin typeface="Calibri"/>
                <a:cs typeface="Calibri"/>
              </a:rPr>
              <a:t>L</a:t>
            </a:r>
            <a:r>
              <a:rPr sz="3200" b="1" spc="-25" dirty="0">
                <a:solidFill>
                  <a:srgbClr val="326565"/>
                </a:solidFill>
                <a:latin typeface="Calibri"/>
                <a:cs typeface="Calibri"/>
              </a:rPr>
              <a:t>un</a:t>
            </a:r>
            <a:r>
              <a:rPr sz="3200" b="1" dirty="0">
                <a:solidFill>
                  <a:srgbClr val="326565"/>
                </a:solidFill>
                <a:latin typeface="Calibri"/>
                <a:cs typeface="Calibri"/>
              </a:rPr>
              <a:t>g</a:t>
            </a:r>
            <a:r>
              <a:rPr sz="3200" b="1" spc="-95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326565"/>
                </a:solidFill>
                <a:latin typeface="Calibri"/>
                <a:cs typeface="Calibri"/>
              </a:rPr>
              <a:t>F</a:t>
            </a:r>
            <a:r>
              <a:rPr sz="3200" b="1" spc="-25" dirty="0">
                <a:solidFill>
                  <a:srgbClr val="326565"/>
                </a:solidFill>
                <a:latin typeface="Calibri"/>
                <a:cs typeface="Calibri"/>
              </a:rPr>
              <a:t>un</a:t>
            </a:r>
            <a:r>
              <a:rPr sz="3200" b="1" spc="5" dirty="0">
                <a:solidFill>
                  <a:srgbClr val="326565"/>
                </a:solidFill>
                <a:latin typeface="Calibri"/>
                <a:cs typeface="Calibri"/>
              </a:rPr>
              <a:t>c</a:t>
            </a:r>
            <a:r>
              <a:rPr sz="3200" b="1" spc="-25" dirty="0">
                <a:solidFill>
                  <a:srgbClr val="326565"/>
                </a:solidFill>
                <a:latin typeface="Calibri"/>
                <a:cs typeface="Calibri"/>
              </a:rPr>
              <a:t>t</a:t>
            </a:r>
            <a:r>
              <a:rPr sz="3200" b="1" spc="-10" dirty="0">
                <a:solidFill>
                  <a:srgbClr val="326565"/>
                </a:solidFill>
                <a:latin typeface="Calibri"/>
                <a:cs typeface="Calibri"/>
              </a:rPr>
              <a:t>i</a:t>
            </a:r>
            <a:r>
              <a:rPr sz="3200" b="1" spc="-30" dirty="0">
                <a:solidFill>
                  <a:srgbClr val="326565"/>
                </a:solidFill>
                <a:latin typeface="Calibri"/>
                <a:cs typeface="Calibri"/>
              </a:rPr>
              <a:t>o</a:t>
            </a:r>
            <a:r>
              <a:rPr sz="3200" b="1" spc="-20" dirty="0">
                <a:solidFill>
                  <a:srgbClr val="326565"/>
                </a:solidFill>
                <a:latin typeface="Calibri"/>
                <a:cs typeface="Calibri"/>
              </a:rPr>
              <a:t>n</a:t>
            </a:r>
            <a:endParaRPr sz="3600">
              <a:latin typeface="Calibri"/>
              <a:cs typeface="Calibri"/>
            </a:endParaRPr>
          </a:p>
          <a:p>
            <a:pPr marL="361950" marR="5080" indent="-273050">
              <a:lnSpc>
                <a:spcPct val="99900"/>
              </a:lnSpc>
              <a:spcBef>
                <a:spcPts val="480"/>
              </a:spcBef>
              <a:buClr>
                <a:srgbClr val="FF0000"/>
              </a:buClr>
              <a:buSzPct val="74000"/>
              <a:buFont typeface="Wingdings" pitchFamily="2" charset="2"/>
              <a:buChar char="q"/>
            </a:pPr>
            <a:r>
              <a:rPr lang="en-US" sz="2600" spc="-5" dirty="0" smtClean="0">
                <a:latin typeface="Constantia"/>
                <a:cs typeface="Constantia"/>
              </a:rPr>
              <a:t>The primary pulmonary function is gas exchange, so it can</a:t>
            </a:r>
            <a:r>
              <a:rPr lang="en-US" sz="2600" spc="-5" dirty="0" smtClean="0">
                <a:latin typeface="Constantia"/>
                <a:cs typeface="Constantia"/>
              </a:rPr>
              <a:t> </a:t>
            </a:r>
            <a:r>
              <a:rPr sz="2600" smtClean="0">
                <a:latin typeface="Constantia"/>
                <a:cs typeface="Constantia"/>
              </a:rPr>
              <a:t>m</a:t>
            </a:r>
            <a:r>
              <a:rPr sz="2600" spc="-25" smtClean="0">
                <a:latin typeface="Constantia"/>
                <a:cs typeface="Constantia"/>
              </a:rPr>
              <a:t>a</a:t>
            </a:r>
            <a:r>
              <a:rPr sz="2600" spc="-10" smtClean="0">
                <a:latin typeface="Constantia"/>
                <a:cs typeface="Constantia"/>
              </a:rPr>
              <a:t>i</a:t>
            </a:r>
            <a:r>
              <a:rPr sz="2600" spc="5" smtClean="0">
                <a:latin typeface="Constantia"/>
                <a:cs typeface="Constantia"/>
              </a:rPr>
              <a:t>n</a:t>
            </a:r>
            <a:r>
              <a:rPr sz="2600" smtClean="0">
                <a:latin typeface="Constantia"/>
                <a:cs typeface="Constantia"/>
              </a:rPr>
              <a:t>ta</a:t>
            </a:r>
            <a:r>
              <a:rPr sz="2600" spc="-10" smtClean="0">
                <a:latin typeface="Constantia"/>
                <a:cs typeface="Constantia"/>
              </a:rPr>
              <a:t>i</a:t>
            </a:r>
            <a:r>
              <a:rPr sz="2600" smtClean="0">
                <a:latin typeface="Constantia"/>
                <a:cs typeface="Constantia"/>
              </a:rPr>
              <a:t>n</a:t>
            </a:r>
            <a:r>
              <a:rPr sz="2600" spc="-5" smtClean="0">
                <a:latin typeface="Times New Roman"/>
                <a:cs typeface="Times New Roman"/>
              </a:rPr>
              <a:t> </a:t>
            </a:r>
            <a:r>
              <a:rPr sz="2600" spc="-5">
                <a:latin typeface="Constantia"/>
                <a:cs typeface="Constantia"/>
              </a:rPr>
              <a:t>n</a:t>
            </a:r>
            <a:r>
              <a:rPr sz="2600" spc="-15">
                <a:latin typeface="Constantia"/>
                <a:cs typeface="Constantia"/>
              </a:rPr>
              <a:t>o</a:t>
            </a:r>
            <a:r>
              <a:rPr sz="2600" spc="-10">
                <a:latin typeface="Constantia"/>
                <a:cs typeface="Constantia"/>
              </a:rPr>
              <a:t>r</a:t>
            </a:r>
            <a:r>
              <a:rPr sz="2600">
                <a:latin typeface="Constantia"/>
                <a:cs typeface="Constantia"/>
              </a:rPr>
              <a:t>m</a:t>
            </a:r>
            <a:r>
              <a:rPr sz="2600" spc="-10">
                <a:latin typeface="Constantia"/>
                <a:cs typeface="Constantia"/>
              </a:rPr>
              <a:t>al</a:t>
            </a:r>
            <a:r>
              <a:rPr sz="2600" spc="-5">
                <a:latin typeface="Times New Roman"/>
                <a:cs typeface="Times New Roman"/>
              </a:rPr>
              <a:t> </a:t>
            </a:r>
            <a:r>
              <a:rPr sz="2600" spc="5" smtClean="0">
                <a:latin typeface="Constantia"/>
                <a:cs typeface="Constantia"/>
              </a:rPr>
              <a:t>O</a:t>
            </a:r>
            <a:r>
              <a:rPr lang="en-US" sz="2600" spc="-15" dirty="0" smtClean="0">
                <a:latin typeface="Times New Roman"/>
                <a:cs typeface="Times New Roman"/>
              </a:rPr>
              <a:t>2 &amp;</a:t>
            </a:r>
            <a:r>
              <a:rPr sz="2600" spc="5" smtClean="0">
                <a:latin typeface="Times New Roman"/>
                <a:cs typeface="Times New Roman"/>
              </a:rPr>
              <a:t> </a:t>
            </a:r>
            <a:r>
              <a:rPr sz="2600" spc="-5">
                <a:latin typeface="Constantia"/>
                <a:cs typeface="Constantia"/>
              </a:rPr>
              <a:t>C</a:t>
            </a:r>
            <a:r>
              <a:rPr sz="2600" spc="-25">
                <a:latin typeface="Constantia"/>
                <a:cs typeface="Constantia"/>
              </a:rPr>
              <a:t>o</a:t>
            </a:r>
            <a:r>
              <a:rPr sz="2600">
                <a:latin typeface="Constantia"/>
                <a:cs typeface="Constantia"/>
              </a:rPr>
              <a:t>2</a:t>
            </a:r>
            <a:r>
              <a:rPr sz="2600" spc="-5">
                <a:latin typeface="Times New Roman"/>
                <a:cs typeface="Times New Roman"/>
              </a:rPr>
              <a:t> </a:t>
            </a:r>
            <a:r>
              <a:rPr sz="2600" spc="-10" smtClean="0">
                <a:latin typeface="Constantia"/>
                <a:cs typeface="Constantia"/>
              </a:rPr>
              <a:t>i</a:t>
            </a:r>
            <a:r>
              <a:rPr sz="2600" smtClean="0">
                <a:latin typeface="Constantia"/>
                <a:cs typeface="Constantia"/>
              </a:rPr>
              <a:t>n</a:t>
            </a:r>
            <a:r>
              <a:rPr sz="2600" spc="-5" smtClean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t</a:t>
            </a:r>
            <a:r>
              <a:rPr sz="2600" spc="-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rter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b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>
                <a:latin typeface="Constantia"/>
                <a:cs typeface="Constantia"/>
              </a:rPr>
              <a:t>p</a:t>
            </a:r>
            <a:r>
              <a:rPr sz="2600" spc="-5">
                <a:latin typeface="Constantia"/>
                <a:cs typeface="Constantia"/>
              </a:rPr>
              <a:t>h</a:t>
            </a:r>
            <a:r>
              <a:rPr sz="2600" spc="-15">
                <a:latin typeface="Constantia"/>
                <a:cs typeface="Constantia"/>
              </a:rPr>
              <a:t>y</a:t>
            </a:r>
            <a:r>
              <a:rPr sz="2600" spc="-10">
                <a:latin typeface="Constantia"/>
                <a:cs typeface="Constantia"/>
              </a:rPr>
              <a:t>si</a:t>
            </a:r>
            <a:r>
              <a:rPr sz="2600" spc="-15">
                <a:latin typeface="Constantia"/>
                <a:cs typeface="Constantia"/>
              </a:rPr>
              <a:t>ol</a:t>
            </a:r>
            <a:r>
              <a:rPr sz="2600" spc="-25">
                <a:latin typeface="Constantia"/>
                <a:cs typeface="Constantia"/>
              </a:rPr>
              <a:t>o</a:t>
            </a:r>
            <a:r>
              <a:rPr sz="2600" spc="-20">
                <a:latin typeface="Constantia"/>
                <a:cs typeface="Constantia"/>
              </a:rPr>
              <a:t>g</a:t>
            </a:r>
            <a:r>
              <a:rPr sz="2600" spc="-10">
                <a:latin typeface="Constantia"/>
                <a:cs typeface="Constantia"/>
              </a:rPr>
              <a:t>i</a:t>
            </a:r>
            <a:r>
              <a:rPr sz="2600" spc="5">
                <a:latin typeface="Constantia"/>
                <a:cs typeface="Constantia"/>
              </a:rPr>
              <a:t>c</a:t>
            </a:r>
            <a:r>
              <a:rPr sz="2600" spc="-25">
                <a:latin typeface="Constantia"/>
                <a:cs typeface="Constantia"/>
              </a:rPr>
              <a:t>a</a:t>
            </a:r>
            <a:r>
              <a:rPr sz="2600" spc="-10">
                <a:latin typeface="Constantia"/>
                <a:cs typeface="Constantia"/>
              </a:rPr>
              <a:t>l</a:t>
            </a:r>
            <a:r>
              <a:rPr sz="2600" spc="-5">
                <a:latin typeface="Times New Roman"/>
                <a:cs typeface="Times New Roman"/>
              </a:rPr>
              <a:t> </a:t>
            </a:r>
            <a:r>
              <a:rPr sz="2600" spc="-5" smtClean="0">
                <a:latin typeface="Constantia"/>
                <a:cs typeface="Constantia"/>
              </a:rPr>
              <a:t>c</a:t>
            </a:r>
            <a:r>
              <a:rPr sz="2600" spc="-10" smtClean="0">
                <a:latin typeface="Constantia"/>
                <a:cs typeface="Constantia"/>
              </a:rPr>
              <a:t>i</a:t>
            </a:r>
            <a:r>
              <a:rPr sz="2600" smtClean="0">
                <a:latin typeface="Constantia"/>
                <a:cs typeface="Constantia"/>
              </a:rPr>
              <a:t>r</a:t>
            </a:r>
            <a:r>
              <a:rPr sz="2600" spc="-5" smtClean="0">
                <a:latin typeface="Constantia"/>
                <a:cs typeface="Constantia"/>
              </a:rPr>
              <a:t>c</a:t>
            </a:r>
            <a:r>
              <a:rPr sz="2600" spc="5" smtClean="0">
                <a:latin typeface="Constantia"/>
                <a:cs typeface="Constantia"/>
              </a:rPr>
              <a:t>u</a:t>
            </a:r>
            <a:r>
              <a:rPr sz="2600" spc="-5" smtClean="0">
                <a:latin typeface="Constantia"/>
                <a:cs typeface="Constantia"/>
              </a:rPr>
              <a:t>m</a:t>
            </a:r>
            <a:r>
              <a:rPr sz="2600" spc="-10" smtClean="0">
                <a:latin typeface="Constantia"/>
                <a:cs typeface="Constantia"/>
              </a:rPr>
              <a:t>s</a:t>
            </a:r>
            <a:r>
              <a:rPr sz="2600" smtClean="0">
                <a:latin typeface="Constantia"/>
                <a:cs typeface="Constantia"/>
              </a:rPr>
              <a:t>ta</a:t>
            </a:r>
            <a:r>
              <a:rPr sz="2600" spc="-5" smtClean="0">
                <a:latin typeface="Constantia"/>
                <a:cs typeface="Constantia"/>
              </a:rPr>
              <a:t>nc</a:t>
            </a:r>
            <a:r>
              <a:rPr sz="2600" smtClean="0">
                <a:latin typeface="Constantia"/>
                <a:cs typeface="Constantia"/>
              </a:rPr>
              <a:t>e</a:t>
            </a:r>
            <a:r>
              <a:rPr sz="2600" spc="-10" smtClean="0">
                <a:latin typeface="Constantia"/>
                <a:cs typeface="Constantia"/>
              </a:rPr>
              <a:t>s</a:t>
            </a:r>
            <a:r>
              <a:rPr lang="en-US" sz="2600" spc="-10" dirty="0" smtClean="0">
                <a:latin typeface="Constantia"/>
                <a:cs typeface="Constantia"/>
              </a:rPr>
              <a:t>, </a:t>
            </a:r>
            <a:r>
              <a:rPr sz="2600" spc="-5" smtClean="0">
                <a:latin typeface="Constantia"/>
                <a:cs typeface="Constantia"/>
              </a:rPr>
              <a:t>b</a:t>
            </a:r>
            <a:r>
              <a:rPr sz="2600" smtClean="0">
                <a:latin typeface="Constantia"/>
                <a:cs typeface="Constantia"/>
              </a:rPr>
              <a:t>y</a:t>
            </a:r>
            <a:r>
              <a:rPr sz="2600" spc="-5" smtClean="0">
                <a:latin typeface="Times New Roman"/>
                <a:cs typeface="Times New Roman"/>
              </a:rPr>
              <a:t> </a:t>
            </a:r>
            <a:r>
              <a:rPr sz="2600" smtClean="0">
                <a:latin typeface="Constantia"/>
                <a:cs typeface="Constantia"/>
              </a:rPr>
              <a:t>tra</a:t>
            </a:r>
            <a:r>
              <a:rPr sz="2600" spc="-5" smtClean="0">
                <a:latin typeface="Constantia"/>
                <a:cs typeface="Constantia"/>
              </a:rPr>
              <a:t>n</a:t>
            </a:r>
            <a:r>
              <a:rPr sz="2600" spc="-10" smtClean="0">
                <a:latin typeface="Constantia"/>
                <a:cs typeface="Constantia"/>
              </a:rPr>
              <a:t>s</a:t>
            </a:r>
            <a:r>
              <a:rPr sz="2600" spc="-15" smtClean="0">
                <a:latin typeface="Constantia"/>
                <a:cs typeface="Constantia"/>
              </a:rPr>
              <a:t>f</a:t>
            </a:r>
            <a:r>
              <a:rPr sz="2600" smtClean="0">
                <a:latin typeface="Constantia"/>
                <a:cs typeface="Constantia"/>
              </a:rPr>
              <a:t>er</a:t>
            </a:r>
            <a:r>
              <a:rPr sz="2600" spc="-10" smtClean="0">
                <a:latin typeface="Times New Roman"/>
                <a:cs typeface="Times New Roman"/>
              </a:rPr>
              <a:t> </a:t>
            </a:r>
            <a:r>
              <a:rPr sz="2600" spc="-15" smtClean="0">
                <a:latin typeface="Constantia"/>
                <a:cs typeface="Constantia"/>
              </a:rPr>
              <a:t>of</a:t>
            </a:r>
            <a:r>
              <a:rPr sz="2600" spc="-5" smtClean="0">
                <a:latin typeface="Times New Roman"/>
                <a:cs typeface="Times New Roman"/>
              </a:rPr>
              <a:t> </a:t>
            </a:r>
            <a:r>
              <a:rPr sz="2600" spc="-20" smtClean="0">
                <a:latin typeface="Constantia"/>
                <a:cs typeface="Constantia"/>
              </a:rPr>
              <a:t>g</a:t>
            </a:r>
            <a:r>
              <a:rPr sz="2600" spc="-25" smtClean="0">
                <a:latin typeface="Constantia"/>
                <a:cs typeface="Constantia"/>
              </a:rPr>
              <a:t>a</a:t>
            </a:r>
            <a:r>
              <a:rPr sz="2600" spc="-15" smtClean="0">
                <a:latin typeface="Constantia"/>
                <a:cs typeface="Constantia"/>
              </a:rPr>
              <a:t>s</a:t>
            </a:r>
            <a:r>
              <a:rPr sz="2600" spc="5" smtClean="0">
                <a:latin typeface="Times New Roman"/>
                <a:cs typeface="Times New Roman"/>
              </a:rPr>
              <a:t> </a:t>
            </a:r>
            <a:r>
              <a:rPr sz="2600" spc="-5" smtClean="0">
                <a:latin typeface="Constantia"/>
                <a:cs typeface="Constantia"/>
              </a:rPr>
              <a:t>b</a:t>
            </a:r>
            <a:r>
              <a:rPr sz="2600" smtClean="0">
                <a:latin typeface="Constantia"/>
                <a:cs typeface="Constantia"/>
              </a:rPr>
              <a:t>e</a:t>
            </a:r>
            <a:r>
              <a:rPr sz="2600" spc="-10" smtClean="0">
                <a:latin typeface="Constantia"/>
                <a:cs typeface="Constantia"/>
              </a:rPr>
              <a:t>t</a:t>
            </a:r>
            <a:r>
              <a:rPr sz="2600" spc="-15" smtClean="0">
                <a:latin typeface="Constantia"/>
                <a:cs typeface="Constantia"/>
              </a:rPr>
              <a:t>w</a:t>
            </a:r>
            <a:r>
              <a:rPr sz="2600" smtClean="0">
                <a:latin typeface="Constantia"/>
                <a:cs typeface="Constantia"/>
              </a:rPr>
              <a:t>een</a:t>
            </a:r>
            <a:r>
              <a:rPr sz="2600" spc="-5" smtClean="0">
                <a:latin typeface="Times New Roman"/>
                <a:cs typeface="Times New Roman"/>
              </a:rPr>
              <a:t> </a:t>
            </a:r>
            <a:r>
              <a:rPr sz="2600" spc="-25" smtClean="0">
                <a:latin typeface="Constantia"/>
                <a:cs typeface="Constantia"/>
              </a:rPr>
              <a:t>a</a:t>
            </a:r>
            <a:r>
              <a:rPr sz="2600" spc="-5" smtClean="0">
                <a:latin typeface="Constantia"/>
                <a:cs typeface="Constantia"/>
              </a:rPr>
              <a:t>l</a:t>
            </a:r>
            <a:r>
              <a:rPr sz="2600" spc="-15" smtClean="0">
                <a:latin typeface="Constantia"/>
                <a:cs typeface="Constantia"/>
              </a:rPr>
              <a:t>v</a:t>
            </a:r>
            <a:r>
              <a:rPr sz="2600" spc="-10" smtClean="0">
                <a:latin typeface="Constantia"/>
                <a:cs typeface="Constantia"/>
              </a:rPr>
              <a:t>e</a:t>
            </a:r>
            <a:r>
              <a:rPr sz="2600" spc="-15" smtClean="0">
                <a:latin typeface="Constantia"/>
                <a:cs typeface="Constantia"/>
              </a:rPr>
              <a:t>ola</a:t>
            </a:r>
            <a:r>
              <a:rPr sz="2600" smtClean="0">
                <a:latin typeface="Constantia"/>
                <a:cs typeface="Constantia"/>
              </a:rPr>
              <a:t>r</a:t>
            </a:r>
            <a:r>
              <a:rPr sz="2600" spc="-10" smtClean="0">
                <a:latin typeface="Times New Roman"/>
                <a:cs typeface="Times New Roman"/>
              </a:rPr>
              <a:t> </a:t>
            </a:r>
            <a:r>
              <a:rPr sz="2600" smtClean="0">
                <a:latin typeface="Constantia"/>
                <a:cs typeface="Constantia"/>
              </a:rPr>
              <a:t>a</a:t>
            </a:r>
            <a:r>
              <a:rPr sz="2600" spc="-10" smtClean="0">
                <a:latin typeface="Constantia"/>
                <a:cs typeface="Constantia"/>
              </a:rPr>
              <a:t>i</a:t>
            </a:r>
            <a:r>
              <a:rPr sz="2600" smtClean="0">
                <a:latin typeface="Constantia"/>
                <a:cs typeface="Constantia"/>
              </a:rPr>
              <a:t>r</a:t>
            </a:r>
            <a:r>
              <a:rPr lang="en-US" sz="2600" dirty="0" smtClean="0">
                <a:latin typeface="Constantia"/>
                <a:cs typeface="Constantia"/>
              </a:rPr>
              <a:t> </a:t>
            </a:r>
            <a:r>
              <a:rPr sz="2600" spc="-20" smtClean="0">
                <a:latin typeface="Constantia"/>
                <a:cs typeface="Constantia"/>
              </a:rPr>
              <a:t>&amp;</a:t>
            </a:r>
            <a:r>
              <a:rPr lang="en-US" sz="2600" spc="-5" dirty="0" smtClean="0">
                <a:latin typeface="Times New Roman"/>
                <a:cs typeface="Times New Roman"/>
              </a:rPr>
              <a:t> </a:t>
            </a:r>
            <a:r>
              <a:rPr lang="en-US" sz="2600" spc="-5" dirty="0" smtClean="0">
                <a:latin typeface="Constantia"/>
                <a:cs typeface="Constantia"/>
              </a:rPr>
              <a:t>c</a:t>
            </a:r>
            <a:r>
              <a:rPr lang="en-US" sz="2600" dirty="0" smtClean="0">
                <a:latin typeface="Constantia"/>
                <a:cs typeface="Constantia"/>
              </a:rPr>
              <a:t>a</a:t>
            </a:r>
            <a:r>
              <a:rPr lang="en-US" sz="2600" spc="-20" dirty="0" smtClean="0">
                <a:latin typeface="Constantia"/>
                <a:cs typeface="Constantia"/>
              </a:rPr>
              <a:t>p</a:t>
            </a:r>
            <a:r>
              <a:rPr lang="en-US" sz="2600" spc="-10" dirty="0" smtClean="0">
                <a:latin typeface="Constantia"/>
                <a:cs typeface="Constantia"/>
              </a:rPr>
              <a:t>i</a:t>
            </a:r>
            <a:r>
              <a:rPr lang="en-US" sz="2600" spc="-15" dirty="0" smtClean="0">
                <a:latin typeface="Constantia"/>
                <a:cs typeface="Constantia"/>
              </a:rPr>
              <a:t>l</a:t>
            </a:r>
            <a:r>
              <a:rPr lang="en-US" sz="2600" spc="-5" dirty="0" smtClean="0">
                <a:latin typeface="Constantia"/>
                <a:cs typeface="Constantia"/>
              </a:rPr>
              <a:t>l</a:t>
            </a:r>
            <a:r>
              <a:rPr lang="en-US" sz="2600" dirty="0" smtClean="0">
                <a:latin typeface="Constantia"/>
                <a:cs typeface="Constantia"/>
              </a:rPr>
              <a:t>a</a:t>
            </a:r>
            <a:r>
              <a:rPr lang="en-US" sz="2600" spc="-10" dirty="0" smtClean="0">
                <a:latin typeface="Constantia"/>
                <a:cs typeface="Constantia"/>
              </a:rPr>
              <a:t>ry </a:t>
            </a:r>
            <a:r>
              <a:rPr sz="2600" spc="-20" smtClean="0">
                <a:latin typeface="Constantia"/>
                <a:cs typeface="Constantia"/>
              </a:rPr>
              <a:t>bl</a:t>
            </a:r>
            <a:r>
              <a:rPr sz="2600" spc="-15" smtClean="0">
                <a:latin typeface="Constantia"/>
                <a:cs typeface="Constantia"/>
              </a:rPr>
              <a:t>o</a:t>
            </a:r>
            <a:r>
              <a:rPr sz="2600" spc="-25" smtClean="0">
                <a:latin typeface="Constantia"/>
                <a:cs typeface="Constantia"/>
              </a:rPr>
              <a:t>o</a:t>
            </a:r>
            <a:r>
              <a:rPr sz="2600" smtClean="0">
                <a:latin typeface="Constantia"/>
                <a:cs typeface="Constantia"/>
              </a:rPr>
              <a:t>d</a:t>
            </a:r>
            <a:r>
              <a:rPr sz="2600" spc="-10" smtClean="0">
                <a:latin typeface="Constantia"/>
                <a:cs typeface="Constantia"/>
              </a:rPr>
              <a:t>.</a:t>
            </a:r>
            <a:endParaRPr lang="en-US" sz="2600" spc="-10" dirty="0" smtClean="0">
              <a:latin typeface="Constantia"/>
              <a:cs typeface="Constantia"/>
            </a:endParaRPr>
          </a:p>
          <a:p>
            <a:pPr marL="361950" marR="5080" indent="-273050">
              <a:lnSpc>
                <a:spcPct val="99900"/>
              </a:lnSpc>
              <a:spcBef>
                <a:spcPts val="480"/>
              </a:spcBef>
              <a:buClr>
                <a:srgbClr val="FF0000"/>
              </a:buClr>
              <a:buSzPct val="74000"/>
              <a:buFont typeface="Wingdings" pitchFamily="2" charset="2"/>
              <a:buChar char="q"/>
            </a:pPr>
            <a:endParaRPr lang="en-US" sz="2600" spc="-10" dirty="0" smtClean="0">
              <a:latin typeface="Constantia"/>
              <a:cs typeface="Constantia"/>
            </a:endParaRPr>
          </a:p>
          <a:p>
            <a:pPr marL="361950" marR="5080" indent="-273050">
              <a:lnSpc>
                <a:spcPct val="99900"/>
              </a:lnSpc>
              <a:spcBef>
                <a:spcPts val="480"/>
              </a:spcBef>
              <a:buClr>
                <a:srgbClr val="FF0000"/>
              </a:buClr>
              <a:buSzPct val="74000"/>
            </a:pPr>
            <a:endParaRPr sz="2600">
              <a:latin typeface="Constantia"/>
              <a:cs typeface="Constant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4196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326565"/>
                </a:solidFill>
              </a:rPr>
              <a:t>Respiration</a:t>
            </a:r>
          </a:p>
          <a:p>
            <a:pPr>
              <a:buClr>
                <a:srgbClr val="FF0000"/>
              </a:buClr>
              <a:buSzPct val="77000"/>
              <a:buFont typeface="Wingdings" pitchFamily="2" charset="2"/>
              <a:buChar char="q"/>
            </a:pPr>
            <a:r>
              <a:rPr lang="en-US" sz="2800" dirty="0" smtClean="0">
                <a:latin typeface="Sitka Display" pitchFamily="2" charset="0"/>
              </a:rPr>
              <a:t> Process </a:t>
            </a:r>
            <a:r>
              <a:rPr lang="en-US" sz="2800" dirty="0" smtClean="0">
                <a:latin typeface="Sitka Display" pitchFamily="2" charset="0"/>
              </a:rPr>
              <a:t>by which cells utilize O2 produce Co2 &amp; exchange the gases with atmosphere</a:t>
            </a:r>
            <a:endParaRPr lang="en-US" sz="2800" dirty="0">
              <a:latin typeface="Sitka Display" pitchFamily="2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4666" y="1142042"/>
            <a:ext cx="547116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84375" algn="l"/>
                <a:tab pos="3867150" algn="l"/>
                <a:tab pos="4532630" algn="l"/>
              </a:tabLst>
            </a:pP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spc="25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b="1" spc="265" dirty="0">
                <a:solidFill>
                  <a:srgbClr val="392FF6"/>
                </a:solidFill>
                <a:latin typeface="Arial Black"/>
                <a:cs typeface="Arial Black"/>
              </a:rPr>
              <a:t>m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40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260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ue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45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b="1" dirty="0">
                <a:solidFill>
                  <a:srgbClr val="392FF6"/>
                </a:solidFill>
                <a:latin typeface="Times New Roman"/>
                <a:cs typeface="Times New Roman"/>
              </a:rPr>
              <a:t>	</a:t>
            </a:r>
            <a:r>
              <a:rPr sz="3200" b="1" spc="265" dirty="0">
                <a:solidFill>
                  <a:srgbClr val="392FF6"/>
                </a:solidFill>
                <a:latin typeface="Arial Black"/>
                <a:cs typeface="Arial Black"/>
              </a:rPr>
              <a:t>P</a:t>
            </a:r>
            <a:r>
              <a:rPr sz="3200" b="1" spc="235" dirty="0">
                <a:solidFill>
                  <a:srgbClr val="392FF6"/>
                </a:solidFill>
                <a:latin typeface="Arial Black"/>
                <a:cs typeface="Arial Black"/>
              </a:rPr>
              <a:t>F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666" y="2183205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6304" y="2161718"/>
            <a:ext cx="8105775" cy="3651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800" b="1" spc="-20">
                <a:solidFill>
                  <a:srgbClr val="C00000"/>
                </a:solidFill>
                <a:latin typeface="Arial"/>
                <a:cs typeface="Arial"/>
              </a:rPr>
              <a:t>EV</a:t>
            </a:r>
            <a:r>
              <a:rPr sz="1800" b="1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800" b="1" spc="5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Lucida Sans Unicode"/>
                <a:cs typeface="Lucida Sans Unicode"/>
              </a:rPr>
              <a:t>⇛</a:t>
            </a:r>
            <a:r>
              <a:rPr lang="en-US" sz="1800" dirty="0" smtClean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spc="4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5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800" spc="-5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r>
              <a:rPr sz="18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0%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b="1" spc="-1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800" b="1" spc="-2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180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800" spc="5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5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 </a:t>
            </a:r>
            <a:r>
              <a:rPr lang="en-US" b="1" dirty="0" smtClean="0">
                <a:solidFill>
                  <a:srgbClr val="C00000"/>
                </a:solidFill>
                <a:latin typeface="Lucida Sans Unicode"/>
                <a:cs typeface="Lucida Sans Unicode"/>
              </a:rPr>
              <a:t>⇛ </a:t>
            </a:r>
            <a:r>
              <a:rPr lang="en-US" spc="50" dirty="0" smtClean="0">
                <a:solidFill>
                  <a:srgbClr val="C00000"/>
                </a:solidFill>
                <a:latin typeface="OpenSymbol"/>
                <a:cs typeface="Times New Roman"/>
              </a:rPr>
              <a:t>  </a:t>
            </a:r>
            <a:r>
              <a:rPr sz="1800" spc="-15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800" spc="-5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r>
              <a:rPr sz="18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12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2447290">
              <a:lnSpc>
                <a:spcPct val="120800"/>
              </a:lnSpc>
            </a:pP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800" b="1" spc="-20" dirty="0">
                <a:solidFill>
                  <a:srgbClr val="C00000"/>
                </a:solidFill>
                <a:latin typeface="Arial"/>
                <a:cs typeface="Arial"/>
              </a:rPr>
              <a:t>EV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800" b="1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sz="1800" b="1" spc="-1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1800" b="1" spc="-2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sz="180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800" b="1" spc="5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Lucida Sans Unicode"/>
                <a:cs typeface="Lucida Sans Unicode"/>
              </a:rPr>
              <a:t>⇛</a:t>
            </a:r>
            <a:r>
              <a:rPr lang="en-US" dirty="0" smtClean="0">
                <a:solidFill>
                  <a:srgbClr val="C00000"/>
                </a:solidFill>
                <a:latin typeface="Lucida Sans Unicode"/>
                <a:cs typeface="Lucida Sans Unicode"/>
              </a:rPr>
              <a:t>  </a:t>
            </a:r>
            <a:r>
              <a:rPr sz="1800" spc="-20" smtClean="0">
                <a:solidFill>
                  <a:srgbClr val="C00000"/>
                </a:solidFill>
                <a:latin typeface="Arial"/>
                <a:cs typeface="Arial"/>
              </a:rPr>
              <a:t>&gt;</a:t>
            </a:r>
            <a:r>
              <a:rPr lang="en-US" sz="1800" spc="-5" dirty="0" smtClean="0">
                <a:solidFill>
                  <a:srgbClr val="C00000"/>
                </a:solidFill>
                <a:latin typeface="Arial"/>
                <a:cs typeface="Arial"/>
              </a:rPr>
              <a:t>70</a:t>
            </a:r>
            <a:r>
              <a:rPr sz="1800" spc="-25" smtClean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r>
              <a:rPr sz="1800" spc="-5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1800" spc="5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endParaRPr lang="en-US" sz="1800" spc="5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12700" marR="2447290">
              <a:lnSpc>
                <a:spcPct val="120800"/>
              </a:lnSpc>
            </a:pPr>
            <a:r>
              <a:rPr sz="1800" b="1" spc="-10" smtClean="0">
                <a:latin typeface="Arial"/>
                <a:cs typeface="Arial"/>
              </a:rPr>
              <a:t>F</a:t>
            </a:r>
            <a:r>
              <a:rPr sz="1800" b="1" spc="-20" smtClean="0">
                <a:latin typeface="Arial"/>
                <a:cs typeface="Arial"/>
              </a:rPr>
              <a:t>EF</a:t>
            </a:r>
            <a:r>
              <a:rPr sz="1800" b="1" spc="-5" smtClean="0">
                <a:latin typeface="Arial"/>
                <a:cs typeface="Arial"/>
              </a:rPr>
              <a:t>2</a:t>
            </a:r>
            <a:r>
              <a:rPr sz="1800" b="1" spc="-15" smtClean="0">
                <a:latin typeface="Arial"/>
                <a:cs typeface="Arial"/>
              </a:rPr>
              <a:t>5</a:t>
            </a:r>
            <a:r>
              <a:rPr sz="1800" b="1" spc="5" smtClean="0">
                <a:latin typeface="Arial"/>
                <a:cs typeface="Arial"/>
              </a:rPr>
              <a:t>-</a:t>
            </a:r>
            <a:r>
              <a:rPr sz="1800" b="1" spc="-15" smtClean="0">
                <a:latin typeface="Arial"/>
                <a:cs typeface="Arial"/>
              </a:rPr>
              <a:t>7</a:t>
            </a:r>
            <a:r>
              <a:rPr sz="1800" b="1" spc="-5" smtClean="0">
                <a:latin typeface="Arial"/>
                <a:cs typeface="Arial"/>
              </a:rPr>
              <a:t>5</a:t>
            </a:r>
            <a:r>
              <a:rPr sz="1800" b="1">
                <a:latin typeface="Arial"/>
                <a:cs typeface="Arial"/>
              </a:rPr>
              <a:t>%</a:t>
            </a:r>
            <a:r>
              <a:rPr sz="1800" b="1" spc="5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Lucida Sans Unicode"/>
                <a:cs typeface="Lucida Sans Unicode"/>
              </a:rPr>
              <a:t>⇛ </a:t>
            </a:r>
            <a:r>
              <a:rPr sz="1800" spc="45" smtClean="0">
                <a:latin typeface="Times New Roman"/>
                <a:cs typeface="Times New Roman"/>
              </a:rPr>
              <a:t> </a:t>
            </a:r>
            <a:r>
              <a:rPr sz="1800" spc="-10" smtClean="0">
                <a:latin typeface="Arial"/>
                <a:cs typeface="Arial"/>
              </a:rPr>
              <a:t>&gt;</a:t>
            </a:r>
            <a:r>
              <a:rPr lang="en-US" sz="1800" spc="-10" dirty="0" smtClean="0">
                <a:latin typeface="Arial"/>
                <a:cs typeface="Arial"/>
              </a:rPr>
              <a:t> </a:t>
            </a:r>
            <a:r>
              <a:rPr sz="1800" spc="-5" smtClean="0">
                <a:latin typeface="Arial"/>
                <a:cs typeface="Arial"/>
              </a:rPr>
              <a:t>6</a:t>
            </a:r>
            <a:r>
              <a:rPr sz="1800" spc="-15" smtClean="0">
                <a:latin typeface="Arial"/>
                <a:cs typeface="Arial"/>
              </a:rPr>
              <a:t>0</a:t>
            </a:r>
            <a:r>
              <a:rPr lang="en-US" sz="1800" spc="-15" dirty="0" smtClean="0">
                <a:latin typeface="Arial"/>
                <a:cs typeface="Arial"/>
              </a:rPr>
              <a:t> -120%</a:t>
            </a:r>
            <a:endParaRPr sz="1800">
              <a:latin typeface="Arial"/>
              <a:cs typeface="Arial"/>
            </a:endParaRPr>
          </a:p>
          <a:p>
            <a:pPr marL="12700" marR="5572760">
              <a:lnSpc>
                <a:spcPct val="120400"/>
              </a:lnSpc>
              <a:spcBef>
                <a:spcPts val="10"/>
              </a:spcBef>
              <a:tabLst>
                <a:tab pos="583565" algn="l"/>
              </a:tabLst>
            </a:pPr>
            <a:r>
              <a:rPr sz="1800" spc="-20">
                <a:latin typeface="Arial"/>
                <a:cs typeface="Arial"/>
              </a:rPr>
              <a:t>P</a:t>
            </a:r>
            <a:r>
              <a:rPr sz="1800" spc="-10">
                <a:latin typeface="Arial"/>
                <a:cs typeface="Arial"/>
              </a:rPr>
              <a:t>E</a:t>
            </a:r>
            <a:r>
              <a:rPr sz="1800" spc="-20">
                <a:latin typeface="Arial"/>
                <a:cs typeface="Arial"/>
              </a:rPr>
              <a:t>F</a:t>
            </a:r>
            <a:r>
              <a:rPr sz="1800">
                <a:latin typeface="Arial"/>
                <a:cs typeface="Arial"/>
              </a:rPr>
              <a:t>R</a:t>
            </a:r>
            <a:r>
              <a:rPr sz="1800" spc="55">
                <a:latin typeface="Times New Roman"/>
                <a:cs typeface="Times New Roman"/>
              </a:rPr>
              <a:t> </a:t>
            </a:r>
            <a:r>
              <a:rPr lang="en-US" sz="1800" spc="55" dirty="0" smtClean="0">
                <a:latin typeface="Times New Roman"/>
                <a:cs typeface="Times New Roman"/>
              </a:rPr>
              <a:t>         </a:t>
            </a:r>
            <a:r>
              <a:rPr lang="en-US" b="1" dirty="0" smtClean="0">
                <a:latin typeface="Lucida Sans Unicode"/>
                <a:cs typeface="Lucida Sans Unicode"/>
              </a:rPr>
              <a:t>⇛</a:t>
            </a:r>
            <a:r>
              <a:rPr lang="en-US" b="1" dirty="0" smtClean="0">
                <a:solidFill>
                  <a:srgbClr val="C00000"/>
                </a:solidFill>
                <a:latin typeface="Lucida Sans Unicode"/>
                <a:cs typeface="Lucida Sans Unicode"/>
              </a:rPr>
              <a:t> </a:t>
            </a:r>
            <a:r>
              <a:rPr sz="1800" spc="-15" smtClean="0">
                <a:latin typeface="Arial"/>
                <a:cs typeface="Arial"/>
              </a:rPr>
              <a:t>8</a:t>
            </a:r>
            <a:r>
              <a:rPr sz="1800" spc="-5" smtClean="0">
                <a:latin typeface="Arial"/>
                <a:cs typeface="Arial"/>
              </a:rPr>
              <a:t>0-</a:t>
            </a:r>
            <a:r>
              <a:rPr sz="1800" spc="-15" smtClean="0">
                <a:latin typeface="Arial"/>
                <a:cs typeface="Arial"/>
              </a:rPr>
              <a:t>1</a:t>
            </a:r>
            <a:r>
              <a:rPr sz="1800" spc="-5" smtClean="0">
                <a:latin typeface="Arial"/>
                <a:cs typeface="Arial"/>
              </a:rPr>
              <a:t>00</a:t>
            </a:r>
            <a:r>
              <a:rPr sz="1800" spc="-15" dirty="0">
                <a:latin typeface="Arial"/>
                <a:cs typeface="Arial"/>
              </a:rPr>
              <a:t>%</a:t>
            </a:r>
            <a:r>
              <a:rPr sz="1800" spc="-5" dirty="0">
                <a:latin typeface="Arial"/>
                <a:cs typeface="Arial"/>
              </a:rPr>
              <a:t>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>
                <a:latin typeface="Times New Roman"/>
                <a:cs typeface="Times New Roman"/>
              </a:rPr>
              <a:t>	</a:t>
            </a:r>
            <a:r>
              <a:rPr lang="en-US" sz="1800" dirty="0" smtClean="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Lucida Sans Unicode"/>
                <a:cs typeface="Lucida Sans Unicode"/>
              </a:rPr>
              <a:t> ⇛</a:t>
            </a:r>
            <a:r>
              <a:rPr sz="1800" spc="55" smtClean="0">
                <a:latin typeface="Times New Roman"/>
                <a:cs typeface="Times New Roman"/>
              </a:rPr>
              <a:t> </a:t>
            </a:r>
            <a:r>
              <a:rPr sz="1800" spc="-5" smtClean="0">
                <a:latin typeface="Arial"/>
                <a:cs typeface="Arial"/>
              </a:rPr>
              <a:t>8</a:t>
            </a:r>
            <a:r>
              <a:rPr sz="1800" spc="-15" smtClean="0">
                <a:latin typeface="Arial"/>
                <a:cs typeface="Arial"/>
              </a:rPr>
              <a:t>0</a:t>
            </a:r>
            <a:r>
              <a:rPr lang="en-US" spc="-15" dirty="0" smtClean="0">
                <a:latin typeface="Arial"/>
                <a:cs typeface="Arial"/>
              </a:rPr>
              <a:t> -</a:t>
            </a:r>
            <a:r>
              <a:rPr sz="1800" spc="45" smtClean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Arial"/>
                <a:cs typeface="Arial"/>
              </a:rPr>
              <a:t>1</a:t>
            </a:r>
            <a:r>
              <a:rPr sz="1800" spc="-5" dirty="0">
                <a:latin typeface="Arial"/>
                <a:cs typeface="Arial"/>
              </a:rPr>
              <a:t>2</a:t>
            </a:r>
            <a:r>
              <a:rPr sz="1800" spc="-15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1800" spc="-10">
                <a:latin typeface="Arial"/>
                <a:cs typeface="Arial"/>
              </a:rPr>
              <a:t>F</a:t>
            </a:r>
            <a:r>
              <a:rPr sz="1800" spc="-5">
                <a:latin typeface="Arial"/>
                <a:cs typeface="Arial"/>
              </a:rPr>
              <a:t>R</a:t>
            </a:r>
            <a:r>
              <a:rPr sz="1800">
                <a:latin typeface="Arial"/>
                <a:cs typeface="Arial"/>
              </a:rPr>
              <a:t>C</a:t>
            </a:r>
            <a:r>
              <a:rPr sz="1800" spc="50">
                <a:latin typeface="Times New Roman"/>
                <a:cs typeface="Times New Roman"/>
              </a:rPr>
              <a:t> </a:t>
            </a:r>
            <a:r>
              <a:rPr lang="en-US" sz="1800" spc="50" dirty="0" smtClean="0">
                <a:latin typeface="Times New Roman"/>
                <a:cs typeface="Times New Roman"/>
              </a:rPr>
              <a:t>  </a:t>
            </a:r>
            <a:r>
              <a:rPr lang="en-US" b="1" dirty="0" smtClean="0">
                <a:latin typeface="Lucida Sans Unicode"/>
                <a:cs typeface="Lucida Sans Unicode"/>
              </a:rPr>
              <a:t>⇛  </a:t>
            </a:r>
            <a:r>
              <a:rPr sz="1800" spc="-5" smtClean="0">
                <a:latin typeface="Arial"/>
                <a:cs typeface="Arial"/>
              </a:rPr>
              <a:t>8</a:t>
            </a:r>
            <a:r>
              <a:rPr sz="1800" spc="-15" smtClean="0">
                <a:latin typeface="Arial"/>
                <a:cs typeface="Arial"/>
              </a:rPr>
              <a:t>0</a:t>
            </a:r>
            <a:r>
              <a:rPr lang="en-US" spc="-15" dirty="0" smtClean="0">
                <a:latin typeface="Arial"/>
                <a:cs typeface="Arial"/>
              </a:rPr>
              <a:t> -</a:t>
            </a:r>
            <a:r>
              <a:rPr sz="1800" spc="45" smtClean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2</a:t>
            </a:r>
            <a:r>
              <a:rPr sz="1800" spc="-5" dirty="0">
                <a:latin typeface="Arial"/>
                <a:cs typeface="Arial"/>
              </a:rPr>
              <a:t>0%</a:t>
            </a:r>
            <a:endParaRPr sz="1800">
              <a:latin typeface="Arial"/>
              <a:cs typeface="Arial"/>
            </a:endParaRPr>
          </a:p>
          <a:p>
            <a:pPr marL="12700" marR="5698490">
              <a:lnSpc>
                <a:spcPct val="120800"/>
              </a:lnSpc>
              <a:tabLst>
                <a:tab pos="749935" algn="l"/>
              </a:tabLst>
            </a:pPr>
            <a:r>
              <a:rPr sz="1800" b="1" spc="-5" smtClean="0">
                <a:latin typeface="Arial"/>
                <a:cs typeface="Arial"/>
              </a:rPr>
              <a:t>R</a:t>
            </a:r>
            <a:r>
              <a:rPr sz="1800" b="1" smtClean="0">
                <a:latin typeface="Arial"/>
                <a:cs typeface="Arial"/>
              </a:rPr>
              <a:t>V</a:t>
            </a:r>
            <a:r>
              <a:rPr lang="en-US" b="1" spc="45" dirty="0" smtClean="0">
                <a:latin typeface="Times New Roman"/>
                <a:cs typeface="Times New Roman"/>
              </a:rPr>
              <a:t>      </a:t>
            </a:r>
            <a:r>
              <a:rPr lang="en-US" b="1" dirty="0" smtClean="0">
                <a:latin typeface="Lucida Sans Unicode"/>
                <a:cs typeface="Lucida Sans Unicode"/>
              </a:rPr>
              <a:t>⇛ </a:t>
            </a:r>
            <a:r>
              <a:rPr sz="1800" spc="-5" smtClean="0">
                <a:latin typeface="Arial"/>
                <a:cs typeface="Arial"/>
              </a:rPr>
              <a:t>65</a:t>
            </a:r>
            <a:r>
              <a:rPr sz="1800" dirty="0">
                <a:latin typeface="Arial"/>
                <a:cs typeface="Arial"/>
              </a:rPr>
              <a:t>%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Arial"/>
                <a:cs typeface="Arial"/>
              </a:rPr>
              <a:t>1</a:t>
            </a:r>
            <a:r>
              <a:rPr sz="1800" spc="-15" dirty="0">
                <a:latin typeface="Arial"/>
                <a:cs typeface="Arial"/>
              </a:rPr>
              <a:t>3</a:t>
            </a:r>
            <a:r>
              <a:rPr sz="1800" spc="-5" dirty="0">
                <a:latin typeface="Arial"/>
                <a:cs typeface="Arial"/>
              </a:rPr>
              <a:t>5%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>
                <a:latin typeface="Arial"/>
                <a:cs typeface="Arial"/>
              </a:rPr>
              <a:t>RV</a:t>
            </a:r>
            <a:r>
              <a:rPr sz="1800" spc="-10">
                <a:latin typeface="Arial"/>
                <a:cs typeface="Arial"/>
              </a:rPr>
              <a:t>/</a:t>
            </a:r>
            <a:r>
              <a:rPr sz="1800">
                <a:latin typeface="Arial"/>
                <a:cs typeface="Arial"/>
              </a:rPr>
              <a:t>T</a:t>
            </a:r>
            <a:r>
              <a:rPr sz="1800" spc="-5">
                <a:latin typeface="Arial"/>
                <a:cs typeface="Arial"/>
              </a:rPr>
              <a:t>L</a:t>
            </a:r>
            <a:r>
              <a:rPr sz="1800">
                <a:latin typeface="Arial"/>
                <a:cs typeface="Arial"/>
              </a:rPr>
              <a:t>C</a:t>
            </a:r>
            <a:r>
              <a:rPr sz="1800" spc="50">
                <a:latin typeface="Times New Roman"/>
                <a:cs typeface="Times New Roman"/>
              </a:rPr>
              <a:t> </a:t>
            </a:r>
            <a:r>
              <a:rPr lang="en-US" b="1" dirty="0" smtClean="0">
                <a:latin typeface="Lucida Sans Unicode"/>
                <a:cs typeface="Lucida Sans Unicode"/>
              </a:rPr>
              <a:t>⇛ </a:t>
            </a:r>
            <a:r>
              <a:rPr sz="1800" spc="-5" smtClean="0">
                <a:latin typeface="Arial"/>
                <a:cs typeface="Arial"/>
              </a:rPr>
              <a:t>2</a:t>
            </a:r>
            <a:r>
              <a:rPr sz="1800" spc="-15" smtClean="0">
                <a:latin typeface="Arial"/>
                <a:cs typeface="Arial"/>
              </a:rPr>
              <a:t>5</a:t>
            </a:r>
            <a:r>
              <a:rPr sz="1800" spc="5" smtClean="0">
                <a:latin typeface="Arial"/>
                <a:cs typeface="Arial"/>
              </a:rPr>
              <a:t>-</a:t>
            </a:r>
            <a:r>
              <a:rPr sz="1800" spc="-15" smtClean="0">
                <a:latin typeface="Arial"/>
                <a:cs typeface="Arial"/>
              </a:rPr>
              <a:t>3</a:t>
            </a:r>
            <a:r>
              <a:rPr sz="1800" spc="-5" smtClean="0">
                <a:latin typeface="Arial"/>
                <a:cs typeface="Arial"/>
              </a:rPr>
              <a:t>5</a:t>
            </a:r>
            <a:r>
              <a:rPr sz="1800" spc="-5" smtClean="0">
                <a:latin typeface="Arial"/>
                <a:cs typeface="Arial"/>
              </a:rPr>
              <a:t>%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sz="1800" spc="-5">
                <a:solidFill>
                  <a:srgbClr val="C00000"/>
                </a:solidFill>
                <a:latin typeface="Arial"/>
                <a:cs typeface="Arial"/>
              </a:rPr>
              <a:t>DL</a:t>
            </a:r>
            <a:r>
              <a:rPr sz="1800" spc="-1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1800" spc="-15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1800" spc="5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z="1800" spc="55" dirty="0" smtClean="0">
                <a:solidFill>
                  <a:srgbClr val="C00000"/>
                </a:solidFill>
                <a:latin typeface="Times New Roman"/>
                <a:cs typeface="Times New Roman"/>
              </a:rPr>
              <a:t>(</a:t>
            </a: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Dif</a:t>
            </a:r>
            <a:r>
              <a:rPr lang="en-US" spc="-10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usi</a:t>
            </a:r>
            <a:r>
              <a:rPr lang="en-US" spc="-15" dirty="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lang="en-US" spc="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Ca</a:t>
            </a:r>
            <a:r>
              <a:rPr lang="en-US" spc="-15" dirty="0" smtClean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acit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lang="en-US" spc="2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pc="-10" dirty="0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lang="en-US" spc="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pc="5" dirty="0" smtClean="0">
                <a:solidFill>
                  <a:srgbClr val="C00000"/>
                </a:solidFill>
                <a:latin typeface="Arial"/>
                <a:cs typeface="Arial"/>
              </a:rPr>
              <a:t>CO</a:t>
            </a:r>
            <a:r>
              <a:rPr lang="en-US" dirty="0" smtClean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lang="en-US" spc="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Lucida Sans Unicode"/>
                <a:cs typeface="Lucida Sans Unicode"/>
              </a:rPr>
              <a:t>⇛ </a:t>
            </a:r>
            <a:r>
              <a:rPr sz="1800" spc="-10" smtClean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15-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ml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mi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/mmH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1800">
                <a:solidFill>
                  <a:srgbClr val="C00000"/>
                </a:solidFill>
                <a:latin typeface="Arial"/>
                <a:cs typeface="Arial"/>
              </a:rPr>
              <a:t>)</a:t>
            </a:r>
            <a:r>
              <a:rPr sz="1800" spc="4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en-US" spc="4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0" smtClean="0">
                <a:solidFill>
                  <a:srgbClr val="C00000"/>
                </a:solidFill>
                <a:latin typeface="Arial"/>
                <a:cs typeface="Arial"/>
              </a:rPr>
              <a:t>&gt;</a:t>
            </a:r>
            <a:r>
              <a:rPr lang="en-US" sz="1800" spc="-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800" spc="-5" smtClean="0">
                <a:solidFill>
                  <a:srgbClr val="C00000"/>
                </a:solidFill>
                <a:latin typeface="Arial"/>
                <a:cs typeface="Arial"/>
              </a:rPr>
              <a:t>8</a:t>
            </a:r>
            <a:r>
              <a:rPr sz="1800" spc="-15" smtClean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lang="en-US" spc="-15" dirty="0" smtClean="0">
                <a:solidFill>
                  <a:srgbClr val="C00000"/>
                </a:solidFill>
                <a:latin typeface="Arial"/>
                <a:cs typeface="Arial"/>
              </a:rPr>
              <a:t> -</a:t>
            </a:r>
            <a:r>
              <a:rPr sz="1800" spc="5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1800" spc="-15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1800" dirty="0">
                <a:solidFill>
                  <a:srgbClr val="C00000"/>
                </a:solidFill>
                <a:latin typeface="Arial"/>
                <a:cs typeface="Arial"/>
              </a:rPr>
              <a:t>%</a:t>
            </a:r>
            <a:endParaRPr sz="18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09300"/>
              </a:lnSpc>
              <a:spcBef>
                <a:spcPts val="300"/>
              </a:spcBef>
            </a:pPr>
            <a:r>
              <a:rPr sz="1800" spc="-20" smtClean="0">
                <a:latin typeface="Arial"/>
                <a:cs typeface="Arial"/>
              </a:rPr>
              <a:t>K</a:t>
            </a:r>
            <a:r>
              <a:rPr lang="en-US" sz="1800" spc="-5" dirty="0" smtClean="0">
                <a:latin typeface="Arial"/>
                <a:cs typeface="Arial"/>
              </a:rPr>
              <a:t>c</a:t>
            </a:r>
            <a:r>
              <a:rPr sz="1800" smtClean="0">
                <a:latin typeface="Arial"/>
                <a:cs typeface="Arial"/>
              </a:rPr>
              <a:t>o</a:t>
            </a:r>
            <a:r>
              <a:rPr lang="en-US" dirty="0" smtClean="0">
                <a:latin typeface="OpenSymbol"/>
                <a:cs typeface="Arial"/>
              </a:rPr>
              <a:t> (</a:t>
            </a:r>
            <a:r>
              <a:rPr sz="1800" spc="-20" smtClean="0">
                <a:latin typeface="Arial"/>
                <a:cs typeface="Arial"/>
              </a:rPr>
              <a:t>K</a:t>
            </a:r>
            <a:r>
              <a:rPr sz="1800" smtClean="0">
                <a:latin typeface="Arial"/>
                <a:cs typeface="Arial"/>
              </a:rPr>
              <a:t>ro</a:t>
            </a:r>
            <a:r>
              <a:rPr sz="1800" spc="-15" smtClean="0">
                <a:latin typeface="Arial"/>
                <a:cs typeface="Arial"/>
              </a:rPr>
              <a:t>g</a:t>
            </a:r>
            <a:r>
              <a:rPr sz="1800" smtClean="0">
                <a:latin typeface="Arial"/>
                <a:cs typeface="Arial"/>
              </a:rPr>
              <a:t>h</a:t>
            </a:r>
            <a:r>
              <a:rPr sz="1800" spc="45" smtClean="0">
                <a:latin typeface="Times New Roman"/>
                <a:cs typeface="Times New Roman"/>
              </a:rPr>
              <a:t> </a:t>
            </a:r>
            <a:r>
              <a:rPr sz="1800">
                <a:latin typeface="Arial"/>
                <a:cs typeface="Arial"/>
              </a:rPr>
              <a:t>co</a:t>
            </a:r>
            <a:r>
              <a:rPr sz="1800" spc="-15">
                <a:latin typeface="Arial"/>
                <a:cs typeface="Arial"/>
              </a:rPr>
              <a:t>e</a:t>
            </a:r>
            <a:r>
              <a:rPr sz="1800">
                <a:latin typeface="Arial"/>
                <a:cs typeface="Arial"/>
              </a:rPr>
              <a:t>f</a:t>
            </a:r>
            <a:r>
              <a:rPr sz="1800" spc="-10">
                <a:latin typeface="Arial"/>
                <a:cs typeface="Arial"/>
              </a:rPr>
              <a:t>f</a:t>
            </a:r>
            <a:r>
              <a:rPr sz="1800" spc="-5">
                <a:latin typeface="Arial"/>
                <a:cs typeface="Arial"/>
              </a:rPr>
              <a:t>ic</a:t>
            </a:r>
            <a:r>
              <a:rPr sz="1800" spc="-10">
                <a:latin typeface="Arial"/>
                <a:cs typeface="Arial"/>
              </a:rPr>
              <a:t>i</a:t>
            </a:r>
            <a:r>
              <a:rPr sz="1800" spc="-5">
                <a:latin typeface="Arial"/>
                <a:cs typeface="Arial"/>
              </a:rPr>
              <a:t>en</a:t>
            </a:r>
            <a:r>
              <a:rPr sz="1800">
                <a:latin typeface="Arial"/>
                <a:cs typeface="Arial"/>
              </a:rPr>
              <a:t>t</a:t>
            </a:r>
            <a:r>
              <a:rPr sz="1800" spc="55">
                <a:latin typeface="Times New Roman"/>
                <a:cs typeface="Times New Roman"/>
              </a:rPr>
              <a:t> </a:t>
            </a:r>
            <a:r>
              <a:rPr lang="en-US" sz="1800" spc="55" dirty="0" smtClean="0">
                <a:latin typeface="Times New Roman"/>
                <a:cs typeface="Times New Roman"/>
              </a:rPr>
              <a:t>) </a:t>
            </a:r>
            <a:r>
              <a:rPr sz="1800" spc="-15" smtClean="0">
                <a:latin typeface="Arial"/>
                <a:cs typeface="Arial"/>
              </a:rPr>
              <a:t>=</a:t>
            </a:r>
            <a:r>
              <a:rPr sz="1800" spc="45" smtClean="0">
                <a:latin typeface="Times New Roman"/>
                <a:cs typeface="Times New Roman"/>
              </a:rPr>
              <a:t> </a:t>
            </a:r>
            <a:r>
              <a:rPr sz="1800" spc="-5" smtClean="0">
                <a:latin typeface="Arial"/>
                <a:cs typeface="Arial"/>
              </a:rPr>
              <a:t>DL</a:t>
            </a:r>
            <a:r>
              <a:rPr sz="1800" spc="-10" smtClean="0">
                <a:latin typeface="Arial"/>
                <a:cs typeface="Arial"/>
              </a:rPr>
              <a:t>CO</a:t>
            </a:r>
            <a:r>
              <a:rPr lang="en-US" sz="1800" spc="-10" dirty="0" smtClean="0">
                <a:latin typeface="Arial"/>
                <a:cs typeface="Arial"/>
              </a:rPr>
              <a:t> </a:t>
            </a:r>
            <a:r>
              <a:rPr sz="1800" spc="-15" smtClean="0">
                <a:latin typeface="Arial"/>
                <a:cs typeface="Arial"/>
              </a:rPr>
              <a:t>/</a:t>
            </a:r>
            <a:r>
              <a:rPr lang="en-US" sz="1800" spc="-15" dirty="0" smtClean="0">
                <a:latin typeface="Arial"/>
                <a:cs typeface="Arial"/>
              </a:rPr>
              <a:t> </a:t>
            </a:r>
            <a:r>
              <a:rPr lang="en-US" sz="1800" spc="-5" dirty="0" smtClean="0">
                <a:latin typeface="Arial"/>
                <a:cs typeface="Arial"/>
              </a:rPr>
              <a:t>Alv</a:t>
            </a:r>
            <a:r>
              <a:rPr lang="en-US" sz="1800" spc="-15" dirty="0" smtClean="0">
                <a:latin typeface="Arial"/>
                <a:cs typeface="Arial"/>
              </a:rPr>
              <a:t>e</a:t>
            </a:r>
            <a:r>
              <a:rPr lang="en-US" sz="1800" spc="-5" dirty="0" smtClean="0">
                <a:latin typeface="Arial"/>
                <a:cs typeface="Arial"/>
              </a:rPr>
              <a:t>o</a:t>
            </a:r>
            <a:r>
              <a:rPr lang="en-US" sz="1800" spc="-10" dirty="0" smtClean="0">
                <a:latin typeface="Arial"/>
                <a:cs typeface="Arial"/>
              </a:rPr>
              <a:t>l</a:t>
            </a:r>
            <a:r>
              <a:rPr lang="en-US" sz="1800" spc="-5" dirty="0" smtClean="0">
                <a:latin typeface="Arial"/>
                <a:cs typeface="Arial"/>
              </a:rPr>
              <a:t>a</a:t>
            </a:r>
            <a:r>
              <a:rPr lang="en-US" sz="1800" dirty="0" smtClean="0">
                <a:latin typeface="Arial"/>
                <a:cs typeface="Arial"/>
              </a:rPr>
              <a:t>r</a:t>
            </a:r>
            <a:r>
              <a:rPr lang="en-US" sz="1800" spc="45" dirty="0" smtClean="0">
                <a:latin typeface="Times New Roman"/>
                <a:cs typeface="Times New Roman"/>
              </a:rPr>
              <a:t> </a:t>
            </a:r>
            <a:r>
              <a:rPr sz="1800" smtClean="0">
                <a:latin typeface="Arial"/>
                <a:cs typeface="Arial"/>
              </a:rPr>
              <a:t>vol</a:t>
            </a:r>
            <a:r>
              <a:rPr sz="1800" spc="-15" smtClean="0">
                <a:latin typeface="Arial"/>
                <a:cs typeface="Arial"/>
              </a:rPr>
              <a:t>u</a:t>
            </a:r>
            <a:r>
              <a:rPr sz="1800" smtClean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666" y="251467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66" y="284614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666" y="317761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666" y="3507816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66" y="3839287"/>
            <a:ext cx="185420" cy="516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4666" y="4502227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4666" y="4833697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4666" y="5163898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4666" y="5495368"/>
            <a:ext cx="18542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spc="228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250">
              <a:latin typeface="OpenSymbol"/>
              <a:cs typeface="OpenSymbol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 rtl="0"/>
            <a:r>
              <a:rPr lang="en-US" sz="4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Display" pitchFamily="2" charset="0"/>
              </a:rPr>
              <a:t>Interpreting PFTs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5715000"/>
          </a:xfrm>
        </p:spPr>
        <p:txBody>
          <a:bodyPr/>
          <a:lstStyle/>
          <a:p>
            <a:pPr algn="just" rtl="0">
              <a:lnSpc>
                <a:spcPct val="110000"/>
              </a:lnSpc>
            </a:pPr>
            <a:r>
              <a:rPr lang="en-US" sz="2400" b="1" dirty="0">
                <a:solidFill>
                  <a:srgbClr val="002060"/>
                </a:solidFill>
                <a:latin typeface="Sitka Display" pitchFamily="2" charset="0"/>
              </a:rPr>
              <a:t>Look at the Flow-Volume </a:t>
            </a:r>
            <a:r>
              <a:rPr lang="en-US" sz="2400" b="1" dirty="0" smtClean="0">
                <a:solidFill>
                  <a:srgbClr val="002060"/>
                </a:solidFill>
                <a:latin typeface="Sitka Display" pitchFamily="2" charset="0"/>
              </a:rPr>
              <a:t>loop</a:t>
            </a:r>
          </a:p>
          <a:p>
            <a:pPr lvl="1" algn="just">
              <a:lnSpc>
                <a:spcPct val="110000"/>
              </a:lnSpc>
            </a:pPr>
            <a:r>
              <a:rPr lang="en-US" sz="2250" b="1" dirty="0" smtClean="0">
                <a:solidFill>
                  <a:srgbClr val="002060"/>
                </a:solidFill>
                <a:latin typeface="Sitka Display" pitchFamily="2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Sitka Display" pitchFamily="2" charset="0"/>
              </a:rPr>
              <a:t>Determine acceptability </a:t>
            </a:r>
            <a:r>
              <a:rPr lang="en-US" sz="2400" dirty="0">
                <a:solidFill>
                  <a:srgbClr val="C00000"/>
                </a:solidFill>
                <a:latin typeface="Sitka Display" pitchFamily="2" charset="0"/>
              </a:rPr>
              <a:t>of the test, and look for upper airway obstruction pattern.</a:t>
            </a:r>
            <a:endParaRPr lang="en-US" sz="2250" dirty="0">
              <a:solidFill>
                <a:srgbClr val="C00000"/>
              </a:solidFill>
              <a:latin typeface="Sitka Display" pitchFamily="2" charset="0"/>
            </a:endParaRPr>
          </a:p>
          <a:p>
            <a:pPr algn="just" rtl="0">
              <a:lnSpc>
                <a:spcPct val="110000"/>
              </a:lnSpc>
              <a:buFontTx/>
              <a:buNone/>
            </a:pPr>
            <a:endParaRPr lang="en-US" sz="2400" b="1" dirty="0">
              <a:solidFill>
                <a:srgbClr val="002060"/>
              </a:solidFill>
              <a:latin typeface="Sitka Display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  <a:latin typeface="Sitka Display" pitchFamily="2" charset="0"/>
              </a:rPr>
              <a:t>Look at FEV1/FVC Ratio </a:t>
            </a:r>
            <a:r>
              <a:rPr lang="en-US" sz="2400" b="1" dirty="0">
                <a:solidFill>
                  <a:srgbClr val="002060"/>
                </a:solidFill>
                <a:latin typeface="Sitka Display" pitchFamily="2" charset="0"/>
              </a:rPr>
              <a:t>.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Sitka Display" pitchFamily="2" charset="0"/>
              </a:rPr>
              <a:t>&lt;70% = obstructive lung </a:t>
            </a:r>
            <a:r>
              <a:rPr lang="en-US" sz="2400" dirty="0" smtClean="0">
                <a:solidFill>
                  <a:srgbClr val="C00000"/>
                </a:solidFill>
                <a:latin typeface="Sitka Display" pitchFamily="2" charset="0"/>
              </a:rPr>
              <a:t>disease</a:t>
            </a:r>
          </a:p>
          <a:p>
            <a:pPr lvl="1" algn="l" rtl="0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Sitka Display" pitchFamily="2" charset="0"/>
              </a:rPr>
              <a:t>Normal or increased = restrictive lung disease</a:t>
            </a:r>
            <a:endParaRPr lang="en-US" sz="2400" dirty="0">
              <a:solidFill>
                <a:srgbClr val="C00000"/>
              </a:solidFill>
              <a:latin typeface="Sitka Display" pitchFamily="2" charset="0"/>
            </a:endParaRPr>
          </a:p>
          <a:p>
            <a:pPr lvl="1" algn="l" rtl="0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2060"/>
              </a:solidFill>
              <a:latin typeface="Sitka Display" pitchFamily="2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  <a:latin typeface="Sitka Display" pitchFamily="2" charset="0"/>
              </a:rPr>
              <a:t>Then </a:t>
            </a:r>
            <a:r>
              <a:rPr lang="en-US" sz="2400" b="1" dirty="0" smtClean="0">
                <a:solidFill>
                  <a:srgbClr val="002060"/>
                </a:solidFill>
                <a:latin typeface="Sitka Display" pitchFamily="2" charset="0"/>
              </a:rPr>
              <a:t>FEV1</a:t>
            </a:r>
            <a:endParaRPr lang="en-US" sz="2400" dirty="0" smtClean="0">
              <a:solidFill>
                <a:srgbClr val="C00000"/>
              </a:solidFill>
              <a:latin typeface="Sitka Display" pitchFamily="2" charset="0"/>
            </a:endParaRPr>
          </a:p>
          <a:p>
            <a:pPr lvl="1" algn="l" rtl="0">
              <a:lnSpc>
                <a:spcPct val="90000"/>
              </a:lnSpc>
            </a:pPr>
            <a:r>
              <a:rPr lang="en-US" sz="2400" dirty="0" smtClean="0">
                <a:solidFill>
                  <a:srgbClr val="C00000"/>
                </a:solidFill>
                <a:latin typeface="Sitka Display" pitchFamily="2" charset="0"/>
              </a:rPr>
              <a:t> If obstructive Grade </a:t>
            </a:r>
            <a:r>
              <a:rPr lang="en-US" sz="2400" dirty="0">
                <a:solidFill>
                  <a:srgbClr val="C00000"/>
                </a:solidFill>
                <a:latin typeface="Sitka Display" pitchFamily="2" charset="0"/>
              </a:rPr>
              <a:t>severity of </a:t>
            </a:r>
            <a:r>
              <a:rPr lang="en-US" sz="2400" dirty="0" smtClean="0">
                <a:solidFill>
                  <a:srgbClr val="C00000"/>
                </a:solidFill>
                <a:latin typeface="Sitka Display" pitchFamily="2" charset="0"/>
              </a:rPr>
              <a:t>obstruction and follow up patient management.</a:t>
            </a:r>
            <a:endParaRPr lang="en-US" sz="2400" dirty="0">
              <a:solidFill>
                <a:srgbClr val="C00000"/>
              </a:solidFill>
              <a:latin typeface="Sitka Display" pitchFamily="2" charset="0"/>
            </a:endParaRPr>
          </a:p>
          <a:p>
            <a:pPr lvl="1" algn="l" rtl="0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002060"/>
              </a:solidFill>
              <a:latin typeface="Sitka Display" pitchFamily="2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  <a:latin typeface="Sitka Display" pitchFamily="2" charset="0"/>
              </a:rPr>
              <a:t>Then FVC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C00000"/>
                </a:solidFill>
                <a:latin typeface="Sitka Display" pitchFamily="2" charset="0"/>
              </a:rPr>
              <a:t>If </a:t>
            </a:r>
            <a:r>
              <a:rPr lang="en-US" sz="2400" dirty="0" smtClean="0">
                <a:solidFill>
                  <a:srgbClr val="C00000"/>
                </a:solidFill>
                <a:latin typeface="Sitka Display" pitchFamily="2" charset="0"/>
              </a:rPr>
              <a:t>Normal or increased and </a:t>
            </a:r>
            <a:r>
              <a:rPr lang="en-US" sz="2400" dirty="0">
                <a:solidFill>
                  <a:srgbClr val="C00000"/>
                </a:solidFill>
                <a:latin typeface="Sitka Display" pitchFamily="2" charset="0"/>
              </a:rPr>
              <a:t>FVC is low = restrictive lung </a:t>
            </a:r>
            <a:r>
              <a:rPr lang="en-US" sz="2400" dirty="0" smtClean="0">
                <a:solidFill>
                  <a:srgbClr val="C00000"/>
                </a:solidFill>
                <a:latin typeface="Sitka Display" pitchFamily="2" charset="0"/>
              </a:rPr>
              <a:t>disease</a:t>
            </a:r>
            <a:endParaRPr lang="en-US" sz="2400" dirty="0">
              <a:solidFill>
                <a:srgbClr val="C00000"/>
              </a:solidFill>
              <a:latin typeface="Sitka Display" pitchFamily="2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229600" cy="4953000"/>
          </a:xfrm>
        </p:spPr>
        <p:txBody>
          <a:bodyPr/>
          <a:lstStyle/>
          <a:p>
            <a:pPr algn="ctr" rtl="0">
              <a:buFontTx/>
              <a:buNone/>
            </a:pPr>
            <a:r>
              <a:rPr lang="en-US"/>
              <a:t>   </a:t>
            </a:r>
          </a:p>
          <a:p>
            <a:pPr algn="ctr" rtl="0">
              <a:buFontTx/>
              <a:buNone/>
            </a:pPr>
            <a:r>
              <a:rPr lang="en-US" sz="4400" b="1"/>
              <a:t>Obstructive V/S restrictive lung disease ???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868" name="Group 84"/>
          <p:cNvGraphicFramePr>
            <a:graphicFrameLocks noGrp="1"/>
          </p:cNvGraphicFramePr>
          <p:nvPr>
            <p:ph/>
          </p:nvPr>
        </p:nvGraphicFramePr>
        <p:xfrm>
          <a:off x="0" y="-2"/>
          <a:ext cx="9144000" cy="6869189"/>
        </p:xfrm>
        <a:graphic>
          <a:graphicData uri="http://schemas.openxmlformats.org/drawingml/2006/table">
            <a:tbl>
              <a:tblPr rtl="1"/>
              <a:tblGrid>
                <a:gridCol w="3160889"/>
                <a:gridCol w="2935111"/>
                <a:gridCol w="3048000"/>
              </a:tblGrid>
              <a:tr h="93709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Display" pitchFamily="2" charset="0"/>
                          <a:cs typeface="Arial" pitchFamily="34" charset="0"/>
                        </a:rPr>
                        <a:t>Restrictive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itka Display" pitchFamily="2" charset="0"/>
                          <a:cs typeface="Arial" pitchFamily="34" charset="0"/>
                        </a:rPr>
                        <a:t>Obstructive 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88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FEV1/FVC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509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FEV1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211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FVC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1903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VC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488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TLC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4884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RV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122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FRC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8838" name="AutoShape 54"/>
          <p:cNvSpPr>
            <a:spLocks noChangeArrowheads="1"/>
          </p:cNvSpPr>
          <p:nvPr/>
        </p:nvSpPr>
        <p:spPr bwMode="auto">
          <a:xfrm>
            <a:off x="4267200" y="5486400"/>
            <a:ext cx="381000" cy="4572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8844" name="AutoShape 60"/>
          <p:cNvSpPr>
            <a:spLocks noChangeArrowheads="1"/>
          </p:cNvSpPr>
          <p:nvPr/>
        </p:nvSpPr>
        <p:spPr bwMode="auto">
          <a:xfrm>
            <a:off x="7467600" y="1143000"/>
            <a:ext cx="304800" cy="4572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18846" name="AutoShape 62"/>
          <p:cNvSpPr>
            <a:spLocks noChangeArrowheads="1"/>
          </p:cNvSpPr>
          <p:nvPr/>
        </p:nvSpPr>
        <p:spPr bwMode="auto">
          <a:xfrm>
            <a:off x="4267200" y="1905000"/>
            <a:ext cx="381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18849" name="AutoShape 65"/>
          <p:cNvSpPr>
            <a:spLocks noChangeArrowheads="1"/>
          </p:cNvSpPr>
          <p:nvPr/>
        </p:nvSpPr>
        <p:spPr bwMode="auto">
          <a:xfrm>
            <a:off x="4267200" y="1066800"/>
            <a:ext cx="381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18856" name="AutoShape 72"/>
          <p:cNvSpPr>
            <a:spLocks noChangeArrowheads="1"/>
          </p:cNvSpPr>
          <p:nvPr/>
        </p:nvSpPr>
        <p:spPr bwMode="auto">
          <a:xfrm>
            <a:off x="7467600" y="1905000"/>
            <a:ext cx="381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18865" name="AutoShape 81"/>
          <p:cNvSpPr>
            <a:spLocks noChangeArrowheads="1"/>
          </p:cNvSpPr>
          <p:nvPr/>
        </p:nvSpPr>
        <p:spPr bwMode="auto">
          <a:xfrm>
            <a:off x="6781800" y="12954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3" name="AutoShape 81"/>
          <p:cNvSpPr>
            <a:spLocks noChangeArrowheads="1"/>
          </p:cNvSpPr>
          <p:nvPr/>
        </p:nvSpPr>
        <p:spPr bwMode="auto">
          <a:xfrm>
            <a:off x="6781800" y="20574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" name="AutoShape 62"/>
          <p:cNvSpPr>
            <a:spLocks noChangeArrowheads="1"/>
          </p:cNvSpPr>
          <p:nvPr/>
        </p:nvSpPr>
        <p:spPr bwMode="auto">
          <a:xfrm>
            <a:off x="4343400" y="2819400"/>
            <a:ext cx="381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35" name="AutoShape 62"/>
          <p:cNvSpPr>
            <a:spLocks noChangeArrowheads="1"/>
          </p:cNvSpPr>
          <p:nvPr/>
        </p:nvSpPr>
        <p:spPr bwMode="auto">
          <a:xfrm>
            <a:off x="7467600" y="2743200"/>
            <a:ext cx="381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36" name="AutoShape 54"/>
          <p:cNvSpPr>
            <a:spLocks noChangeArrowheads="1"/>
          </p:cNvSpPr>
          <p:nvPr/>
        </p:nvSpPr>
        <p:spPr bwMode="auto">
          <a:xfrm>
            <a:off x="4267200" y="4648200"/>
            <a:ext cx="381000" cy="4572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7" name="AutoShape 54"/>
          <p:cNvSpPr>
            <a:spLocks noChangeArrowheads="1"/>
          </p:cNvSpPr>
          <p:nvPr/>
        </p:nvSpPr>
        <p:spPr bwMode="auto">
          <a:xfrm>
            <a:off x="4267200" y="6248400"/>
            <a:ext cx="381000" cy="457200"/>
          </a:xfrm>
          <a:prstGeom prst="up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39" name="AutoShape 62"/>
          <p:cNvSpPr>
            <a:spLocks noChangeArrowheads="1"/>
          </p:cNvSpPr>
          <p:nvPr/>
        </p:nvSpPr>
        <p:spPr bwMode="auto">
          <a:xfrm>
            <a:off x="7467600" y="3733800"/>
            <a:ext cx="381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40" name="AutoShape 62"/>
          <p:cNvSpPr>
            <a:spLocks noChangeArrowheads="1"/>
          </p:cNvSpPr>
          <p:nvPr/>
        </p:nvSpPr>
        <p:spPr bwMode="auto">
          <a:xfrm>
            <a:off x="7467600" y="4648200"/>
            <a:ext cx="381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41" name="AutoShape 62"/>
          <p:cNvSpPr>
            <a:spLocks noChangeArrowheads="1"/>
          </p:cNvSpPr>
          <p:nvPr/>
        </p:nvSpPr>
        <p:spPr bwMode="auto">
          <a:xfrm>
            <a:off x="7467600" y="5486400"/>
            <a:ext cx="381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42" name="AutoShape 62"/>
          <p:cNvSpPr>
            <a:spLocks noChangeArrowheads="1"/>
          </p:cNvSpPr>
          <p:nvPr/>
        </p:nvSpPr>
        <p:spPr bwMode="auto">
          <a:xfrm>
            <a:off x="4343400" y="3733800"/>
            <a:ext cx="381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43" name="AutoShape 79"/>
          <p:cNvSpPr>
            <a:spLocks noChangeArrowheads="1"/>
          </p:cNvSpPr>
          <p:nvPr/>
        </p:nvSpPr>
        <p:spPr bwMode="auto">
          <a:xfrm>
            <a:off x="3429000" y="3886200"/>
            <a:ext cx="533400" cy="228600"/>
          </a:xfrm>
          <a:prstGeom prst="leftRightArrow">
            <a:avLst>
              <a:gd name="adj1" fmla="val 50000"/>
              <a:gd name="adj2" fmla="val 46667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4" name="AutoShape 62"/>
          <p:cNvSpPr>
            <a:spLocks noChangeArrowheads="1"/>
          </p:cNvSpPr>
          <p:nvPr/>
        </p:nvSpPr>
        <p:spPr bwMode="auto">
          <a:xfrm>
            <a:off x="7467600" y="6248400"/>
            <a:ext cx="3810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en-US">
              <a:solidFill>
                <a:srgbClr val="FF3300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6605" rIns="0" bIns="0" rtlCol="0">
            <a:spAutoFit/>
          </a:bodyPr>
          <a:lstStyle/>
          <a:p>
            <a:pPr marL="1492250">
              <a:lnSpc>
                <a:spcPct val="100000"/>
              </a:lnSpc>
            </a:pPr>
            <a:r>
              <a:rPr sz="3200" spc="-10" dirty="0">
                <a:solidFill>
                  <a:srgbClr val="CC0065"/>
                </a:solidFill>
              </a:rPr>
              <a:t>O</a:t>
            </a:r>
            <a:r>
              <a:rPr sz="3200" spc="-25" dirty="0">
                <a:solidFill>
                  <a:srgbClr val="CC0065"/>
                </a:solidFill>
              </a:rPr>
              <a:t>b</a:t>
            </a:r>
            <a:r>
              <a:rPr sz="3200" spc="-30" dirty="0">
                <a:solidFill>
                  <a:srgbClr val="CC0065"/>
                </a:solidFill>
              </a:rPr>
              <a:t>s</a:t>
            </a:r>
            <a:r>
              <a:rPr sz="3200" spc="-10" dirty="0">
                <a:solidFill>
                  <a:srgbClr val="CC0065"/>
                </a:solidFill>
              </a:rPr>
              <a:t>tr</a:t>
            </a:r>
            <a:r>
              <a:rPr sz="3200" spc="-25" dirty="0">
                <a:solidFill>
                  <a:srgbClr val="CC0065"/>
                </a:solidFill>
              </a:rPr>
              <a:t>u</a:t>
            </a:r>
            <a:r>
              <a:rPr sz="3200" spc="-30" dirty="0">
                <a:solidFill>
                  <a:srgbClr val="CC0065"/>
                </a:solidFill>
              </a:rPr>
              <a:t>c</a:t>
            </a:r>
            <a:r>
              <a:rPr sz="3200" spc="-10" dirty="0">
                <a:solidFill>
                  <a:srgbClr val="CC0065"/>
                </a:solidFill>
              </a:rPr>
              <a:t>t</a:t>
            </a:r>
            <a:r>
              <a:rPr sz="3200" spc="-20" dirty="0">
                <a:solidFill>
                  <a:srgbClr val="CC0065"/>
                </a:solidFill>
              </a:rPr>
              <a:t>ive</a:t>
            </a:r>
            <a:r>
              <a:rPr sz="3200" spc="260" dirty="0">
                <a:solidFill>
                  <a:srgbClr val="CC0065"/>
                </a:solidFill>
                <a:latin typeface="Times New Roman"/>
                <a:cs typeface="Times New Roman"/>
              </a:rPr>
              <a:t> </a:t>
            </a:r>
            <a:r>
              <a:rPr sz="3200" spc="-30" dirty="0">
                <a:solidFill>
                  <a:srgbClr val="CC0065"/>
                </a:solidFill>
              </a:rPr>
              <a:t>D</a:t>
            </a:r>
            <a:r>
              <a:rPr sz="3200" spc="-20" dirty="0">
                <a:solidFill>
                  <a:srgbClr val="CC0065"/>
                </a:solidFill>
              </a:rPr>
              <a:t>isor</a:t>
            </a:r>
            <a:r>
              <a:rPr sz="3200" spc="-25" dirty="0">
                <a:solidFill>
                  <a:srgbClr val="CC0065"/>
                </a:solidFill>
              </a:rPr>
              <a:t>de</a:t>
            </a:r>
            <a:r>
              <a:rPr sz="3200" spc="-20" dirty="0">
                <a:solidFill>
                  <a:srgbClr val="CC0065"/>
                </a:solidFill>
              </a:rPr>
              <a:t>rs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543" y="209136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36443" y="2061872"/>
            <a:ext cx="4206875" cy="32476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60100"/>
              </a:lnSpc>
            </a:pP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h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act</a:t>
            </a:r>
            <a:r>
              <a:rPr sz="2400" dirty="0">
                <a:latin typeface="Arial"/>
                <a:cs typeface="Arial"/>
              </a:rPr>
              <a:t>er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li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tat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exp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ory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f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w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Times New Roman"/>
              <a:cs typeface="Times New Roman"/>
            </a:endParaRPr>
          </a:p>
          <a:p>
            <a:pPr marL="412750" indent="-285750">
              <a:lnSpc>
                <a:spcPct val="100000"/>
              </a:lnSpc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r>
              <a:rPr sz="2400" spc="-3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xa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es: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asth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a,</a:t>
            </a:r>
            <a:r>
              <a:rPr sz="2400" spc="7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-3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12700" marR="593090">
              <a:lnSpc>
                <a:spcPct val="188200"/>
              </a:lnSpc>
              <a:spcBef>
                <a:spcPts val="30"/>
              </a:spcBef>
              <a:tabLst>
                <a:tab pos="3028315" algn="l"/>
              </a:tabLst>
            </a:pPr>
            <a:r>
              <a:rPr lang="en-US" sz="2400" spc="-25" dirty="0" smtClean="0">
                <a:latin typeface="Arial"/>
                <a:cs typeface="Arial"/>
              </a:rPr>
              <a:t>FE</a:t>
            </a:r>
            <a:r>
              <a:rPr lang="en-US" sz="2400" spc="-30" dirty="0" smtClean="0">
                <a:latin typeface="Arial"/>
                <a:cs typeface="Arial"/>
              </a:rPr>
              <a:t>V</a:t>
            </a:r>
            <a:r>
              <a:rPr lang="en-US" sz="2100" spc="-502" baseline="-23809" dirty="0" smtClean="0">
                <a:latin typeface="Arial"/>
                <a:cs typeface="Arial"/>
              </a:rPr>
              <a:t>1</a:t>
            </a:r>
            <a:r>
              <a:rPr lang="en-US" sz="2400" spc="-15" dirty="0" smtClean="0">
                <a:latin typeface="Arial"/>
                <a:cs typeface="Arial"/>
              </a:rPr>
              <a:t>/F</a:t>
            </a:r>
            <a:r>
              <a:rPr lang="en-US" sz="2400" spc="-35" dirty="0" smtClean="0">
                <a:latin typeface="Arial"/>
                <a:cs typeface="Arial"/>
              </a:rPr>
              <a:t>V</a:t>
            </a:r>
            <a:r>
              <a:rPr lang="en-US" sz="2400" dirty="0" smtClean="0">
                <a:latin typeface="Arial"/>
                <a:cs typeface="Arial"/>
              </a:rPr>
              <a:t>C</a:t>
            </a:r>
            <a:r>
              <a:rPr lang="en-US" sz="2400" spc="6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ra</a:t>
            </a:r>
            <a:r>
              <a:rPr lang="en-US" sz="2400" spc="-10" dirty="0" smtClean="0">
                <a:latin typeface="Arial"/>
                <a:cs typeface="Arial"/>
              </a:rPr>
              <a:t>t</a:t>
            </a:r>
            <a:r>
              <a:rPr lang="en-US" sz="2400" spc="-5" dirty="0" smtClean="0">
                <a:latin typeface="Arial"/>
                <a:cs typeface="Arial"/>
              </a:rPr>
              <a:t>i</a:t>
            </a:r>
            <a:r>
              <a:rPr lang="en-US" sz="2400" dirty="0" smtClean="0">
                <a:latin typeface="Arial"/>
                <a:cs typeface="Arial"/>
              </a:rPr>
              <a:t>o</a:t>
            </a:r>
            <a:r>
              <a:rPr lang="en-US" sz="2400" spc="60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Arial"/>
                <a:cs typeface="Arial"/>
              </a:rPr>
              <a:t>(&lt;0.7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endParaRPr lang="en-US" sz="2400" spc="-15" dirty="0" smtClean="0">
              <a:latin typeface="Arial"/>
              <a:cs typeface="Arial"/>
            </a:endParaRPr>
          </a:p>
          <a:p>
            <a:pPr marL="12700" marR="593090">
              <a:lnSpc>
                <a:spcPct val="188200"/>
              </a:lnSpc>
              <a:spcBef>
                <a:spcPts val="30"/>
              </a:spcBef>
              <a:tabLst>
                <a:tab pos="3028315" algn="l"/>
              </a:tabLst>
            </a:pPr>
            <a:r>
              <a:rPr lang="en-US" sz="2400" spc="-15" dirty="0" smtClean="0">
                <a:latin typeface="Arial"/>
                <a:cs typeface="Arial"/>
              </a:rPr>
              <a:t>F</a:t>
            </a:r>
            <a:r>
              <a:rPr lang="en-US" sz="2400" spc="-35" dirty="0" smtClean="0">
                <a:latin typeface="Arial"/>
                <a:cs typeface="Arial"/>
              </a:rPr>
              <a:t>E</a:t>
            </a:r>
            <a:r>
              <a:rPr lang="en-US" sz="2400" spc="-5" dirty="0" smtClean="0">
                <a:latin typeface="Arial"/>
                <a:cs typeface="Arial"/>
              </a:rPr>
              <a:t>V</a:t>
            </a:r>
            <a:r>
              <a:rPr lang="en-US" sz="2100" spc="-517" baseline="-23809" dirty="0" smtClean="0">
                <a:latin typeface="Arial"/>
                <a:cs typeface="Arial"/>
              </a:rPr>
              <a:t>1</a:t>
            </a:r>
            <a:r>
              <a:rPr lang="en-US" sz="2400" spc="-10" dirty="0" smtClean="0">
                <a:latin typeface="Arial"/>
                <a:cs typeface="Arial"/>
              </a:rPr>
              <a:t>,</a:t>
            </a:r>
            <a:r>
              <a:rPr lang="en-US" sz="2400" spc="75" dirty="0" smtClean="0">
                <a:latin typeface="Times New Roman"/>
                <a:cs typeface="Times New Roman"/>
              </a:rPr>
              <a:t> </a:t>
            </a:r>
            <a:r>
              <a:rPr sz="2400" spc="-15" smtClean="0">
                <a:latin typeface="Arial"/>
                <a:cs typeface="Arial"/>
              </a:rPr>
              <a:t>D</a:t>
            </a:r>
            <a:r>
              <a:rPr sz="2400" smtClean="0">
                <a:latin typeface="Arial"/>
                <a:cs typeface="Arial"/>
              </a:rPr>
              <a:t>ecr</a:t>
            </a:r>
            <a:r>
              <a:rPr sz="2400" spc="-10" smtClean="0">
                <a:latin typeface="Arial"/>
                <a:cs typeface="Arial"/>
              </a:rPr>
              <a:t>ea</a:t>
            </a:r>
            <a:r>
              <a:rPr sz="2400" smtClean="0">
                <a:latin typeface="Arial"/>
                <a:cs typeface="Arial"/>
              </a:rPr>
              <a:t>se</a:t>
            </a:r>
            <a:r>
              <a:rPr sz="2400" spc="-10" smtClean="0">
                <a:latin typeface="Arial"/>
                <a:cs typeface="Arial"/>
              </a:rPr>
              <a:t>d</a:t>
            </a:r>
            <a:r>
              <a:rPr lang="en-US" sz="2400" spc="-10" dirty="0" smtClean="0">
                <a:latin typeface="Arial"/>
                <a:cs typeface="Arial"/>
              </a:rPr>
              <a:t> (&lt;80%</a:t>
            </a:r>
            <a:r>
              <a:rPr lang="en-US" sz="2400" dirty="0" smtClean="0">
                <a:latin typeface="Arial"/>
                <a:cs typeface="Arial"/>
              </a:rPr>
              <a:t>)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93543" y="405479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3543" y="54060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600200"/>
            <a:ext cx="3387089" cy="4571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06680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59963" y="206215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1985" rIns="0" bIns="0" rtlCol="0">
            <a:spAutoFit/>
          </a:bodyPr>
          <a:lstStyle/>
          <a:p>
            <a:pPr marL="4580890">
              <a:lnSpc>
                <a:spcPts val="2855"/>
              </a:lnSpc>
            </a:pPr>
            <a:r>
              <a:rPr sz="2400" b="0" spc="-3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b="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b="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r>
              <a:rPr sz="2400" b="0" spc="8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0" dirty="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sz="2400" b="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b="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b="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b="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b="0" spc="-10" dirty="0">
                <a:solidFill>
                  <a:srgbClr val="C00000"/>
                </a:solidFill>
                <a:latin typeface="Arial"/>
                <a:cs typeface="Arial"/>
              </a:rPr>
              <a:t>st</a:t>
            </a:r>
            <a:r>
              <a:rPr sz="2400" b="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b="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b="0" spc="5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400" b="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59963" y="253967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02864" y="2522882"/>
            <a:ext cx="303847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n</a:t>
            </a:r>
            <a:r>
              <a:rPr sz="2400" spc="-10" dirty="0">
                <a:latin typeface="Arial"/>
                <a:cs typeface="Arial"/>
              </a:rPr>
              <a:t>ot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ea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p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atea</a:t>
            </a:r>
            <a:r>
              <a:rPr sz="2400" dirty="0">
                <a:latin typeface="Arial"/>
                <a:cs typeface="Arial"/>
              </a:rPr>
              <a:t>u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9600" y="1981200"/>
            <a:ext cx="4038600" cy="388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990600"/>
            <a:ext cx="7086600" cy="55399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   Remember: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14600"/>
            <a:ext cx="8341366" cy="1292662"/>
          </a:xfrm>
        </p:spPr>
        <p:txBody>
          <a:bodyPr/>
          <a:lstStyle/>
          <a:p>
            <a:pPr algn="l" rtl="0"/>
            <a:r>
              <a:rPr lang="en-US" sz="2800" b="1" dirty="0" smtClean="0">
                <a:solidFill>
                  <a:schemeClr val="tx2"/>
                </a:solidFill>
              </a:rPr>
              <a:t>Normal </a:t>
            </a:r>
            <a:r>
              <a:rPr lang="en-US" sz="2800" b="1" dirty="0">
                <a:solidFill>
                  <a:schemeClr val="tx2"/>
                </a:solidFill>
              </a:rPr>
              <a:t>reduction of FEV1 is </a:t>
            </a:r>
            <a:r>
              <a:rPr lang="en-US" sz="2800" b="1" dirty="0" smtClean="0">
                <a:solidFill>
                  <a:schemeClr val="tx2"/>
                </a:solidFill>
              </a:rPr>
              <a:t>30mL/yr</a:t>
            </a:r>
          </a:p>
          <a:p>
            <a:pPr algn="l" rtl="0"/>
            <a:endParaRPr lang="en-US" sz="2800" b="1" dirty="0">
              <a:solidFill>
                <a:schemeClr val="tx2"/>
              </a:solidFill>
            </a:endParaRPr>
          </a:p>
          <a:p>
            <a:pPr algn="l" rtl="0"/>
            <a:r>
              <a:rPr lang="en-US" sz="2800" b="1" dirty="0">
                <a:solidFill>
                  <a:schemeClr val="tx2"/>
                </a:solidFill>
              </a:rPr>
              <a:t>Smokers: 90-150 mL/ yr reduction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65232"/>
            <a:ext cx="16129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u="heavy" dirty="0">
                <a:solidFill>
                  <a:srgbClr val="CC0065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0" y="1905000"/>
            <a:ext cx="3195309" cy="2971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1855" rIns="0" bIns="0" rtlCol="0">
            <a:spAutoFit/>
          </a:bodyPr>
          <a:lstStyle/>
          <a:p>
            <a:pPr marL="1300480">
              <a:lnSpc>
                <a:spcPct val="100000"/>
              </a:lnSpc>
            </a:pPr>
            <a:r>
              <a:rPr sz="3200" u="heavy" spc="-20" dirty="0">
                <a:solidFill>
                  <a:srgbClr val="CC0065"/>
                </a:solidFill>
              </a:rPr>
              <a:t>R</a:t>
            </a:r>
            <a:r>
              <a:rPr sz="3200" u="heavy" spc="-30" dirty="0">
                <a:solidFill>
                  <a:srgbClr val="CC0065"/>
                </a:solidFill>
              </a:rPr>
              <a:t>e</a:t>
            </a:r>
            <a:r>
              <a:rPr sz="3200" u="heavy" spc="-20" dirty="0">
                <a:solidFill>
                  <a:srgbClr val="CC0065"/>
                </a:solidFill>
              </a:rPr>
              <a:t>st</a:t>
            </a:r>
            <a:r>
              <a:rPr sz="3200" u="heavy" spc="-10" dirty="0">
                <a:solidFill>
                  <a:srgbClr val="CC0065"/>
                </a:solidFill>
              </a:rPr>
              <a:t>r</a:t>
            </a:r>
            <a:r>
              <a:rPr sz="3200" u="heavy" dirty="0">
                <a:solidFill>
                  <a:srgbClr val="CC0065"/>
                </a:solidFill>
              </a:rPr>
              <a:t>ic</a:t>
            </a:r>
            <a:r>
              <a:rPr sz="3200" u="heavy" spc="-10" dirty="0">
                <a:solidFill>
                  <a:srgbClr val="CC0065"/>
                </a:solidFill>
              </a:rPr>
              <a:t>ti</a:t>
            </a:r>
            <a:r>
              <a:rPr sz="3200" u="heavy" spc="-25" dirty="0">
                <a:solidFill>
                  <a:srgbClr val="CC0065"/>
                </a:solidFill>
              </a:rPr>
              <a:t>ve</a:t>
            </a:r>
            <a:r>
              <a:rPr sz="3200" u="heavy" spc="-5" dirty="0">
                <a:solidFill>
                  <a:srgbClr val="CC0065"/>
                </a:solidFill>
              </a:rPr>
              <a:t> </a:t>
            </a:r>
            <a:r>
              <a:rPr sz="3200" u="heavy" spc="-25" dirty="0">
                <a:solidFill>
                  <a:srgbClr val="CC0065"/>
                </a:solidFill>
              </a:rPr>
              <a:t>L</a:t>
            </a:r>
            <a:r>
              <a:rPr sz="3200" u="heavy" spc="-30" dirty="0">
                <a:solidFill>
                  <a:srgbClr val="CC0065"/>
                </a:solidFill>
              </a:rPr>
              <a:t>u</a:t>
            </a:r>
            <a:r>
              <a:rPr sz="3200" u="heavy" spc="-25" dirty="0">
                <a:solidFill>
                  <a:srgbClr val="CC0065"/>
                </a:solidFill>
              </a:rPr>
              <a:t>ng</a:t>
            </a:r>
            <a:r>
              <a:rPr sz="3200" u="heavy" dirty="0">
                <a:solidFill>
                  <a:srgbClr val="CC0065"/>
                </a:solidFill>
              </a:rPr>
              <a:t> </a:t>
            </a:r>
            <a:r>
              <a:rPr sz="3200" u="heavy" spc="-30" dirty="0">
                <a:solidFill>
                  <a:srgbClr val="CC0065"/>
                </a:solidFill>
              </a:rPr>
              <a:t>D</a:t>
            </a:r>
            <a:r>
              <a:rPr sz="3200" u="heavy" spc="-15" dirty="0">
                <a:solidFill>
                  <a:srgbClr val="CC0065"/>
                </a:solidFill>
              </a:rPr>
              <a:t>i</a:t>
            </a:r>
            <a:r>
              <a:rPr sz="3200" u="heavy" spc="-30" dirty="0">
                <a:solidFill>
                  <a:srgbClr val="CC0065"/>
                </a:solidFill>
              </a:rPr>
              <a:t>s</a:t>
            </a:r>
            <a:r>
              <a:rPr sz="3200" u="heavy" spc="-25" dirty="0">
                <a:solidFill>
                  <a:srgbClr val="CC0065"/>
                </a:solidFill>
              </a:rPr>
              <a:t>ea</a:t>
            </a:r>
            <a:r>
              <a:rPr sz="3200" u="heavy" spc="-30" dirty="0">
                <a:solidFill>
                  <a:srgbClr val="CC0065"/>
                </a:solidFill>
              </a:rPr>
              <a:t>s</a:t>
            </a:r>
            <a:r>
              <a:rPr sz="3200" u="heavy" spc="-25" dirty="0">
                <a:solidFill>
                  <a:srgbClr val="CC0065"/>
                </a:solidFill>
              </a:rPr>
              <a:t>e</a:t>
            </a:r>
            <a:r>
              <a:rPr sz="3200" u="heavy" dirty="0">
                <a:solidFill>
                  <a:srgbClr val="CC0065"/>
                </a:solidFill>
              </a:rPr>
              <a:t> 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3355342" y="1860228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8242" y="1814222"/>
            <a:ext cx="4959985" cy="4379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36880">
              <a:lnSpc>
                <a:spcPts val="2670"/>
              </a:lnSpc>
            </a:pPr>
            <a:r>
              <a:rPr sz="2400" spc="-5" dirty="0">
                <a:latin typeface="Arial"/>
                <a:cs typeface="Arial"/>
              </a:rPr>
              <a:t>C</a:t>
            </a:r>
            <a:r>
              <a:rPr sz="2400" spc="-10" dirty="0">
                <a:latin typeface="Arial"/>
                <a:cs typeface="Arial"/>
              </a:rPr>
              <a:t>ha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c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z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he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u</a:t>
            </a:r>
            <a:r>
              <a:rPr sz="2400" dirty="0">
                <a:latin typeface="Arial"/>
                <a:cs typeface="Arial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v</a:t>
            </a:r>
            <a:r>
              <a:rPr sz="2400" dirty="0">
                <a:latin typeface="Arial"/>
                <a:cs typeface="Arial"/>
              </a:rPr>
              <a:t>o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du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 marL="412750" marR="729615" indent="-285750">
              <a:lnSpc>
                <a:spcPct val="92900"/>
              </a:lnSpc>
              <a:spcBef>
                <a:spcPts val="5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hang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lang="en-US" sz="2400" spc="6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6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un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pa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re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(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te</a:t>
            </a:r>
            <a:r>
              <a:rPr sz="2400" spc="5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g</a:t>
            </a:r>
            <a:r>
              <a:rPr sz="24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)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  <a:p>
            <a:pPr marL="412750" marR="20955" indent="-285750">
              <a:lnSpc>
                <a:spcPct val="92900"/>
              </a:lnSpc>
              <a:spcBef>
                <a:spcPts val="59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lang="en-US" sz="2400" spc="-5" dirty="0" smtClean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sz="2400" spc="-10" dirty="0" smtClean="0">
                <a:solidFill>
                  <a:srgbClr val="C00000"/>
                </a:solidFill>
                <a:latin typeface="Arial"/>
                <a:cs typeface="Arial"/>
              </a:rPr>
              <a:t>ea</a:t>
            </a:r>
            <a:r>
              <a:rPr lang="en-US" sz="2400" dirty="0" smtClean="0">
                <a:solidFill>
                  <a:srgbClr val="C00000"/>
                </a:solidFill>
                <a:latin typeface="Arial"/>
                <a:cs typeface="Arial"/>
              </a:rPr>
              <a:t>se</a:t>
            </a:r>
            <a:r>
              <a:rPr lang="en-US" sz="2400" spc="70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sz="2400" spc="6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ur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a,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5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400" spc="-10">
                <a:solidFill>
                  <a:srgbClr val="C00000"/>
                </a:solidFill>
                <a:latin typeface="Arial"/>
                <a:cs typeface="Arial"/>
              </a:rPr>
              <a:t>hest</a:t>
            </a:r>
            <a:r>
              <a:rPr sz="2400" spc="6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wa</a:t>
            </a:r>
            <a:r>
              <a:rPr sz="2400" spc="-15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,</a:t>
            </a:r>
            <a:r>
              <a:rPr sz="2400" spc="65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ne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ur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spc="25" smtClean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sc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-5" smtClean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ar</a:t>
            </a:r>
            <a:r>
              <a:rPr sz="240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app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ar</a:t>
            </a:r>
            <a:r>
              <a:rPr sz="2400" spc="-10" smtClean="0">
                <a:solidFill>
                  <a:srgbClr val="C00000"/>
                </a:solidFill>
                <a:latin typeface="Arial"/>
                <a:cs typeface="Arial"/>
              </a:rPr>
              <a:t>atu</a:t>
            </a:r>
            <a:r>
              <a:rPr sz="2400" smtClean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lang="en-US" sz="2400" spc="75" dirty="0" smtClean="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</a:p>
          <a:p>
            <a:pPr marL="412750" marR="20955" indent="-285750">
              <a:lnSpc>
                <a:spcPct val="92900"/>
              </a:lnSpc>
              <a:spcBef>
                <a:spcPts val="59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endParaRPr lang="en-US" sz="2400" spc="75" dirty="0" smtClean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412750" marR="20955" indent="-285750">
              <a:lnSpc>
                <a:spcPct val="92900"/>
              </a:lnSpc>
              <a:spcBef>
                <a:spcPts val="595"/>
              </a:spcBef>
              <a:buClr>
                <a:srgbClr val="96CDCC"/>
              </a:buClr>
              <a:buSzPct val="150000"/>
              <a:tabLst>
                <a:tab pos="412750" algn="l"/>
              </a:tabLst>
            </a:pPr>
            <a:r>
              <a:rPr lang="en-US" sz="2800" spc="-25" dirty="0" smtClean="0">
                <a:cs typeface="Arial"/>
              </a:rPr>
              <a:t>F</a:t>
            </a:r>
            <a:r>
              <a:rPr lang="en-US" sz="2800" spc="-35" dirty="0" smtClean="0">
                <a:cs typeface="Arial"/>
              </a:rPr>
              <a:t>E</a:t>
            </a:r>
            <a:r>
              <a:rPr lang="en-US" sz="2800" dirty="0" smtClean="0">
                <a:cs typeface="Arial"/>
              </a:rPr>
              <a:t>V</a:t>
            </a:r>
            <a:r>
              <a:rPr lang="en-US" sz="2400" spc="-502" baseline="-23809" dirty="0" smtClean="0">
                <a:cs typeface="Arial"/>
              </a:rPr>
              <a:t>1</a:t>
            </a:r>
            <a:r>
              <a:rPr lang="en-US" sz="2800" spc="-10" dirty="0" smtClean="0">
                <a:cs typeface="Arial"/>
              </a:rPr>
              <a:t>/</a:t>
            </a:r>
            <a:r>
              <a:rPr lang="en-US" sz="2800" spc="-25" dirty="0" smtClean="0">
                <a:cs typeface="Arial"/>
              </a:rPr>
              <a:t>FV</a:t>
            </a:r>
            <a:r>
              <a:rPr lang="en-US" sz="2800" dirty="0" smtClean="0">
                <a:cs typeface="Arial"/>
              </a:rPr>
              <a:t>C</a:t>
            </a:r>
            <a:r>
              <a:rPr lang="en-US" sz="2800" spc="60" dirty="0" smtClean="0">
                <a:cs typeface="Times New Roman"/>
              </a:rPr>
              <a:t> </a:t>
            </a:r>
            <a:r>
              <a:rPr lang="en-US" sz="2800" dirty="0" smtClean="0">
                <a:cs typeface="Arial"/>
              </a:rPr>
              <a:t>r</a:t>
            </a:r>
            <a:r>
              <a:rPr lang="en-US" sz="2800" spc="-10" dirty="0" smtClean="0">
                <a:cs typeface="Arial"/>
              </a:rPr>
              <a:t>a</a:t>
            </a:r>
            <a:r>
              <a:rPr lang="en-US" sz="2800" dirty="0" smtClean="0">
                <a:cs typeface="Arial"/>
              </a:rPr>
              <a:t>t</a:t>
            </a:r>
            <a:r>
              <a:rPr lang="en-US" sz="2800" spc="-15" dirty="0" smtClean="0">
                <a:cs typeface="Arial"/>
              </a:rPr>
              <a:t>i</a:t>
            </a:r>
            <a:r>
              <a:rPr lang="en-US" sz="2800" dirty="0" smtClean="0">
                <a:cs typeface="Arial"/>
              </a:rPr>
              <a:t>o </a:t>
            </a:r>
            <a:r>
              <a:rPr lang="en-US" sz="2800" dirty="0" smtClean="0">
                <a:cs typeface="Times New Roman"/>
              </a:rPr>
              <a:t>˃ 70%</a:t>
            </a:r>
            <a:endParaRPr lang="en-US" sz="2800" dirty="0" smtClean="0">
              <a:cs typeface="Arial"/>
            </a:endParaRPr>
          </a:p>
          <a:p>
            <a:pPr marL="412750" marR="20955" indent="-285750">
              <a:lnSpc>
                <a:spcPct val="92900"/>
              </a:lnSpc>
              <a:spcBef>
                <a:spcPts val="595"/>
              </a:spcBef>
              <a:buClr>
                <a:srgbClr val="96CDCC"/>
              </a:buClr>
              <a:buSzPct val="150000"/>
              <a:tabLst>
                <a:tab pos="412750" algn="l"/>
              </a:tabLst>
            </a:pPr>
            <a:r>
              <a:rPr sz="2400" spc="-5" smtClean="0">
                <a:latin typeface="Arial"/>
                <a:cs typeface="Arial"/>
              </a:rPr>
              <a:t>D</a:t>
            </a:r>
            <a:r>
              <a:rPr sz="2400" spc="-10" smtClean="0">
                <a:latin typeface="Arial"/>
                <a:cs typeface="Arial"/>
              </a:rPr>
              <a:t>e</a:t>
            </a:r>
            <a:r>
              <a:rPr sz="2400" smtClean="0">
                <a:latin typeface="Arial"/>
                <a:cs typeface="Arial"/>
              </a:rPr>
              <a:t>cr</a:t>
            </a:r>
            <a:r>
              <a:rPr sz="2400" spc="-10" smtClean="0">
                <a:latin typeface="Arial"/>
                <a:cs typeface="Arial"/>
              </a:rPr>
              <a:t>ea</a:t>
            </a:r>
            <a:r>
              <a:rPr sz="2400" spc="5" smtClean="0">
                <a:latin typeface="Arial"/>
                <a:cs typeface="Arial"/>
              </a:rPr>
              <a:t>s</a:t>
            </a:r>
            <a:r>
              <a:rPr sz="2400" spc="-10" smtClean="0">
                <a:latin typeface="Arial"/>
                <a:cs typeface="Arial"/>
              </a:rPr>
              <a:t>e</a:t>
            </a:r>
            <a:r>
              <a:rPr sz="2400" smtClean="0">
                <a:latin typeface="Arial"/>
                <a:cs typeface="Arial"/>
              </a:rPr>
              <a:t>d</a:t>
            </a:r>
            <a:r>
              <a:rPr sz="2400" spc="60" smtClean="0">
                <a:latin typeface="Times New Roman"/>
                <a:cs typeface="Times New Roman"/>
              </a:rPr>
              <a:t> </a:t>
            </a:r>
            <a:r>
              <a:rPr lang="en-US" sz="2400" spc="-25" dirty="0" smtClean="0">
                <a:latin typeface="Arial"/>
                <a:cs typeface="Arial"/>
              </a:rPr>
              <a:t>FV</a:t>
            </a:r>
            <a:r>
              <a:rPr lang="en-US" sz="2400" dirty="0" smtClean="0">
                <a:latin typeface="Arial"/>
                <a:cs typeface="Arial"/>
              </a:rPr>
              <a:t>C, </a:t>
            </a:r>
            <a:r>
              <a:rPr sz="2400" spc="-5" smtClean="0">
                <a:latin typeface="Arial"/>
                <a:cs typeface="Arial"/>
              </a:rPr>
              <a:t>T</a:t>
            </a:r>
            <a:r>
              <a:rPr sz="2400" spc="-10" smtClean="0">
                <a:latin typeface="Arial"/>
                <a:cs typeface="Arial"/>
              </a:rPr>
              <a:t>L</a:t>
            </a:r>
            <a:r>
              <a:rPr sz="2400" spc="-5" smtClean="0">
                <a:latin typeface="Arial"/>
                <a:cs typeface="Arial"/>
              </a:rPr>
              <a:t>C</a:t>
            </a:r>
            <a:r>
              <a:rPr lang="en-US" sz="2400" spc="-10" dirty="0" smtClean="0">
                <a:latin typeface="Arial"/>
                <a:cs typeface="Arial"/>
              </a:rPr>
              <a:t>.</a:t>
            </a:r>
            <a:endParaRPr lang="en-US" sz="2400" dirty="0" smtClean="0">
              <a:latin typeface="Arial"/>
              <a:cs typeface="Arial"/>
            </a:endParaRPr>
          </a:p>
          <a:p>
            <a:pPr marL="412750" marR="20955" indent="-285750">
              <a:lnSpc>
                <a:spcPct val="92900"/>
              </a:lnSpc>
              <a:spcBef>
                <a:spcPts val="595"/>
              </a:spcBef>
              <a:buClr>
                <a:srgbClr val="96CDCC"/>
              </a:buClr>
              <a:buSzPct val="150000"/>
              <a:tabLst>
                <a:tab pos="41275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D</a:t>
            </a:r>
            <a:r>
              <a:rPr lang="en-US" sz="2400" spc="-10" dirty="0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cr</a:t>
            </a:r>
            <a:r>
              <a:rPr lang="en-US" sz="2400" spc="-10" dirty="0" smtClean="0">
                <a:latin typeface="Arial"/>
                <a:cs typeface="Arial"/>
              </a:rPr>
              <a:t>ea</a:t>
            </a:r>
            <a:r>
              <a:rPr lang="en-US" sz="2400" spc="5" dirty="0" smtClean="0">
                <a:latin typeface="Arial"/>
                <a:cs typeface="Arial"/>
              </a:rPr>
              <a:t>s</a:t>
            </a:r>
            <a:r>
              <a:rPr lang="en-US" sz="2400" spc="-10" dirty="0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d</a:t>
            </a:r>
            <a:r>
              <a:rPr lang="en-US" sz="2400" spc="60" dirty="0" smtClean="0">
                <a:latin typeface="Times New Roman"/>
                <a:cs typeface="Times New Roman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DLCo</a:t>
            </a:r>
            <a:endParaRPr lang="en-US" sz="2400" dirty="0" smtClean="0">
              <a:latin typeface="Arial"/>
              <a:cs typeface="Arial"/>
            </a:endParaRPr>
          </a:p>
          <a:p>
            <a:pPr marL="412750" marR="20955" indent="-285750">
              <a:lnSpc>
                <a:spcPct val="92900"/>
              </a:lnSpc>
              <a:spcBef>
                <a:spcPts val="59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412750" algn="l"/>
              </a:tabLst>
            </a:pP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726943" y="2284409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9844" y="2251102"/>
            <a:ext cx="280035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55"/>
              </a:lnSpc>
            </a:pPr>
            <a:r>
              <a:rPr sz="2400" spc="-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up</a:t>
            </a:r>
            <a:r>
              <a:rPr sz="2400" spc="5" dirty="0">
                <a:latin typeface="Arial"/>
                <a:cs typeface="Arial"/>
              </a:rPr>
              <a:t>s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dirty="0">
                <a:latin typeface="Arial"/>
                <a:cs typeface="Arial"/>
              </a:rPr>
              <a:t>ke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9844" y="2726090"/>
            <a:ext cx="2968625" cy="10477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1000"/>
              </a:lnSpc>
            </a:pPr>
            <a:r>
              <a:rPr sz="2400" spc="-10" dirty="0">
                <a:latin typeface="Arial"/>
                <a:cs typeface="Arial"/>
              </a:rPr>
              <a:t>no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dirty="0">
                <a:latin typeface="Arial"/>
                <a:cs typeface="Arial"/>
              </a:rPr>
              <a:t>al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sp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o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et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dirty="0">
                <a:latin typeface="Arial"/>
                <a:cs typeface="Arial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at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vo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400" spc="25" dirty="0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400" spc="7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4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400" spc="-1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C00000"/>
                </a:solidFill>
                <a:latin typeface="Arial"/>
                <a:cs typeface="Arial"/>
              </a:rPr>
              <a:t>w</a:t>
            </a:r>
            <a:endParaRPr sz="24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26943" y="3311840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9600" y="1828800"/>
            <a:ext cx="4038600" cy="4267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746" name="Picture 2" descr="Image result for flowchart of spirometry for obstructive and restrictiv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8991600" cy="6324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144780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6556" y="605785"/>
            <a:ext cx="803338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600" b="1" spc="-20" smtClean="0">
                <a:solidFill>
                  <a:srgbClr val="326565"/>
                </a:solidFill>
                <a:cs typeface="Calibri"/>
              </a:rPr>
              <a:t>3</a:t>
            </a:r>
            <a:r>
              <a:rPr sz="3600" b="1" spc="-90" smtClean="0">
                <a:solidFill>
                  <a:srgbClr val="326565"/>
                </a:solidFill>
                <a:cs typeface="Times New Roman"/>
              </a:rPr>
              <a:t> </a:t>
            </a:r>
            <a:r>
              <a:rPr sz="3600" b="1" spc="-5" dirty="0">
                <a:solidFill>
                  <a:srgbClr val="326565"/>
                </a:solidFill>
                <a:cs typeface="Calibri"/>
              </a:rPr>
              <a:t>c</a:t>
            </a:r>
            <a:r>
              <a:rPr sz="3600" b="1" spc="-10" dirty="0">
                <a:solidFill>
                  <a:srgbClr val="326565"/>
                </a:solidFill>
                <a:cs typeface="Calibri"/>
              </a:rPr>
              <a:t>o</a:t>
            </a:r>
            <a:r>
              <a:rPr sz="3600" b="1" spc="-5" dirty="0">
                <a:solidFill>
                  <a:srgbClr val="326565"/>
                </a:solidFill>
                <a:cs typeface="Calibri"/>
              </a:rPr>
              <a:t>mp</a:t>
            </a:r>
            <a:r>
              <a:rPr sz="3600" b="1" spc="-30" dirty="0">
                <a:solidFill>
                  <a:srgbClr val="326565"/>
                </a:solidFill>
                <a:cs typeface="Calibri"/>
              </a:rPr>
              <a:t>o</a:t>
            </a:r>
            <a:r>
              <a:rPr sz="3600" b="1" spc="-25" dirty="0">
                <a:solidFill>
                  <a:srgbClr val="326565"/>
                </a:solidFill>
                <a:cs typeface="Calibri"/>
              </a:rPr>
              <a:t>n</a:t>
            </a:r>
            <a:r>
              <a:rPr sz="3600" b="1" spc="5" dirty="0">
                <a:solidFill>
                  <a:srgbClr val="326565"/>
                </a:solidFill>
                <a:cs typeface="Calibri"/>
              </a:rPr>
              <a:t>e</a:t>
            </a:r>
            <a:r>
              <a:rPr sz="3600" b="1" spc="-25" dirty="0">
                <a:solidFill>
                  <a:srgbClr val="326565"/>
                </a:solidFill>
                <a:cs typeface="Calibri"/>
              </a:rPr>
              <a:t>nt</a:t>
            </a:r>
            <a:r>
              <a:rPr sz="3600" b="1" spc="-15" dirty="0">
                <a:solidFill>
                  <a:srgbClr val="326565"/>
                </a:solidFill>
                <a:cs typeface="Calibri"/>
              </a:rPr>
              <a:t>s</a:t>
            </a:r>
            <a:r>
              <a:rPr sz="3600" b="1" spc="-90" dirty="0">
                <a:solidFill>
                  <a:srgbClr val="326565"/>
                </a:solidFill>
                <a:cs typeface="Times New Roman"/>
              </a:rPr>
              <a:t> </a:t>
            </a:r>
            <a:r>
              <a:rPr sz="3600" b="1" spc="-20" dirty="0">
                <a:solidFill>
                  <a:srgbClr val="326565"/>
                </a:solidFill>
                <a:cs typeface="Calibri"/>
              </a:rPr>
              <a:t>o</a:t>
            </a:r>
            <a:r>
              <a:rPr sz="3600" b="1" dirty="0">
                <a:solidFill>
                  <a:srgbClr val="326565"/>
                </a:solidFill>
                <a:cs typeface="Calibri"/>
              </a:rPr>
              <a:t>f</a:t>
            </a:r>
            <a:r>
              <a:rPr sz="3600" b="1" spc="-95" dirty="0">
                <a:solidFill>
                  <a:srgbClr val="326565"/>
                </a:solidFill>
                <a:cs typeface="Times New Roman"/>
              </a:rPr>
              <a:t> </a:t>
            </a:r>
            <a:r>
              <a:rPr sz="3600" b="1" spc="-25" dirty="0">
                <a:solidFill>
                  <a:srgbClr val="326565"/>
                </a:solidFill>
                <a:cs typeface="Calibri"/>
              </a:rPr>
              <a:t>p</a:t>
            </a:r>
            <a:r>
              <a:rPr sz="3600" b="1" spc="-15" dirty="0">
                <a:solidFill>
                  <a:srgbClr val="326565"/>
                </a:solidFill>
                <a:cs typeface="Calibri"/>
              </a:rPr>
              <a:t>u</a:t>
            </a:r>
            <a:r>
              <a:rPr sz="3600" b="1" spc="-20" dirty="0">
                <a:solidFill>
                  <a:srgbClr val="326565"/>
                </a:solidFill>
                <a:cs typeface="Calibri"/>
              </a:rPr>
              <a:t>l</a:t>
            </a:r>
            <a:r>
              <a:rPr sz="3600" b="1" spc="-5" dirty="0">
                <a:solidFill>
                  <a:srgbClr val="326565"/>
                </a:solidFill>
                <a:cs typeface="Calibri"/>
              </a:rPr>
              <a:t>m</a:t>
            </a:r>
            <a:r>
              <a:rPr sz="3600" b="1" spc="-10" dirty="0">
                <a:solidFill>
                  <a:srgbClr val="326565"/>
                </a:solidFill>
                <a:cs typeface="Calibri"/>
              </a:rPr>
              <a:t>o</a:t>
            </a:r>
            <a:r>
              <a:rPr sz="3600" b="1" spc="-25" dirty="0">
                <a:solidFill>
                  <a:srgbClr val="326565"/>
                </a:solidFill>
                <a:cs typeface="Calibri"/>
              </a:rPr>
              <a:t>na</a:t>
            </a:r>
            <a:r>
              <a:rPr sz="3600" b="1" spc="5" dirty="0">
                <a:solidFill>
                  <a:srgbClr val="326565"/>
                </a:solidFill>
                <a:cs typeface="Calibri"/>
              </a:rPr>
              <a:t>r</a:t>
            </a:r>
            <a:r>
              <a:rPr sz="3600" b="1" spc="-20" dirty="0">
                <a:solidFill>
                  <a:srgbClr val="326565"/>
                </a:solidFill>
                <a:cs typeface="Calibri"/>
              </a:rPr>
              <a:t>y</a:t>
            </a:r>
            <a:r>
              <a:rPr sz="3600" b="1" spc="-90" dirty="0">
                <a:solidFill>
                  <a:srgbClr val="326565"/>
                </a:solidFill>
                <a:cs typeface="Times New Roman"/>
              </a:rPr>
              <a:t> </a:t>
            </a:r>
            <a:r>
              <a:rPr sz="3600" b="1" spc="-10" dirty="0">
                <a:solidFill>
                  <a:srgbClr val="326565"/>
                </a:solidFill>
                <a:cs typeface="Calibri"/>
              </a:rPr>
              <a:t>g</a:t>
            </a:r>
            <a:r>
              <a:rPr sz="3600" b="1" spc="-30" dirty="0">
                <a:solidFill>
                  <a:srgbClr val="326565"/>
                </a:solidFill>
                <a:cs typeface="Calibri"/>
              </a:rPr>
              <a:t>a</a:t>
            </a:r>
            <a:r>
              <a:rPr sz="3600" b="1" spc="-15" dirty="0">
                <a:solidFill>
                  <a:srgbClr val="326565"/>
                </a:solidFill>
                <a:cs typeface="Calibri"/>
              </a:rPr>
              <a:t>s</a:t>
            </a:r>
            <a:r>
              <a:rPr sz="3600" b="1" spc="-10" dirty="0">
                <a:solidFill>
                  <a:srgbClr val="326565"/>
                </a:solidFill>
                <a:cs typeface="Times New Roman"/>
              </a:rPr>
              <a:t> </a:t>
            </a:r>
            <a:r>
              <a:rPr sz="3600" b="1" spc="5" dirty="0">
                <a:solidFill>
                  <a:srgbClr val="326565"/>
                </a:solidFill>
                <a:cs typeface="Calibri"/>
              </a:rPr>
              <a:t>e</a:t>
            </a:r>
            <a:r>
              <a:rPr sz="3600" b="1" spc="-10" dirty="0">
                <a:solidFill>
                  <a:srgbClr val="326565"/>
                </a:solidFill>
                <a:cs typeface="Calibri"/>
              </a:rPr>
              <a:t>x</a:t>
            </a:r>
            <a:r>
              <a:rPr sz="3600" b="1" spc="5" dirty="0">
                <a:solidFill>
                  <a:srgbClr val="326565"/>
                </a:solidFill>
                <a:cs typeface="Calibri"/>
              </a:rPr>
              <a:t>c</a:t>
            </a:r>
            <a:r>
              <a:rPr sz="3600" b="1" spc="-25" dirty="0">
                <a:solidFill>
                  <a:srgbClr val="326565"/>
                </a:solidFill>
                <a:cs typeface="Calibri"/>
              </a:rPr>
              <a:t>h</a:t>
            </a:r>
            <a:r>
              <a:rPr sz="3600" b="1" spc="-30" dirty="0">
                <a:solidFill>
                  <a:srgbClr val="326565"/>
                </a:solidFill>
                <a:cs typeface="Calibri"/>
              </a:rPr>
              <a:t>a</a:t>
            </a:r>
            <a:r>
              <a:rPr sz="3600" b="1" spc="-15" dirty="0">
                <a:solidFill>
                  <a:srgbClr val="326565"/>
                </a:solidFill>
                <a:cs typeface="Calibri"/>
              </a:rPr>
              <a:t>n</a:t>
            </a:r>
            <a:r>
              <a:rPr sz="3600" b="1" spc="-10" dirty="0">
                <a:solidFill>
                  <a:srgbClr val="326565"/>
                </a:solidFill>
                <a:cs typeface="Calibri"/>
              </a:rPr>
              <a:t>g</a:t>
            </a:r>
            <a:r>
              <a:rPr sz="3600" b="1" spc="-5" dirty="0">
                <a:solidFill>
                  <a:srgbClr val="326565"/>
                </a:solidFill>
                <a:cs typeface="Calibri"/>
              </a:rPr>
              <a:t>e:</a:t>
            </a:r>
            <a:endParaRPr sz="3600"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800" y="1676400"/>
            <a:ext cx="7966075" cy="1808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685">
              <a:lnSpc>
                <a:spcPts val="2650"/>
              </a:lnSpc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b="1" i="1" dirty="0">
                <a:solidFill>
                  <a:srgbClr val="C00000"/>
                </a:solidFill>
                <a:latin typeface="Constantia"/>
                <a:cs typeface="Constantia"/>
              </a:rPr>
              <a:t>V</a:t>
            </a:r>
            <a:r>
              <a:rPr sz="2600" b="1" i="1" spc="-20" dirty="0">
                <a:solidFill>
                  <a:srgbClr val="C00000"/>
                </a:solidFill>
                <a:latin typeface="Constantia"/>
                <a:cs typeface="Constantia"/>
              </a:rPr>
              <a:t>entil</a:t>
            </a:r>
            <a:r>
              <a:rPr sz="2600" b="1" i="1" spc="-15" dirty="0">
                <a:solidFill>
                  <a:srgbClr val="C00000"/>
                </a:solidFill>
                <a:latin typeface="Constantia"/>
                <a:cs typeface="Constantia"/>
              </a:rPr>
              <a:t>ati</a:t>
            </a:r>
            <a:r>
              <a:rPr sz="2600" b="1" i="1" spc="-5" dirty="0">
                <a:solidFill>
                  <a:srgbClr val="C00000"/>
                </a:solidFill>
                <a:latin typeface="Constantia"/>
                <a:cs typeface="Constantia"/>
              </a:rPr>
              <a:t>o</a:t>
            </a:r>
            <a:r>
              <a:rPr sz="2600" b="1" i="1" spc="5" dirty="0">
                <a:solidFill>
                  <a:srgbClr val="C00000"/>
                </a:solidFill>
                <a:latin typeface="Constantia"/>
                <a:cs typeface="Constantia"/>
              </a:rPr>
              <a:t>n</a:t>
            </a:r>
            <a:r>
              <a:rPr sz="2600" spc="-10" dirty="0">
                <a:solidFill>
                  <a:srgbClr val="C00000"/>
                </a:solidFill>
                <a:latin typeface="Constantia"/>
                <a:cs typeface="Constantia"/>
              </a:rPr>
              <a:t>:</a:t>
            </a:r>
            <a:r>
              <a:rPr sz="260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air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15" dirty="0">
                <a:latin typeface="Constantia"/>
                <a:cs typeface="Constantia"/>
              </a:rPr>
              <a:t>la</a:t>
            </a:r>
            <a:r>
              <a:rPr sz="2600" dirty="0">
                <a:latin typeface="Constantia"/>
                <a:cs typeface="Constantia"/>
              </a:rPr>
              <a:t>te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ol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ea</a:t>
            </a:r>
            <a:r>
              <a:rPr sz="2600" spc="-10" dirty="0">
                <a:latin typeface="Constantia"/>
                <a:cs typeface="Constantia"/>
              </a:rPr>
              <a:t>c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" pitchFamily="18" charset="0"/>
                <a:ea typeface="Cambria" pitchFamily="18" charset="0"/>
                <a:cs typeface="Constantia"/>
              </a:rPr>
              <a:t>(</a:t>
            </a:r>
            <a:r>
              <a:rPr sz="2600" spc="-15" dirty="0">
                <a:latin typeface="Cambria" pitchFamily="18" charset="0"/>
                <a:ea typeface="Cambria" pitchFamily="18" charset="0"/>
                <a:cs typeface="Constantia"/>
              </a:rPr>
              <a:t>4</a:t>
            </a:r>
            <a:r>
              <a:rPr sz="2600" spc="-15" dirty="0">
                <a:latin typeface="Cambria" pitchFamily="18" charset="0"/>
                <a:ea typeface="Cambria" pitchFamily="18" charset="0"/>
                <a:cs typeface="Times New Roman"/>
              </a:rPr>
              <a:t> </a:t>
            </a:r>
            <a:r>
              <a:rPr sz="2600" spc="-15" dirty="0">
                <a:latin typeface="Cambria" pitchFamily="18" charset="0"/>
                <a:ea typeface="Cambria" pitchFamily="18" charset="0"/>
                <a:cs typeface="Constantia"/>
              </a:rPr>
              <a:t>l</a:t>
            </a:r>
            <a:r>
              <a:rPr sz="2600" dirty="0">
                <a:latin typeface="Cambria" pitchFamily="18" charset="0"/>
                <a:ea typeface="Cambria" pitchFamily="18" charset="0"/>
                <a:cs typeface="Constantia"/>
              </a:rPr>
              <a:t>i</a:t>
            </a:r>
            <a:r>
              <a:rPr sz="2600" spc="-10" dirty="0">
                <a:latin typeface="Cambria" pitchFamily="18" charset="0"/>
                <a:ea typeface="Cambria" pitchFamily="18" charset="0"/>
                <a:cs typeface="Constantia"/>
              </a:rPr>
              <a:t>t</a:t>
            </a:r>
            <a:r>
              <a:rPr sz="2600" spc="-25" dirty="0">
                <a:latin typeface="Cambria" pitchFamily="18" charset="0"/>
                <a:ea typeface="Cambria" pitchFamily="18" charset="0"/>
                <a:cs typeface="Constantia"/>
              </a:rPr>
              <a:t>/</a:t>
            </a:r>
            <a:r>
              <a:rPr sz="2600" dirty="0">
                <a:latin typeface="Cambria" pitchFamily="18" charset="0"/>
                <a:ea typeface="Cambria" pitchFamily="18" charset="0"/>
                <a:cs typeface="Constantia"/>
              </a:rPr>
              <a:t>m</a:t>
            </a:r>
            <a:r>
              <a:rPr sz="2600" spc="-10" dirty="0">
                <a:latin typeface="Cambria" pitchFamily="18" charset="0"/>
                <a:ea typeface="Cambria" pitchFamily="18" charset="0"/>
                <a:cs typeface="Constantia"/>
              </a:rPr>
              <a:t>i</a:t>
            </a:r>
            <a:r>
              <a:rPr sz="2600" spc="-5" dirty="0">
                <a:latin typeface="Cambria" pitchFamily="18" charset="0"/>
                <a:ea typeface="Cambria" pitchFamily="18" charset="0"/>
                <a:cs typeface="Constantia"/>
              </a:rPr>
              <a:t>n</a:t>
            </a:r>
            <a:r>
              <a:rPr sz="2600" spc="-15" dirty="0">
                <a:latin typeface="Cambria" pitchFamily="18" charset="0"/>
                <a:ea typeface="Cambria" pitchFamily="18" charset="0"/>
                <a:cs typeface="Constantia"/>
              </a:rPr>
              <a:t>)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I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is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dirty="0">
                <a:latin typeface="Constantia"/>
                <a:cs typeface="Constantia"/>
              </a:rPr>
              <a:t>ted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</a:t>
            </a:r>
            <a:r>
              <a:rPr sz="2600" spc="-10" dirty="0">
                <a:latin typeface="Constantia"/>
                <a:cs typeface="Constantia"/>
              </a:rPr>
              <a:t>l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rf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5" dirty="0">
                <a:latin typeface="Constantia"/>
                <a:cs typeface="Constantia"/>
              </a:rPr>
              <a:t>ol</a:t>
            </a:r>
            <a:r>
              <a:rPr sz="2600" spc="-10" dirty="0">
                <a:latin typeface="Constantia"/>
                <a:cs typeface="Constantia"/>
              </a:rPr>
              <a:t>i.</a:t>
            </a:r>
            <a:endParaRPr sz="2600">
              <a:latin typeface="Constantia"/>
              <a:cs typeface="Constantia"/>
            </a:endParaRPr>
          </a:p>
          <a:p>
            <a:pPr marL="285750" marR="683260" indent="-273685">
              <a:lnSpc>
                <a:spcPts val="2650"/>
              </a:lnSpc>
              <a:spcBef>
                <a:spcPts val="650"/>
              </a:spcBef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b="1" i="1" dirty="0">
                <a:solidFill>
                  <a:srgbClr val="C00000"/>
                </a:solidFill>
                <a:latin typeface="Constantia"/>
                <a:cs typeface="Constantia"/>
              </a:rPr>
              <a:t>Perfusion:</a:t>
            </a:r>
            <a:r>
              <a:rPr sz="2600" b="1" i="1" spc="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a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t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0" dirty="0">
                <a:latin typeface="Constantia"/>
                <a:cs typeface="Constantia"/>
              </a:rPr>
              <a:t>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b</a:t>
            </a:r>
            <a:r>
              <a:rPr sz="2600" spc="-5" dirty="0">
                <a:latin typeface="Constantia"/>
                <a:cs typeface="Constantia"/>
              </a:rPr>
              <a:t>l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wh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ug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5" dirty="0">
                <a:latin typeface="Constantia"/>
                <a:cs typeface="Constantia"/>
              </a:rPr>
              <a:t>u</a:t>
            </a:r>
            <a:r>
              <a:rPr sz="2600" spc="-15" dirty="0">
                <a:latin typeface="Constantia"/>
                <a:cs typeface="Constantia"/>
              </a:rPr>
              <a:t>l</a:t>
            </a:r>
            <a:r>
              <a:rPr sz="2600" dirty="0">
                <a:latin typeface="Constantia"/>
                <a:cs typeface="Constantia"/>
              </a:rPr>
              <a:t>m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ary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dirty="0">
                <a:latin typeface="Constantia"/>
                <a:cs typeface="Constantia"/>
              </a:rPr>
              <a:t>a</a:t>
            </a:r>
            <a:r>
              <a:rPr sz="2600" spc="-20" dirty="0">
                <a:latin typeface="Constantia"/>
                <a:cs typeface="Constantia"/>
              </a:rPr>
              <a:t>p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onstantia"/>
                <a:cs typeface="Constantia"/>
              </a:rPr>
              <a:t>P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.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+mj-lt"/>
                <a:cs typeface="Constantia"/>
              </a:rPr>
              <a:t>=</a:t>
            </a:r>
            <a:r>
              <a:rPr sz="2600" spc="-10" dirty="0">
                <a:latin typeface="+mj-lt"/>
                <a:cs typeface="Times New Roman"/>
              </a:rPr>
              <a:t> </a:t>
            </a:r>
            <a:r>
              <a:rPr sz="2600" spc="-15" dirty="0">
                <a:latin typeface="+mj-lt"/>
                <a:cs typeface="Constantia"/>
              </a:rPr>
              <a:t>5</a:t>
            </a:r>
            <a:r>
              <a:rPr sz="2600" dirty="0">
                <a:latin typeface="+mj-lt"/>
                <a:cs typeface="Times New Roman"/>
              </a:rPr>
              <a:t> </a:t>
            </a:r>
            <a:r>
              <a:rPr sz="2600" spc="-15" dirty="0">
                <a:latin typeface="+mj-lt"/>
                <a:cs typeface="Constantia"/>
              </a:rPr>
              <a:t>l</a:t>
            </a:r>
            <a:r>
              <a:rPr sz="2600" spc="-10" dirty="0">
                <a:latin typeface="+mj-lt"/>
                <a:cs typeface="Constantia"/>
              </a:rPr>
              <a:t>i</a:t>
            </a:r>
            <a:r>
              <a:rPr sz="2600" spc="10" dirty="0">
                <a:latin typeface="+mj-lt"/>
                <a:cs typeface="Constantia"/>
              </a:rPr>
              <a:t>t</a:t>
            </a:r>
            <a:r>
              <a:rPr sz="2600" spc="-25" dirty="0">
                <a:latin typeface="+mj-lt"/>
                <a:cs typeface="Constantia"/>
              </a:rPr>
              <a:t>/</a:t>
            </a:r>
            <a:r>
              <a:rPr sz="2600" dirty="0">
                <a:latin typeface="+mj-lt"/>
                <a:cs typeface="Constantia"/>
              </a:rPr>
              <a:t>m</a:t>
            </a:r>
            <a:r>
              <a:rPr sz="2600" spc="-10" dirty="0">
                <a:latin typeface="+mj-lt"/>
                <a:cs typeface="Constantia"/>
              </a:rPr>
              <a:t>i</a:t>
            </a:r>
            <a:r>
              <a:rPr sz="2600" dirty="0">
                <a:latin typeface="+mj-lt"/>
                <a:cs typeface="Constantia"/>
              </a:rPr>
              <a:t>n</a:t>
            </a:r>
            <a:endParaRPr sz="2600">
              <a:latin typeface="+mj-lt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266" y="4623881"/>
            <a:ext cx="8373109" cy="14041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5750" marR="5080" indent="-273685">
              <a:lnSpc>
                <a:spcPts val="2650"/>
              </a:lnSpc>
            </a:pPr>
            <a:r>
              <a:rPr sz="3675" baseline="6802" dirty="0">
                <a:solidFill>
                  <a:srgbClr val="0AD0D9"/>
                </a:solidFill>
                <a:latin typeface="OpenSymbol"/>
                <a:cs typeface="OpenSymbol"/>
              </a:rPr>
              <a:t></a:t>
            </a:r>
            <a:r>
              <a:rPr sz="2600" b="1" i="1" dirty="0">
                <a:solidFill>
                  <a:srgbClr val="C00000"/>
                </a:solidFill>
                <a:latin typeface="Constantia"/>
                <a:cs typeface="Constantia"/>
              </a:rPr>
              <a:t>Diffusion: </a:t>
            </a:r>
            <a:r>
              <a:rPr sz="2600" spc="-15" dirty="0">
                <a:latin typeface="Constantia"/>
                <a:cs typeface="Constantia"/>
              </a:rPr>
              <a:t>a</a:t>
            </a:r>
            <a:r>
              <a:rPr sz="2600" spc="-5" dirty="0">
                <a:latin typeface="Constantia"/>
                <a:cs typeface="Constantia"/>
              </a:rPr>
              <a:t>c</a:t>
            </a:r>
            <a:r>
              <a:rPr sz="2600" spc="-10" dirty="0">
                <a:latin typeface="Constantia"/>
                <a:cs typeface="Constantia"/>
              </a:rPr>
              <a:t>r</a:t>
            </a:r>
            <a:r>
              <a:rPr sz="2600" spc="-15" dirty="0">
                <a:latin typeface="Constantia"/>
                <a:cs typeface="Constantia"/>
              </a:rPr>
              <a:t>o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onstantia"/>
                <a:cs typeface="Constantia"/>
              </a:rPr>
              <a:t>c</a:t>
            </a:r>
            <a:r>
              <a:rPr sz="2600" spc="-15" dirty="0">
                <a:latin typeface="Constantia"/>
                <a:cs typeface="Constantia"/>
              </a:rPr>
              <a:t>ap.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me</a:t>
            </a:r>
            <a:r>
              <a:rPr sz="2600" spc="-5" dirty="0">
                <a:latin typeface="Constantia"/>
                <a:cs typeface="Constantia"/>
              </a:rPr>
              <a:t>m</a:t>
            </a:r>
            <a:r>
              <a:rPr sz="2600" dirty="0">
                <a:latin typeface="Constantia"/>
                <a:cs typeface="Constantia"/>
              </a:rPr>
              <a:t>.</a:t>
            </a:r>
            <a:r>
              <a:rPr sz="2600" spc="-10" dirty="0">
                <a:latin typeface="Constantia"/>
                <a:cs typeface="Constantia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th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tra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10" dirty="0">
                <a:latin typeface="Constantia"/>
                <a:cs typeface="Constantia"/>
              </a:rPr>
              <a:t>s</a:t>
            </a:r>
            <a:r>
              <a:rPr sz="2600" spc="-15" dirty="0">
                <a:latin typeface="Constantia"/>
                <a:cs typeface="Constantia"/>
              </a:rPr>
              <a:t>f</a:t>
            </a:r>
            <a:r>
              <a:rPr sz="2600" dirty="0">
                <a:latin typeface="Constantia"/>
                <a:cs typeface="Constantia"/>
              </a:rPr>
              <a:t>er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as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25" dirty="0">
                <a:latin typeface="Constantia"/>
                <a:cs typeface="Constantia"/>
              </a:rPr>
              <a:t>w</a:t>
            </a:r>
            <a:r>
              <a:rPr sz="2600" dirty="0">
                <a:latin typeface="Constantia"/>
                <a:cs typeface="Constantia"/>
              </a:rPr>
              <a:t>een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onstantia"/>
                <a:cs typeface="Constantia"/>
              </a:rPr>
              <a:t>alv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spc="-15" dirty="0">
                <a:latin typeface="Constantia"/>
                <a:cs typeface="Constantia"/>
              </a:rPr>
              <a:t>la</a:t>
            </a:r>
            <a:r>
              <a:rPr sz="2600" dirty="0">
                <a:latin typeface="Constantia"/>
                <a:cs typeface="Constantia"/>
              </a:rPr>
              <a:t>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air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>
                <a:latin typeface="Constantia"/>
                <a:cs typeface="Constantia"/>
              </a:rPr>
              <a:t>&amp;</a:t>
            </a:r>
            <a:r>
              <a:rPr sz="2600" spc="-5">
                <a:latin typeface="Times New Roman"/>
                <a:cs typeface="Times New Roman"/>
              </a:rPr>
              <a:t> </a:t>
            </a:r>
            <a:r>
              <a:rPr lang="en-US" sz="2600" spc="-5" dirty="0" smtClean="0">
                <a:latin typeface="Times New Roman"/>
                <a:cs typeface="Times New Roman"/>
              </a:rPr>
              <a:t> </a:t>
            </a:r>
            <a:r>
              <a:rPr sz="2600" spc="-20" smtClean="0">
                <a:latin typeface="Constantia"/>
                <a:cs typeface="Constantia"/>
              </a:rPr>
              <a:t>p</a:t>
            </a:r>
            <a:r>
              <a:rPr sz="2600" spc="5" smtClean="0">
                <a:latin typeface="Constantia"/>
                <a:cs typeface="Constantia"/>
              </a:rPr>
              <a:t>u</a:t>
            </a:r>
            <a:r>
              <a:rPr sz="2600" spc="-15" smtClean="0">
                <a:latin typeface="Constantia"/>
                <a:cs typeface="Constantia"/>
              </a:rPr>
              <a:t>l</a:t>
            </a:r>
            <a:r>
              <a:rPr sz="2600" smtClean="0">
                <a:latin typeface="Constantia"/>
                <a:cs typeface="Constantia"/>
              </a:rPr>
              <a:t>m</a:t>
            </a:r>
            <a:r>
              <a:rPr lang="en-US" sz="2600" dirty="0" smtClean="0">
                <a:latin typeface="Constantia"/>
                <a:cs typeface="Constantia"/>
              </a:rPr>
              <a:t>.</a:t>
            </a:r>
            <a:r>
              <a:rPr sz="2600" smtClean="0">
                <a:latin typeface="Times New Roman"/>
                <a:cs typeface="Times New Roman"/>
              </a:rPr>
              <a:t> </a:t>
            </a:r>
            <a:r>
              <a:rPr lang="en-US" sz="2600" spc="-5" dirty="0" smtClean="0">
                <a:latin typeface="Constantia"/>
                <a:cs typeface="Constantia"/>
              </a:rPr>
              <a:t>C</a:t>
            </a:r>
            <a:r>
              <a:rPr sz="2600" spc="-10" smtClean="0">
                <a:latin typeface="Constantia"/>
                <a:cs typeface="Constantia"/>
              </a:rPr>
              <a:t>a</a:t>
            </a:r>
            <a:r>
              <a:rPr sz="2600" spc="-15" smtClean="0">
                <a:latin typeface="Constantia"/>
                <a:cs typeface="Constantia"/>
              </a:rPr>
              <a:t>p</a:t>
            </a:r>
            <a:r>
              <a:rPr lang="en-US" sz="2600" spc="-15" dirty="0" smtClean="0">
                <a:latin typeface="Constantia"/>
                <a:cs typeface="Constantia"/>
              </a:rPr>
              <a:t>.</a:t>
            </a:r>
            <a:r>
              <a:rPr sz="2600" spc="-10" smtClean="0">
                <a:latin typeface="Times New Roman"/>
                <a:cs typeface="Times New Roman"/>
              </a:rPr>
              <a:t> </a:t>
            </a:r>
            <a:r>
              <a:rPr lang="en-US" sz="2600" spc="10" dirty="0" smtClean="0">
                <a:latin typeface="Constantia"/>
                <a:cs typeface="Times New Roman"/>
              </a:rPr>
              <a:t>blood</a:t>
            </a:r>
            <a:r>
              <a:rPr sz="2600" spc="-10" smtClean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5" dirty="0">
                <a:latin typeface="Constantia"/>
                <a:cs typeface="Constantia"/>
              </a:rPr>
              <a:t>n</a:t>
            </a:r>
            <a:r>
              <a:rPr sz="2600" spc="-15" dirty="0">
                <a:latin typeface="Constantia"/>
                <a:cs typeface="Constantia"/>
              </a:rPr>
              <a:t>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0" dirty="0">
                <a:latin typeface="Constantia"/>
                <a:cs typeface="Constantia"/>
              </a:rPr>
              <a:t>e</a:t>
            </a:r>
            <a:r>
              <a:rPr sz="2600" dirty="0">
                <a:latin typeface="Constantia"/>
                <a:cs typeface="Constantia"/>
              </a:rPr>
              <a:t>rm</a:t>
            </a:r>
            <a:r>
              <a:rPr sz="2600" spc="-10" dirty="0">
                <a:latin typeface="Constantia"/>
                <a:cs typeface="Constantia"/>
              </a:rPr>
              <a:t>i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dirty="0">
                <a:latin typeface="Constantia"/>
                <a:cs typeface="Constantia"/>
              </a:rPr>
              <a:t>ed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</a:t>
            </a:r>
            <a:r>
              <a:rPr sz="2600" dirty="0">
                <a:latin typeface="Constantia"/>
                <a:cs typeface="Constantia"/>
              </a:rPr>
              <a:t>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spc="-15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onstantia"/>
                <a:cs typeface="Constantia"/>
              </a:rPr>
              <a:t>g</a:t>
            </a:r>
            <a:r>
              <a:rPr sz="2600" spc="-15" dirty="0">
                <a:latin typeface="Constantia"/>
                <a:cs typeface="Constantia"/>
              </a:rPr>
              <a:t>as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onstantia"/>
                <a:cs typeface="Constantia"/>
              </a:rPr>
              <a:t>t</a:t>
            </a:r>
            <a:r>
              <a:rPr sz="2600" dirty="0">
                <a:latin typeface="Constantia"/>
                <a:cs typeface="Constantia"/>
              </a:rPr>
              <a:t>e</a:t>
            </a:r>
            <a:r>
              <a:rPr sz="2600" spc="-5" dirty="0">
                <a:latin typeface="Constantia"/>
                <a:cs typeface="Constantia"/>
              </a:rPr>
              <a:t>n</a:t>
            </a:r>
            <a:r>
              <a:rPr sz="2600" spc="-20" dirty="0">
                <a:latin typeface="Constantia"/>
                <a:cs typeface="Constantia"/>
              </a:rPr>
              <a:t>s</a:t>
            </a:r>
            <a:r>
              <a:rPr sz="2600" dirty="0">
                <a:latin typeface="Constantia"/>
                <a:cs typeface="Constantia"/>
              </a:rPr>
              <a:t>i</a:t>
            </a:r>
            <a:r>
              <a:rPr sz="2600" spc="-25" dirty="0">
                <a:latin typeface="Constantia"/>
                <a:cs typeface="Constantia"/>
              </a:rPr>
              <a:t>o</a:t>
            </a:r>
            <a:r>
              <a:rPr sz="2600" dirty="0">
                <a:latin typeface="Constantia"/>
                <a:cs typeface="Constantia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0">
                <a:latin typeface="Constantia"/>
                <a:cs typeface="Constantia"/>
              </a:rPr>
              <a:t>g</a:t>
            </a:r>
            <a:r>
              <a:rPr sz="2600">
                <a:latin typeface="Constantia"/>
                <a:cs typeface="Constantia"/>
              </a:rPr>
              <a:t>r</a:t>
            </a:r>
            <a:r>
              <a:rPr sz="2600" spc="-25">
                <a:latin typeface="Constantia"/>
                <a:cs typeface="Constantia"/>
              </a:rPr>
              <a:t>a</a:t>
            </a:r>
            <a:r>
              <a:rPr sz="2600">
                <a:latin typeface="Constantia"/>
                <a:cs typeface="Constantia"/>
              </a:rPr>
              <a:t>d</a:t>
            </a:r>
            <a:r>
              <a:rPr sz="2600" spc="-10">
                <a:latin typeface="Constantia"/>
                <a:cs typeface="Constantia"/>
              </a:rPr>
              <a:t>i</a:t>
            </a:r>
            <a:r>
              <a:rPr sz="2600">
                <a:latin typeface="Constantia"/>
                <a:cs typeface="Constantia"/>
              </a:rPr>
              <a:t>e</a:t>
            </a:r>
            <a:r>
              <a:rPr sz="2600" spc="-5">
                <a:latin typeface="Constantia"/>
                <a:cs typeface="Constantia"/>
              </a:rPr>
              <a:t>n</a:t>
            </a:r>
            <a:r>
              <a:rPr sz="2600" spc="10">
                <a:latin typeface="Constantia"/>
                <a:cs typeface="Constantia"/>
              </a:rPr>
              <a:t>t</a:t>
            </a:r>
            <a:r>
              <a:rPr sz="2600" spc="-15">
                <a:latin typeface="Constantia"/>
                <a:cs typeface="Constantia"/>
              </a:rPr>
              <a:t>s</a:t>
            </a:r>
            <a:r>
              <a:rPr sz="2600" spc="-5">
                <a:latin typeface="Times New Roman"/>
                <a:cs typeface="Times New Roman"/>
              </a:rPr>
              <a:t> </a:t>
            </a:r>
            <a:r>
              <a:rPr lang="en-US" sz="2600" spc="-5" dirty="0" smtClean="0">
                <a:latin typeface="Constantia"/>
                <a:cs typeface="Times New Roman"/>
              </a:rPr>
              <a:t>between</a:t>
            </a:r>
            <a:r>
              <a:rPr sz="2600" smtClean="0">
                <a:latin typeface="Times New Roman"/>
                <a:cs typeface="Times New Roman"/>
              </a:rPr>
              <a:t> </a:t>
            </a:r>
            <a:r>
              <a:rPr sz="2600" spc="10" smtClean="0">
                <a:latin typeface="Constantia"/>
                <a:cs typeface="Constantia"/>
              </a:rPr>
              <a:t>t</a:t>
            </a:r>
            <a:r>
              <a:rPr sz="2600" spc="-15" smtClean="0">
                <a:latin typeface="Constantia"/>
                <a:cs typeface="Constantia"/>
              </a:rPr>
              <a:t>h</a:t>
            </a:r>
            <a:r>
              <a:rPr sz="2600" smtClean="0">
                <a:latin typeface="Constantia"/>
                <a:cs typeface="Constantia"/>
              </a:rPr>
              <a:t>em</a:t>
            </a:r>
            <a:r>
              <a:rPr lang="en-US" sz="2600" spc="-10" dirty="0" smtClean="0">
                <a:latin typeface="Times New Roman"/>
                <a:cs typeface="Times New Roman"/>
              </a:rPr>
              <a:t>                       </a:t>
            </a:r>
            <a:r>
              <a:rPr sz="2800" b="1" spc="-25" smtClean="0">
                <a:solidFill>
                  <a:srgbClr val="00B050"/>
                </a:solidFill>
                <a:latin typeface="Constantia"/>
                <a:cs typeface="Constantia"/>
              </a:rPr>
              <a:t>D</a:t>
            </a:r>
            <a:r>
              <a:rPr sz="2800" b="1" spc="-5" smtClean="0">
                <a:solidFill>
                  <a:srgbClr val="00B050"/>
                </a:solidFill>
                <a:latin typeface="Constantia"/>
                <a:cs typeface="Constantia"/>
              </a:rPr>
              <a:t>LC</a:t>
            </a:r>
            <a:r>
              <a:rPr sz="2800" b="1" smtClean="0">
                <a:solidFill>
                  <a:srgbClr val="00B050"/>
                </a:solidFill>
                <a:latin typeface="Constantia"/>
                <a:cs typeface="Constantia"/>
              </a:rPr>
              <a:t>O</a:t>
            </a:r>
            <a:r>
              <a:rPr sz="2400" spc="-10" smtClean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6000" y="3733800"/>
            <a:ext cx="18161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48105" algn="l"/>
              </a:tabLst>
            </a:pPr>
            <a:r>
              <a:rPr sz="2800" b="1" spc="5" dirty="0">
                <a:latin typeface="Times New Roman"/>
                <a:cs typeface="Times New Roman"/>
              </a:rPr>
              <a:t>V</a:t>
            </a:r>
            <a:r>
              <a:rPr sz="2800" b="1" spc="-10" dirty="0">
                <a:latin typeface="Times New Roman"/>
                <a:cs typeface="Times New Roman"/>
              </a:rPr>
              <a:t>/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Q</a:t>
            </a:r>
            <a:r>
              <a:rPr sz="2800" b="1" dirty="0">
                <a:latin typeface="Times New Roman"/>
                <a:cs typeface="Times New Roman"/>
              </a:rPr>
              <a:t>	</a:t>
            </a:r>
            <a:r>
              <a:rPr sz="2800" b="1" spc="-15" dirty="0">
                <a:latin typeface="Times New Roman"/>
                <a:cs typeface="Times New Roman"/>
              </a:rPr>
              <a:t>4/</a:t>
            </a:r>
            <a:r>
              <a:rPr sz="2800" b="1" dirty="0">
                <a:latin typeface="Times New Roman"/>
                <a:cs typeface="Times New Roman"/>
              </a:rPr>
              <a:t>5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0600" y="3733800"/>
            <a:ext cx="74676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200" b="1" spc="-30" baseline="-1984" dirty="0">
                <a:latin typeface="Times New Roman"/>
                <a:cs typeface="Times New Roman"/>
              </a:rPr>
              <a:t>=</a:t>
            </a:r>
            <a:r>
              <a:rPr sz="4200" b="1" spc="-179" baseline="-1984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0.8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9300" y="1215424"/>
            <a:ext cx="17843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u="heavy" dirty="0">
                <a:solidFill>
                  <a:srgbClr val="FD293D"/>
                </a:solidFill>
                <a:latin typeface="Arial Black"/>
                <a:cs typeface="Arial Black"/>
              </a:rPr>
              <a:t> 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92047" rIns="0" bIns="0" rtlCol="0">
            <a:spAutoFit/>
          </a:bodyPr>
          <a:lstStyle/>
          <a:p>
            <a:pPr marL="2311400">
              <a:lnSpc>
                <a:spcPct val="100000"/>
              </a:lnSpc>
            </a:pPr>
            <a:r>
              <a:rPr u="heavy" spc="-30" dirty="0"/>
              <a:t>L</a:t>
            </a:r>
            <a:r>
              <a:rPr u="heavy" spc="-40" dirty="0"/>
              <a:t>u</a:t>
            </a:r>
            <a:r>
              <a:rPr u="heavy" spc="-25" dirty="0"/>
              <a:t>ng</a:t>
            </a:r>
            <a:r>
              <a:rPr u="heavy" spc="-10" dirty="0"/>
              <a:t> </a:t>
            </a:r>
            <a:r>
              <a:rPr u="heavy" spc="-45" dirty="0"/>
              <a:t>V</a:t>
            </a:r>
            <a:r>
              <a:rPr u="heavy" spc="-30" dirty="0"/>
              <a:t>o</a:t>
            </a:r>
            <a:r>
              <a:rPr u="heavy" dirty="0"/>
              <a:t>l</a:t>
            </a:r>
            <a:r>
              <a:rPr u="heavy" spc="-5" dirty="0"/>
              <a:t>u</a:t>
            </a:r>
            <a:r>
              <a:rPr u="heavy" spc="-40" dirty="0"/>
              <a:t>m</a:t>
            </a:r>
            <a:r>
              <a:rPr u="heavy" spc="-30" dirty="0"/>
              <a:t>e</a:t>
            </a:r>
            <a:r>
              <a:rPr u="heavy" spc="-25" dirty="0"/>
              <a:t>s</a:t>
            </a:r>
            <a:r>
              <a:rPr u="heavy" dirty="0"/>
              <a:t>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0740" y="2736988"/>
            <a:ext cx="5965190" cy="223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5" dirty="0">
                <a:latin typeface="Arial"/>
                <a:cs typeface="Arial"/>
              </a:rPr>
              <a:t>Measu</a:t>
            </a:r>
            <a:r>
              <a:rPr sz="2800" spc="5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d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hroug</a:t>
            </a:r>
            <a:r>
              <a:rPr sz="2800" dirty="0">
                <a:latin typeface="Arial"/>
                <a:cs typeface="Arial"/>
              </a:rPr>
              <a:t>h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ar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ou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25" dirty="0">
                <a:latin typeface="Arial"/>
                <a:cs typeface="Arial"/>
              </a:rPr>
              <a:t>e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hods</a:t>
            </a:r>
            <a:endParaRPr sz="2800">
              <a:latin typeface="Arial"/>
              <a:cs typeface="Arial"/>
            </a:endParaRPr>
          </a:p>
          <a:p>
            <a:pPr marL="755650" lvl="1" indent="-285750">
              <a:spcBef>
                <a:spcPts val="17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lang="en-US" sz="2400" spc="-35" dirty="0" smtClean="0">
                <a:latin typeface="Arial"/>
                <a:cs typeface="Arial"/>
              </a:rPr>
              <a:t>B</a:t>
            </a:r>
            <a:r>
              <a:rPr lang="en-US" sz="2400" dirty="0" smtClean="0">
                <a:latin typeface="Arial"/>
                <a:cs typeface="Arial"/>
              </a:rPr>
              <a:t>o</a:t>
            </a:r>
            <a:r>
              <a:rPr lang="en-US" sz="2400" spc="-10" dirty="0" smtClean="0">
                <a:latin typeface="Arial"/>
                <a:cs typeface="Arial"/>
              </a:rPr>
              <a:t>d</a:t>
            </a:r>
            <a:r>
              <a:rPr lang="en-US" sz="2400" dirty="0" smtClean="0">
                <a:latin typeface="Arial"/>
                <a:cs typeface="Arial"/>
              </a:rPr>
              <a:t>y</a:t>
            </a:r>
            <a:r>
              <a:rPr lang="en-US" sz="2400" spc="65" dirty="0" smtClean="0">
                <a:latin typeface="Times New Roman"/>
                <a:cs typeface="Times New Roman"/>
              </a:rPr>
              <a:t> </a:t>
            </a:r>
            <a:r>
              <a:rPr lang="en-US" sz="2400" spc="-10" dirty="0" smtClean="0">
                <a:latin typeface="Arial"/>
                <a:cs typeface="Arial"/>
              </a:rPr>
              <a:t>p</a:t>
            </a:r>
            <a:r>
              <a:rPr lang="en-US" sz="2400" spc="-5" dirty="0" smtClean="0">
                <a:latin typeface="Arial"/>
                <a:cs typeface="Arial"/>
              </a:rPr>
              <a:t>l</a:t>
            </a:r>
            <a:r>
              <a:rPr lang="en-US" sz="2400" spc="-10" dirty="0" smtClean="0">
                <a:latin typeface="Arial"/>
                <a:cs typeface="Arial"/>
              </a:rPr>
              <a:t>et</a:t>
            </a:r>
            <a:r>
              <a:rPr lang="en-US" sz="2400" dirty="0" smtClean="0">
                <a:latin typeface="Arial"/>
                <a:cs typeface="Arial"/>
              </a:rPr>
              <a:t>hys</a:t>
            </a:r>
            <a:r>
              <a:rPr lang="en-US" sz="2400" spc="15" dirty="0" smtClean="0">
                <a:latin typeface="Arial"/>
                <a:cs typeface="Arial"/>
              </a:rPr>
              <a:t>m</a:t>
            </a:r>
            <a:r>
              <a:rPr lang="en-US" sz="2400" dirty="0" smtClean="0">
                <a:latin typeface="Arial"/>
                <a:cs typeface="Arial"/>
              </a:rPr>
              <a:t>o</a:t>
            </a:r>
            <a:r>
              <a:rPr lang="en-US" sz="2400" spc="-10" dirty="0" smtClean="0">
                <a:latin typeface="Arial"/>
                <a:cs typeface="Arial"/>
              </a:rPr>
              <a:t>g</a:t>
            </a:r>
            <a:r>
              <a:rPr lang="en-US" sz="2400" dirty="0" smtClean="0">
                <a:latin typeface="Arial"/>
                <a:cs typeface="Arial"/>
              </a:rPr>
              <a:t>ra</a:t>
            </a:r>
            <a:r>
              <a:rPr lang="en-US" sz="2400" spc="-10" dirty="0" smtClean="0">
                <a:latin typeface="Arial"/>
                <a:cs typeface="Arial"/>
              </a:rPr>
              <a:t>ph</a:t>
            </a:r>
            <a:r>
              <a:rPr lang="en-US" sz="2400" dirty="0" smtClean="0">
                <a:latin typeface="Arial"/>
                <a:cs typeface="Arial"/>
              </a:rPr>
              <a:t>y</a:t>
            </a:r>
          </a:p>
          <a:p>
            <a:pPr marL="755650" lvl="1" indent="-285750">
              <a:spcBef>
                <a:spcPts val="17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lang="en-US" sz="2400" spc="-5" dirty="0" smtClean="0">
                <a:latin typeface="Arial"/>
                <a:cs typeface="Arial"/>
              </a:rPr>
              <a:t>Ni</a:t>
            </a:r>
            <a:r>
              <a:rPr lang="en-US" sz="2400" spc="-10" dirty="0" smtClean="0">
                <a:latin typeface="Arial"/>
                <a:cs typeface="Arial"/>
              </a:rPr>
              <a:t>t</a:t>
            </a:r>
            <a:r>
              <a:rPr lang="en-US" sz="2400" dirty="0" smtClean="0">
                <a:latin typeface="Arial"/>
                <a:cs typeface="Arial"/>
              </a:rPr>
              <a:t>r</a:t>
            </a:r>
            <a:r>
              <a:rPr lang="en-US" sz="2400" spc="-10" dirty="0" smtClean="0">
                <a:latin typeface="Arial"/>
                <a:cs typeface="Arial"/>
              </a:rPr>
              <a:t>og</a:t>
            </a:r>
            <a:r>
              <a:rPr lang="en-US" sz="2400" dirty="0" smtClean="0">
                <a:latin typeface="Arial"/>
                <a:cs typeface="Arial"/>
              </a:rPr>
              <a:t>en</a:t>
            </a:r>
            <a:r>
              <a:rPr lang="en-US" sz="2400" spc="6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w</a:t>
            </a:r>
            <a:r>
              <a:rPr lang="en-US" sz="2400" spc="-10" dirty="0" smtClean="0">
                <a:latin typeface="Arial"/>
                <a:cs typeface="Arial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s</a:t>
            </a:r>
            <a:r>
              <a:rPr lang="en-US" sz="2400" spc="-10" dirty="0" smtClean="0">
                <a:latin typeface="Arial"/>
                <a:cs typeface="Arial"/>
              </a:rPr>
              <a:t>h</a:t>
            </a:r>
            <a:r>
              <a:rPr lang="en-US" sz="2400" dirty="0" smtClean="0">
                <a:latin typeface="Arial"/>
                <a:cs typeface="Arial"/>
              </a:rPr>
              <a:t>o</a:t>
            </a:r>
            <a:r>
              <a:rPr lang="en-US" sz="2400" spc="-10" dirty="0" smtClean="0">
                <a:latin typeface="Arial"/>
                <a:cs typeface="Arial"/>
              </a:rPr>
              <a:t>ut</a:t>
            </a:r>
            <a:endParaRPr lang="en-US" sz="2400" dirty="0" smtClean="0">
              <a:latin typeface="Arial"/>
              <a:cs typeface="Arial"/>
            </a:endParaRPr>
          </a:p>
          <a:p>
            <a:pPr marL="755650" lvl="1" indent="-285750">
              <a:lnSpc>
                <a:spcPct val="100000"/>
              </a:lnSpc>
              <a:spcBef>
                <a:spcPts val="1750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400" spc="-5" smtClean="0">
                <a:latin typeface="Arial"/>
                <a:cs typeface="Arial"/>
              </a:rPr>
              <a:t>Di</a:t>
            </a:r>
            <a:r>
              <a:rPr sz="2400" spc="-15" smtClean="0">
                <a:latin typeface="Arial"/>
                <a:cs typeface="Arial"/>
              </a:rPr>
              <a:t>l</a:t>
            </a:r>
            <a:r>
              <a:rPr sz="2400" spc="-10" smtClean="0">
                <a:latin typeface="Arial"/>
                <a:cs typeface="Arial"/>
              </a:rPr>
              <a:t>u</a:t>
            </a:r>
            <a:r>
              <a:rPr sz="2400" smtClean="0">
                <a:latin typeface="Arial"/>
                <a:cs typeface="Arial"/>
              </a:rPr>
              <a:t>t</a:t>
            </a:r>
            <a:r>
              <a:rPr sz="2400" spc="-15" smtClean="0">
                <a:latin typeface="Arial"/>
                <a:cs typeface="Arial"/>
              </a:rPr>
              <a:t>i</a:t>
            </a:r>
            <a:r>
              <a:rPr sz="2400" smtClean="0">
                <a:latin typeface="Arial"/>
                <a:cs typeface="Arial"/>
              </a:rPr>
              <a:t>o</a:t>
            </a:r>
            <a:r>
              <a:rPr sz="2400" spc="-10" smtClean="0">
                <a:latin typeface="Arial"/>
                <a:cs typeface="Arial"/>
              </a:rPr>
              <a:t>na</a:t>
            </a:r>
            <a:r>
              <a:rPr sz="2400" spc="-5" smtClean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: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u</a:t>
            </a:r>
            <a:r>
              <a:rPr sz="2400" spc="15" dirty="0">
                <a:latin typeface="Arial"/>
                <a:cs typeface="Arial"/>
              </a:rPr>
              <a:t>m</a:t>
            </a:r>
            <a:r>
              <a:rPr sz="2400" spc="-10" dirty="0">
                <a:latin typeface="Arial"/>
                <a:cs typeface="Arial"/>
              </a:rPr>
              <a:t>,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100</a:t>
            </a:r>
            <a:r>
              <a:rPr sz="2400">
                <a:latin typeface="Arial"/>
                <a:cs typeface="Arial"/>
              </a:rPr>
              <a:t>%</a:t>
            </a:r>
            <a:r>
              <a:rPr sz="2400" spc="7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ox</a:t>
            </a:r>
            <a:r>
              <a:rPr sz="2400" smtClean="0">
                <a:latin typeface="Arial"/>
                <a:cs typeface="Arial"/>
              </a:rPr>
              <a:t>y</a:t>
            </a:r>
            <a:r>
              <a:rPr sz="2400" spc="-10" smtClean="0">
                <a:latin typeface="Arial"/>
                <a:cs typeface="Arial"/>
              </a:rPr>
              <a:t>g</a:t>
            </a:r>
            <a:r>
              <a:rPr sz="2400" smtClean="0">
                <a:latin typeface="Arial"/>
                <a:cs typeface="Arial"/>
              </a:rPr>
              <a:t>en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70941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304800"/>
            <a:ext cx="8458200" cy="601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752600"/>
            <a:ext cx="7162800" cy="441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6900" y="777551"/>
            <a:ext cx="8133080" cy="919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C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ha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g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spc="2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10" dirty="0">
                <a:solidFill>
                  <a:srgbClr val="392FF6"/>
                </a:solidFill>
                <a:latin typeface="Arial Black"/>
                <a:cs typeface="Arial Black"/>
              </a:rPr>
              <a:t>i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n</a:t>
            </a:r>
            <a:r>
              <a:rPr sz="3200" b="1" spc="2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L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ng</a:t>
            </a:r>
            <a:r>
              <a:rPr sz="3200" b="1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o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lu</a:t>
            </a:r>
            <a:r>
              <a:rPr sz="3200" b="1" spc="-25" dirty="0">
                <a:solidFill>
                  <a:srgbClr val="392FF6"/>
                </a:solidFill>
                <a:latin typeface="Arial Black"/>
                <a:cs typeface="Arial Black"/>
              </a:rPr>
              <a:t>mes</a:t>
            </a:r>
            <a:r>
              <a:rPr sz="3200" b="1" spc="254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in</a:t>
            </a:r>
            <a:r>
              <a:rPr sz="3200" b="1" spc="26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V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spc="-10" dirty="0">
                <a:solidFill>
                  <a:srgbClr val="392FF6"/>
                </a:solidFill>
                <a:latin typeface="Arial Black"/>
                <a:cs typeface="Arial Black"/>
              </a:rPr>
              <a:t>r</a:t>
            </a:r>
            <a:r>
              <a:rPr sz="3200" b="1" dirty="0">
                <a:solidFill>
                  <a:srgbClr val="392FF6"/>
                </a:solidFill>
                <a:latin typeface="Arial Black"/>
                <a:cs typeface="Arial Black"/>
              </a:rPr>
              <a:t>io</a:t>
            </a:r>
            <a:r>
              <a:rPr sz="3200" b="1" spc="-30" dirty="0">
                <a:solidFill>
                  <a:srgbClr val="392FF6"/>
                </a:solidFill>
                <a:latin typeface="Arial Black"/>
                <a:cs typeface="Arial Black"/>
              </a:rPr>
              <a:t>u</a:t>
            </a:r>
            <a:r>
              <a:rPr sz="3200" b="1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spc="-10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D</a:t>
            </a:r>
            <a:r>
              <a:rPr sz="3200" b="1" u="heavy" spc="-20" dirty="0">
                <a:solidFill>
                  <a:srgbClr val="392FF6"/>
                </a:solidFill>
                <a:latin typeface="Arial Black"/>
                <a:cs typeface="Arial Black"/>
              </a:rPr>
              <a:t>is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u="heavy" spc="-2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u="heavy" spc="-25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u="heavy" dirty="0">
                <a:solidFill>
                  <a:srgbClr val="392FF6"/>
                </a:solidFill>
                <a:latin typeface="Arial Black"/>
                <a:cs typeface="Arial Black"/>
              </a:rPr>
              <a:t> </a:t>
            </a:r>
            <a:r>
              <a:rPr sz="3200" b="1" u="heavy" spc="-5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u="heavy" spc="5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u="heavy" spc="-25" dirty="0">
                <a:solidFill>
                  <a:srgbClr val="392FF6"/>
                </a:solidFill>
                <a:latin typeface="Arial Black"/>
                <a:cs typeface="Arial Black"/>
              </a:rPr>
              <a:t>a</a:t>
            </a:r>
            <a:r>
              <a:rPr sz="3200" b="1" u="heavy" spc="-10" dirty="0">
                <a:solidFill>
                  <a:srgbClr val="392FF6"/>
                </a:solidFill>
                <a:latin typeface="Arial Black"/>
                <a:cs typeface="Arial Black"/>
              </a:rPr>
              <a:t>t</a:t>
            </a:r>
            <a:r>
              <a:rPr sz="3200" b="1" u="heavy" spc="-30" dirty="0">
                <a:solidFill>
                  <a:srgbClr val="392FF6"/>
                </a:solidFill>
                <a:latin typeface="Arial Black"/>
                <a:cs typeface="Arial Black"/>
              </a:rPr>
              <a:t>e</a:t>
            </a:r>
            <a:r>
              <a:rPr sz="3200" b="1" u="heavy" spc="-20" dirty="0">
                <a:solidFill>
                  <a:srgbClr val="392FF6"/>
                </a:solidFill>
                <a:latin typeface="Arial Black"/>
                <a:cs typeface="Arial Black"/>
              </a:rPr>
              <a:t>s</a:t>
            </a:r>
            <a:r>
              <a:rPr sz="3200" b="1" u="heavy" dirty="0">
                <a:solidFill>
                  <a:srgbClr val="392FF6"/>
                </a:solidFill>
                <a:latin typeface="Arial Black"/>
                <a:cs typeface="Arial Black"/>
              </a:rPr>
              <a:t> 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524000"/>
            <a:ext cx="7696200" cy="0"/>
          </a:xfrm>
          <a:custGeom>
            <a:avLst/>
            <a:gdLst/>
            <a:ahLst/>
            <a:cxnLst/>
            <a:rect l="l" t="t" r="r" b="b"/>
            <a:pathLst>
              <a:path w="7696200">
                <a:moveTo>
                  <a:pt x="0" y="0"/>
                </a:moveTo>
                <a:lnTo>
                  <a:pt x="76961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0" y="304800"/>
            <a:ext cx="8074666" cy="12053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0" tIns="645057" rIns="0" bIns="0" rtlCol="0">
            <a:spAutoFit/>
          </a:bodyPr>
          <a:lstStyle/>
          <a:p>
            <a:pPr marL="3415029">
              <a:lnSpc>
                <a:spcPct val="100000"/>
              </a:lnSpc>
            </a:pPr>
            <a:r>
              <a:rPr spc="-35"/>
              <a:t>DLC</a:t>
            </a:r>
            <a:r>
              <a:rPr spc="-25"/>
              <a:t>o</a:t>
            </a:r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610866" y="1854338"/>
            <a:ext cx="8159750" cy="3316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solidFill>
                  <a:srgbClr val="912122"/>
                </a:solidFill>
                <a:latin typeface="Comic Sans MS"/>
                <a:cs typeface="Comic Sans MS"/>
              </a:rPr>
              <a:t>-</a:t>
            </a:r>
            <a:r>
              <a:rPr sz="2800" spc="140" dirty="0">
                <a:solidFill>
                  <a:srgbClr val="912122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92FF6"/>
                </a:solidFill>
                <a:latin typeface="Arial"/>
                <a:cs typeface="Arial"/>
              </a:rPr>
              <a:t>Def</a:t>
            </a:r>
            <a:r>
              <a:rPr sz="2800" b="1" spc="-10" dirty="0">
                <a:solidFill>
                  <a:srgbClr val="392FF6"/>
                </a:solidFill>
                <a:latin typeface="Arial"/>
                <a:cs typeface="Arial"/>
              </a:rPr>
              <a:t>i</a:t>
            </a:r>
            <a:r>
              <a:rPr sz="2800" b="1" spc="-25" dirty="0">
                <a:solidFill>
                  <a:srgbClr val="392FF6"/>
                </a:solidFill>
                <a:latin typeface="Arial"/>
                <a:cs typeface="Arial"/>
              </a:rPr>
              <a:t>ne</a:t>
            </a:r>
            <a:r>
              <a:rPr sz="2800" b="1" spc="-20" dirty="0">
                <a:solidFill>
                  <a:srgbClr val="392FF6"/>
                </a:solidFill>
                <a:latin typeface="Arial"/>
                <a:cs typeface="Arial"/>
              </a:rPr>
              <a:t>d</a:t>
            </a:r>
            <a:r>
              <a:rPr sz="2800" b="1" spc="6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92FF6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392FF6"/>
                </a:solidFill>
                <a:latin typeface="Arial"/>
                <a:cs typeface="Arial"/>
              </a:rPr>
              <a:t>s</a:t>
            </a:r>
            <a:r>
              <a:rPr sz="2800" b="1" spc="-13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Arial"/>
                <a:cs typeface="Arial"/>
              </a:rPr>
              <a:t>r</a:t>
            </a:r>
            <a:r>
              <a:rPr sz="2400" spc="-10" dirty="0">
                <a:latin typeface="Arial"/>
                <a:cs typeface="Arial"/>
              </a:rPr>
              <a:t>at</a:t>
            </a:r>
            <a:r>
              <a:rPr sz="2400" dirty="0">
                <a:latin typeface="Arial"/>
                <a:cs typeface="Arial"/>
              </a:rPr>
              <a:t>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Arial"/>
                <a:cs typeface="Arial"/>
              </a:rPr>
              <a:t>a</a:t>
            </a:r>
            <a:r>
              <a:rPr sz="2400" spc="-10" dirty="0">
                <a:latin typeface="Arial"/>
                <a:cs typeface="Arial"/>
              </a:rPr>
              <a:t>t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w</a:t>
            </a:r>
            <a:r>
              <a:rPr sz="2400" spc="-10" dirty="0">
                <a:latin typeface="Arial"/>
                <a:cs typeface="Arial"/>
              </a:rPr>
              <a:t>h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dirty="0">
                <a:latin typeface="Arial"/>
                <a:cs typeface="Arial"/>
              </a:rPr>
              <a:t>ch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g</a:t>
            </a:r>
            <a:r>
              <a:rPr sz="2400" spc="-10" dirty="0">
                <a:latin typeface="Arial"/>
                <a:cs typeface="Arial"/>
              </a:rPr>
              <a:t>a</a:t>
            </a:r>
            <a:r>
              <a:rPr sz="2400" dirty="0">
                <a:latin typeface="Arial"/>
                <a:cs typeface="Arial"/>
              </a:rPr>
              <a:t>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en</a:t>
            </a:r>
            <a:r>
              <a:rPr sz="2400" dirty="0">
                <a:latin typeface="Arial"/>
                <a:cs typeface="Arial"/>
              </a:rPr>
              <a:t>t</a:t>
            </a:r>
            <a:r>
              <a:rPr sz="2400" spc="-10" dirty="0">
                <a:latin typeface="Arial"/>
                <a:cs typeface="Arial"/>
              </a:rPr>
              <a:t>e</a:t>
            </a:r>
            <a:r>
              <a:rPr sz="2400" dirty="0">
                <a:latin typeface="Arial"/>
                <a:cs typeface="Arial"/>
              </a:rPr>
              <a:t>rs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"/>
                <a:cs typeface="Arial"/>
              </a:rPr>
              <a:t>i</a:t>
            </a:r>
            <a:r>
              <a:rPr sz="2400" spc="-10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to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b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oo</a:t>
            </a:r>
            <a:r>
              <a:rPr sz="2400" dirty="0">
                <a:latin typeface="Arial"/>
                <a:cs typeface="Arial"/>
              </a:rPr>
              <a:t>d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285750" marR="5080" indent="-273050">
              <a:lnSpc>
                <a:spcPct val="140000"/>
              </a:lnSpc>
              <a:spcBef>
                <a:spcPts val="490"/>
              </a:spcBef>
              <a:buClr>
                <a:srgbClr val="CCCC98"/>
              </a:buClr>
              <a:buSzPct val="70000"/>
              <a:buFont typeface="Arial"/>
              <a:buAutoNum type="alphaUcParenR"/>
              <a:tabLst>
                <a:tab pos="285750" algn="l"/>
              </a:tabLst>
            </a:pPr>
            <a:r>
              <a:rPr sz="2000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g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ff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f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Hb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h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x.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spc="5" dirty="0">
                <a:latin typeface="Arial"/>
                <a:cs typeface="Arial"/>
              </a:rPr>
              <a:t>a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f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spc="5" dirty="0">
                <a:latin typeface="Arial"/>
                <a:cs typeface="Arial"/>
              </a:rPr>
              <a:t>p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y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p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in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pl</a:t>
            </a:r>
            <a:r>
              <a:rPr sz="2000" spc="5" dirty="0">
                <a:latin typeface="Arial"/>
                <a:cs typeface="Arial"/>
              </a:rPr>
              <a:t>as</a:t>
            </a:r>
            <a:r>
              <a:rPr sz="2000" dirty="0">
                <a:latin typeface="Arial"/>
                <a:cs typeface="Arial"/>
              </a:rPr>
              <a:t>ma</a:t>
            </a:r>
            <a:endParaRPr sz="200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460"/>
              </a:spcBef>
              <a:buClr>
                <a:srgbClr val="CCCC98"/>
              </a:buClr>
              <a:buSzPct val="70000"/>
              <a:buFont typeface="Arial"/>
              <a:buAutoNum type="alphaUcParenR"/>
              <a:tabLst>
                <a:tab pos="285750" algn="l"/>
              </a:tabLst>
            </a:pPr>
            <a:r>
              <a:rPr sz="2000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e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co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-20" dirty="0">
                <a:latin typeface="Arial"/>
                <a:cs typeface="Arial"/>
              </a:rPr>
              <a:t>t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n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i</a:t>
            </a:r>
            <a:r>
              <a:rPr sz="2000" spc="-10" dirty="0">
                <a:latin typeface="Arial"/>
                <a:cs typeface="Arial"/>
              </a:rPr>
              <a:t>t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a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w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b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spc="5" dirty="0">
                <a:latin typeface="Arial"/>
                <a:cs typeface="Arial"/>
              </a:rPr>
              <a:t>o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d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co</a:t>
            </a:r>
            <a:r>
              <a:rPr sz="2000" spc="-5" dirty="0">
                <a:latin typeface="Arial"/>
                <a:cs typeface="Arial"/>
              </a:rPr>
              <a:t>n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5" dirty="0">
                <a:latin typeface="Times New Roman"/>
                <a:cs typeface="Times New Roman"/>
              </a:rPr>
              <a:t> </a:t>
            </a:r>
            <a:r>
              <a:rPr sz="2000" spc="-15">
                <a:latin typeface="Arial"/>
                <a:cs typeface="Arial"/>
              </a:rPr>
              <a:t>≈</a:t>
            </a:r>
            <a:r>
              <a:rPr sz="2000" spc="60">
                <a:latin typeface="Times New Roman"/>
                <a:cs typeface="Times New Roman"/>
              </a:rPr>
              <a:t> </a:t>
            </a:r>
            <a:r>
              <a:rPr sz="2000" smtClean="0">
                <a:latin typeface="Arial"/>
                <a:cs typeface="Arial"/>
              </a:rPr>
              <a:t>0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sz="2000" spc="-20" smtClean="0">
                <a:latin typeface="Arial"/>
                <a:cs typeface="Arial"/>
              </a:rPr>
              <a:t>T</a:t>
            </a:r>
            <a:r>
              <a:rPr sz="2000" spc="5" smtClean="0">
                <a:latin typeface="Arial"/>
                <a:cs typeface="Arial"/>
              </a:rPr>
              <a:t>h</a:t>
            </a:r>
            <a:r>
              <a:rPr sz="2000" spc="-5" smtClean="0">
                <a:latin typeface="Arial"/>
                <a:cs typeface="Arial"/>
              </a:rPr>
              <a:t>e</a:t>
            </a:r>
            <a:r>
              <a:rPr sz="2000" smtClean="0">
                <a:latin typeface="Arial"/>
                <a:cs typeface="Arial"/>
              </a:rPr>
              <a:t>r</a:t>
            </a:r>
            <a:r>
              <a:rPr sz="2000" spc="5" smtClean="0">
                <a:latin typeface="Arial"/>
                <a:cs typeface="Arial"/>
              </a:rPr>
              <a:t>e</a:t>
            </a:r>
            <a:r>
              <a:rPr sz="2000" spc="-20" smtClean="0">
                <a:latin typeface="Arial"/>
                <a:cs typeface="Arial"/>
              </a:rPr>
              <a:t>f</a:t>
            </a:r>
            <a:r>
              <a:rPr sz="2000" spc="5" smtClean="0">
                <a:latin typeface="Arial"/>
                <a:cs typeface="Arial"/>
              </a:rPr>
              <a:t>o</a:t>
            </a:r>
            <a:r>
              <a:rPr sz="2000" smtClean="0">
                <a:latin typeface="Arial"/>
                <a:cs typeface="Arial"/>
              </a:rPr>
              <a:t>r</a:t>
            </a:r>
            <a:r>
              <a:rPr sz="2000" spc="-5" smtClean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,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lm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c</a:t>
            </a:r>
            <a:r>
              <a:rPr sz="2000" spc="5" dirty="0">
                <a:latin typeface="Arial"/>
                <a:cs typeface="Arial"/>
              </a:rPr>
              <a:t>on</a:t>
            </a:r>
            <a:r>
              <a:rPr sz="2000" spc="-10" dirty="0">
                <a:latin typeface="Arial"/>
                <a:cs typeface="Arial"/>
              </a:rPr>
              <a:t>c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spc="-5">
                <a:latin typeface="Arial"/>
                <a:cs typeface="Arial"/>
              </a:rPr>
              <a:t>≈</a:t>
            </a:r>
            <a:r>
              <a:rPr sz="2000" smtClean="0">
                <a:latin typeface="Arial"/>
                <a:cs typeface="Arial"/>
              </a:rPr>
              <a:t>0</a:t>
            </a:r>
            <a:endParaRPr lang="en-US" sz="2000" dirty="0" smtClean="0"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1460"/>
              </a:spcBef>
              <a:buClr>
                <a:srgbClr val="CCCC98"/>
              </a:buClr>
              <a:buSzPct val="70000"/>
              <a:buFont typeface="Arial"/>
              <a:buAutoNum type="alphaUcParenR"/>
              <a:tabLst>
                <a:tab pos="285750" algn="l"/>
              </a:tabLst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400" dirty="0">
                <a:latin typeface="Arial"/>
                <a:cs typeface="Arial"/>
              </a:rPr>
              <a:t>-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Pt</a:t>
            </a:r>
            <a:r>
              <a:rPr sz="2000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ns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ir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spc="6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lu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mi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x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re</a:t>
            </a:r>
            <a:r>
              <a:rPr sz="20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ho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sz="2000" spc="4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spc="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0</a:t>
            </a:r>
            <a:r>
              <a:rPr sz="20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cs</a:t>
            </a:r>
            <a:r>
              <a:rPr sz="2000" spc="-1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000">
              <a:solidFill>
                <a:srgbClr val="C00000"/>
              </a:solidFill>
              <a:latin typeface="Arial"/>
              <a:cs typeface="Arial"/>
            </a:endParaRPr>
          </a:p>
          <a:p>
            <a:pPr marL="285750" indent="-273050">
              <a:lnSpc>
                <a:spcPct val="100000"/>
              </a:lnSpc>
              <a:spcBef>
                <a:spcPts val="500"/>
              </a:spcBef>
              <a:buClr>
                <a:srgbClr val="CCCC98"/>
              </a:buClr>
              <a:buSzPct val="70000"/>
              <a:buFont typeface="OpenSymbol"/>
              <a:buChar char="•"/>
              <a:tabLst>
                <a:tab pos="285750" algn="l"/>
              </a:tabLst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sz="2000" spc="5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u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0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sz="20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spc="-20" dirty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rm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000" spc="4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-20" dirty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r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d</a:t>
            </a:r>
            <a:r>
              <a:rPr sz="2000" b="1" spc="5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sz="2000" b="1" spc="5" dirty="0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sz="2000" b="1" spc="-10" dirty="0">
                <a:solidFill>
                  <a:srgbClr val="C00000"/>
                </a:solidFill>
                <a:latin typeface="Arial"/>
                <a:cs typeface="Arial"/>
              </a:rPr>
              <a:t>:</a:t>
            </a:r>
            <a:endParaRPr sz="2000" b="1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9600" y="5410200"/>
            <a:ext cx="815213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25" spc="5317" baseline="15669" smtClean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r>
              <a:rPr sz="2800" b="1" smtClean="0">
                <a:solidFill>
                  <a:srgbClr val="392FF6"/>
                </a:solidFill>
                <a:latin typeface="Arial"/>
                <a:cs typeface="Arial"/>
              </a:rPr>
              <a:t>N</a:t>
            </a:r>
            <a:r>
              <a:rPr lang="en-US" sz="2800" b="1" dirty="0" smtClean="0">
                <a:solidFill>
                  <a:srgbClr val="392FF6"/>
                </a:solidFill>
                <a:latin typeface="Arial"/>
                <a:cs typeface="Arial"/>
              </a:rPr>
              <a:t>.</a:t>
            </a:r>
            <a:r>
              <a:rPr sz="2800" b="1" spc="65" smtClean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392FF6"/>
                </a:solidFill>
                <a:latin typeface="Arial"/>
                <a:cs typeface="Arial"/>
              </a:rPr>
              <a:t>ran</a:t>
            </a:r>
            <a:r>
              <a:rPr sz="2800" b="1" spc="-35" dirty="0">
                <a:solidFill>
                  <a:srgbClr val="392FF6"/>
                </a:solidFill>
                <a:latin typeface="Arial"/>
                <a:cs typeface="Arial"/>
              </a:rPr>
              <a:t>g</a:t>
            </a:r>
            <a:r>
              <a:rPr sz="2800" b="1" dirty="0">
                <a:solidFill>
                  <a:srgbClr val="392FF6"/>
                </a:solidFill>
                <a:latin typeface="Arial"/>
                <a:cs typeface="Arial"/>
              </a:rPr>
              <a:t>e</a:t>
            </a:r>
            <a:r>
              <a:rPr sz="2800" b="1" spc="-135" dirty="0">
                <a:solidFill>
                  <a:srgbClr val="392FF6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Arial"/>
                <a:cs typeface="Arial"/>
              </a:rPr>
              <a:t>2</a:t>
            </a:r>
            <a:r>
              <a:rPr sz="2000" spc="5" dirty="0">
                <a:latin typeface="Arial"/>
                <a:cs typeface="Arial"/>
              </a:rPr>
              <a:t>0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5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Arial"/>
                <a:cs typeface="Arial"/>
              </a:rPr>
              <a:t>3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Arial"/>
                <a:cs typeface="Arial"/>
              </a:rPr>
              <a:t>ml</a:t>
            </a:r>
            <a:r>
              <a:rPr sz="2000" spc="-20" dirty="0">
                <a:latin typeface="Arial"/>
                <a:cs typeface="Arial"/>
              </a:rPr>
              <a:t>/</a:t>
            </a:r>
            <a:r>
              <a:rPr sz="2000" dirty="0">
                <a:latin typeface="Arial"/>
                <a:cs typeface="Arial"/>
              </a:rPr>
              <a:t>m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spc="5" dirty="0">
                <a:latin typeface="Arial"/>
                <a:cs typeface="Arial"/>
              </a:rPr>
              <a:t>n</a:t>
            </a:r>
            <a:r>
              <a:rPr sz="2000" spc="-20" dirty="0">
                <a:latin typeface="Arial"/>
                <a:cs typeface="Arial"/>
              </a:rPr>
              <a:t>./</a:t>
            </a:r>
            <a:r>
              <a:rPr sz="2000">
                <a:latin typeface="Arial"/>
                <a:cs typeface="Arial"/>
              </a:rPr>
              <a:t>mm</a:t>
            </a:r>
            <a:r>
              <a:rPr sz="2000" spc="-5">
                <a:latin typeface="Arial"/>
                <a:cs typeface="Arial"/>
              </a:rPr>
              <a:t>h</a:t>
            </a:r>
            <a:r>
              <a:rPr sz="2000">
                <a:latin typeface="Arial"/>
                <a:cs typeface="Arial"/>
              </a:rPr>
              <a:t>g</a:t>
            </a:r>
            <a:r>
              <a:rPr sz="2000" spc="75">
                <a:latin typeface="Times New Roman"/>
                <a:cs typeface="Times New Roman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Lucida Sans Unicode"/>
                <a:cs typeface="Lucida Sans Unicode"/>
              </a:rPr>
              <a:t>⇛</a:t>
            </a:r>
            <a:r>
              <a:rPr sz="2000" spc="60" smtClean="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80</a:t>
            </a:r>
            <a:r>
              <a:rPr sz="2400" smtClean="0">
                <a:latin typeface="Arial"/>
                <a:cs typeface="Arial"/>
              </a:rPr>
              <a:t>-1</a:t>
            </a:r>
            <a:r>
              <a:rPr sz="2400" spc="-10" smtClean="0">
                <a:latin typeface="Arial"/>
                <a:cs typeface="Arial"/>
              </a:rPr>
              <a:t>20</a:t>
            </a:r>
            <a:r>
              <a:rPr sz="2400">
                <a:latin typeface="Arial"/>
                <a:cs typeface="Arial"/>
              </a:rPr>
              <a:t>%</a:t>
            </a:r>
            <a:r>
              <a:rPr sz="2400" spc="70">
                <a:latin typeface="Times New Roman"/>
                <a:cs typeface="Times New Roman"/>
              </a:rPr>
              <a:t> </a:t>
            </a:r>
            <a:r>
              <a:rPr lang="en-US" sz="2400" spc="70" dirty="0" smtClean="0">
                <a:latin typeface="Times New Roman"/>
                <a:cs typeface="Times New Roman"/>
              </a:rPr>
              <a:t> </a:t>
            </a:r>
            <a:r>
              <a:rPr sz="2400" spc="-10" smtClean="0">
                <a:latin typeface="Arial"/>
                <a:cs typeface="Arial"/>
              </a:rPr>
              <a:t>of</a:t>
            </a:r>
            <a:r>
              <a:rPr lang="en-US" sz="2400" spc="-10" dirty="0" smtClean="0">
                <a:latin typeface="Arial"/>
                <a:cs typeface="Arial"/>
              </a:rPr>
              <a:t> predicted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reports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1"/>
            <a:ext cx="8915400" cy="633069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Printout_spirometry"/>
          <p:cNvPicPr>
            <a:picLocks noChangeAspect="1" noChangeArrowheads="1"/>
          </p:cNvPicPr>
          <p:nvPr/>
        </p:nvPicPr>
        <p:blipFill>
          <a:blip r:embed="rId2"/>
          <a:srcRect l="2842" t="48694" r="49416" b="11494"/>
          <a:stretch>
            <a:fillRect/>
          </a:stretch>
        </p:blipFill>
        <p:spPr bwMode="auto">
          <a:xfrm>
            <a:off x="168729" y="176463"/>
            <a:ext cx="8594271" cy="633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نتيجة بحث الصور عن ‪copd spirometry examp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304800"/>
            <a:ext cx="8661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 descr="2715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نتيجة بحث الصور عن ‪copd spirometry exampl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938" y="228600"/>
            <a:ext cx="91201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نتيجة بحث الصور عن ‪spirometry results obstructive vs restrictive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28600"/>
            <a:ext cx="85471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4204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200" spc="-30" dirty="0">
                <a:solidFill>
                  <a:srgbClr val="326565"/>
                </a:solidFill>
                <a:latin typeface="Arial Black"/>
                <a:cs typeface="Arial Black"/>
              </a:rPr>
              <a:t>u</a:t>
            </a: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ng</a:t>
            </a:r>
            <a:r>
              <a:rPr sz="3200" spc="260" dirty="0">
                <a:solidFill>
                  <a:srgbClr val="326565"/>
                </a:solidFill>
                <a:latin typeface="Times New Roman"/>
                <a:cs typeface="Times New Roman"/>
              </a:rPr>
              <a:t> </a:t>
            </a:r>
            <a:r>
              <a:rPr sz="3200" spc="-20" dirty="0">
                <a:solidFill>
                  <a:srgbClr val="326565"/>
                </a:solidFill>
                <a:latin typeface="Arial Black"/>
                <a:cs typeface="Arial Black"/>
              </a:rPr>
              <a:t>V</a:t>
            </a: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o</a:t>
            </a:r>
            <a:r>
              <a:rPr sz="3200" spc="-10" dirty="0">
                <a:solidFill>
                  <a:srgbClr val="326565"/>
                </a:solidFill>
                <a:latin typeface="Arial Black"/>
                <a:cs typeface="Arial Black"/>
              </a:rPr>
              <a:t>l</a:t>
            </a:r>
            <a:r>
              <a:rPr sz="3200" spc="-25" dirty="0">
                <a:solidFill>
                  <a:srgbClr val="326565"/>
                </a:solidFill>
                <a:latin typeface="Arial Black"/>
                <a:cs typeface="Arial Black"/>
              </a:rPr>
              <a:t>umes</a:t>
            </a:r>
            <a:endParaRPr sz="32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850018"/>
            <a:ext cx="2478405" cy="281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4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olu</a:t>
            </a:r>
            <a:r>
              <a:rPr sz="2800" spc="10" dirty="0">
                <a:latin typeface="Arial"/>
                <a:cs typeface="Arial"/>
              </a:rPr>
              <a:t>me</a:t>
            </a:r>
            <a:r>
              <a:rPr sz="280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039"/>
              </a:spcBef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dirty="0">
                <a:latin typeface="Arial"/>
                <a:cs typeface="Arial"/>
              </a:rPr>
              <a:t>4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spc="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 marL="755650" marR="5080" lvl="1" indent="-285750">
              <a:lnSpc>
                <a:spcPct val="139900"/>
              </a:lnSpc>
              <a:spcBef>
                <a:spcPts val="655"/>
              </a:spcBef>
              <a:buClr>
                <a:srgbClr val="96CDCC"/>
              </a:buClr>
              <a:buSzPct val="150000"/>
              <a:buFont typeface="Arial"/>
              <a:buChar char="•"/>
              <a:tabLst>
                <a:tab pos="755650" algn="l"/>
              </a:tabLst>
            </a:pPr>
            <a:r>
              <a:rPr sz="2600" spc="-20" dirty="0">
                <a:latin typeface="Arial"/>
                <a:cs typeface="Arial"/>
              </a:rPr>
              <a:t>S</a:t>
            </a:r>
            <a:r>
              <a:rPr sz="2600" dirty="0">
                <a:latin typeface="Arial"/>
                <a:cs typeface="Arial"/>
              </a:rPr>
              <a:t>um</a:t>
            </a:r>
            <a:r>
              <a:rPr sz="2600" spc="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f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2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or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Arial"/>
                <a:cs typeface="Arial"/>
              </a:rPr>
              <a:t>m</a:t>
            </a:r>
            <a:r>
              <a:rPr sz="2600" dirty="0">
                <a:latin typeface="Arial"/>
                <a:cs typeface="Arial"/>
              </a:rPr>
              <a:t>ore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Arial"/>
                <a:cs typeface="Arial"/>
              </a:rPr>
              <a:t>l</a:t>
            </a:r>
            <a:r>
              <a:rPr sz="2600" dirty="0">
                <a:latin typeface="Arial"/>
                <a:cs typeface="Arial"/>
              </a:rPr>
              <a:t>ung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"/>
                <a:cs typeface="Arial"/>
              </a:rPr>
              <a:t>v</a:t>
            </a:r>
            <a:r>
              <a:rPr sz="2600" spc="10" dirty="0">
                <a:latin typeface="Arial"/>
                <a:cs typeface="Arial"/>
              </a:rPr>
              <a:t>o</a:t>
            </a:r>
            <a:r>
              <a:rPr sz="2600" spc="-10" dirty="0">
                <a:latin typeface="Arial"/>
                <a:cs typeface="Arial"/>
              </a:rPr>
              <a:t>l</a:t>
            </a:r>
            <a:r>
              <a:rPr sz="2600" spc="10" dirty="0">
                <a:latin typeface="Arial"/>
                <a:cs typeface="Arial"/>
              </a:rPr>
              <a:t>um</a:t>
            </a:r>
            <a:r>
              <a:rPr sz="2600" dirty="0">
                <a:latin typeface="Arial"/>
                <a:cs typeface="Arial"/>
              </a:rPr>
              <a:t>es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3" name="object 123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71" y="533399"/>
            <a:ext cx="9126629" cy="5867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 l="2164" t="1324" b="49669"/>
          <a:stretch>
            <a:fillRect/>
          </a:stretch>
        </p:blipFill>
        <p:spPr bwMode="auto">
          <a:xfrm>
            <a:off x="152401" y="1855099"/>
            <a:ext cx="8995718" cy="294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66724"/>
            <a:ext cx="9144000" cy="5715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"/>
            <a:ext cx="8534398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ee the source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34916" cy="4597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25500"/>
          </a:xfrm>
        </p:spPr>
        <p:txBody>
          <a:bodyPr/>
          <a:lstStyle/>
          <a:p>
            <a:r>
              <a:rPr lang="en-US" sz="3500" dirty="0">
                <a:solidFill>
                  <a:srgbClr val="FFFF00"/>
                </a:solidFill>
              </a:rPr>
              <a:t/>
            </a:r>
            <a:br>
              <a:rPr lang="en-US" sz="3500" dirty="0">
                <a:solidFill>
                  <a:srgbClr val="FFFF00"/>
                </a:solidFill>
              </a:rPr>
            </a:br>
            <a:r>
              <a:rPr lang="en-US" sz="3500" dirty="0">
                <a:solidFill>
                  <a:srgbClr val="FFFF00"/>
                </a:solidFill>
              </a:rPr>
              <a:t>A 66 year old female complains of cough after dust exposure</a:t>
            </a:r>
            <a:r>
              <a:rPr lang="en-US" dirty="0"/>
              <a:t> 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319338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0" y="0"/>
            <a:ext cx="10423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0" y="0"/>
            <a:ext cx="6475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389438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3911" name="Picture 7" descr="C:\WINDOWS\Desktop\pft\Test for Spirometry_files\Va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6019800" y="2362200"/>
            <a:ext cx="2895600" cy="3810000"/>
          </a:xfrm>
          <a:prstGeom prst="rect">
            <a:avLst/>
          </a:prstGeom>
          <a:noFill/>
        </p:spPr>
      </p:pic>
      <p:sp>
        <p:nvSpPr>
          <p:cNvPr id="123912" name="Rectangle 8"/>
          <p:cNvSpPr>
            <a:spLocks noChangeArrowheads="1"/>
          </p:cNvSpPr>
          <p:nvPr/>
        </p:nvSpPr>
        <p:spPr bwMode="auto">
          <a:xfrm>
            <a:off x="4389438" y="2357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23913" name="Group 9"/>
          <p:cNvGraphicFramePr>
            <a:graphicFrameLocks noGrp="1"/>
          </p:cNvGraphicFramePr>
          <p:nvPr>
            <p:ph sz="half" idx="2"/>
          </p:nvPr>
        </p:nvGraphicFramePr>
        <p:xfrm>
          <a:off x="838200" y="2362200"/>
          <a:ext cx="4724400" cy="3276601"/>
        </p:xfrm>
        <a:graphic>
          <a:graphicData uri="http://schemas.openxmlformats.org/drawingml/2006/table">
            <a:tbl>
              <a:tblPr rtl="1"/>
              <a:tblGrid>
                <a:gridCol w="1146175"/>
                <a:gridCol w="903287"/>
                <a:gridCol w="917575"/>
                <a:gridCol w="1757363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%Pred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Meas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80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2.58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FVC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1.85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1.79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FEV1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FEV1/FVC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2.23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1.82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FEF 25-75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5.67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609600"/>
            <a:ext cx="8001000" cy="5715000"/>
          </a:xfrm>
        </p:spPr>
        <p:txBody>
          <a:bodyPr/>
          <a:lstStyle/>
          <a:p>
            <a:pPr algn="ctr" rtl="0">
              <a:lnSpc>
                <a:spcPct val="110000"/>
              </a:lnSpc>
              <a:buFontTx/>
              <a:buNone/>
            </a:pPr>
            <a:endParaRPr lang="en-US" b="1" dirty="0"/>
          </a:p>
          <a:p>
            <a:pPr algn="ctr" rtl="0">
              <a:lnSpc>
                <a:spcPct val="110000"/>
              </a:lnSpc>
              <a:buFontTx/>
              <a:buNone/>
            </a:pPr>
            <a:endParaRPr lang="en-US" b="1" dirty="0"/>
          </a:p>
          <a:p>
            <a:pPr algn="ctr" rtl="0">
              <a:lnSpc>
                <a:spcPct val="110000"/>
              </a:lnSpc>
              <a:buFontTx/>
              <a:buNone/>
            </a:pPr>
            <a:r>
              <a:rPr lang="en-US" b="1" dirty="0"/>
              <a:t>Normal Spirometry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FEV1/FVC: 48%</a:t>
            </a:r>
          </a:p>
          <a:p>
            <a:pPr algn="l" rtl="0"/>
            <a:r>
              <a:rPr lang="en-US"/>
              <a:t>FVC: 3.24L (86%)</a:t>
            </a:r>
          </a:p>
          <a:p>
            <a:pPr algn="l" rtl="0"/>
            <a:r>
              <a:rPr lang="en-US"/>
              <a:t>FEV1: 1.55L (48%)</a:t>
            </a:r>
          </a:p>
          <a:p>
            <a:pPr algn="l" rtl="0"/>
            <a:r>
              <a:rPr lang="en-US"/>
              <a:t>FEF25-75%: 0.64L (28%)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FEV1/FVC: 48%   Severely ↓</a:t>
            </a:r>
          </a:p>
          <a:p>
            <a:pPr algn="l" rtl="0"/>
            <a:r>
              <a:rPr lang="en-US"/>
              <a:t>FVC: 3.24L (86%)   Normal</a:t>
            </a:r>
          </a:p>
          <a:p>
            <a:pPr algn="l" rtl="0"/>
            <a:r>
              <a:rPr lang="en-US"/>
              <a:t>FEV1: 1.55L (48%) Severely ↓</a:t>
            </a:r>
          </a:p>
          <a:p>
            <a:pPr algn="l" rtl="0"/>
            <a:r>
              <a:rPr lang="en-US"/>
              <a:t>FEF25-75%: 0.64L (28%) Severely ↓</a:t>
            </a:r>
          </a:p>
          <a:p>
            <a:pPr algn="l" rtl="0">
              <a:buFontTx/>
              <a:buNone/>
            </a:pPr>
            <a:endParaRPr lang="en-US"/>
          </a:p>
          <a:p>
            <a:pPr algn="l" rtl="0"/>
            <a:r>
              <a:rPr lang="en-US"/>
              <a:t>Interpretation: Moderate obstruction</a:t>
            </a:r>
          </a:p>
          <a:p>
            <a:pPr algn="l" rtl="0">
              <a:buFontTx/>
              <a:buNone/>
            </a:pPr>
            <a:endParaRPr lang="en-US"/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FEV1/FVC: 59%</a:t>
            </a:r>
          </a:p>
          <a:p>
            <a:pPr algn="l" rtl="0"/>
            <a:r>
              <a:rPr lang="en-US"/>
              <a:t>FVC: 2.27L (71%)</a:t>
            </a:r>
          </a:p>
          <a:p>
            <a:pPr algn="l" rtl="0"/>
            <a:r>
              <a:rPr lang="en-US"/>
              <a:t>FEV1: 1.34L (49%)</a:t>
            </a:r>
          </a:p>
          <a:p>
            <a:pPr algn="l" rtl="0"/>
            <a:r>
              <a:rPr lang="en-US"/>
              <a:t>FEF25-75%: 0.95L (22%)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7812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Ti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da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23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me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(</a:t>
            </a:r>
            <a:r>
              <a:rPr sz="2800" spc="-15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4" y="2173108"/>
            <a:ext cx="2620010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6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0" dirty="0">
                <a:latin typeface="Arial"/>
                <a:cs typeface="Arial"/>
              </a:rPr>
              <a:t>V</a:t>
            </a:r>
            <a:r>
              <a:rPr sz="2800" spc="-5" dirty="0">
                <a:latin typeface="Arial"/>
                <a:cs typeface="Arial"/>
              </a:rPr>
              <a:t>olu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Arial"/>
                <a:cs typeface="Arial"/>
              </a:rPr>
              <a:t>in</a:t>
            </a:r>
            <a:r>
              <a:rPr sz="2800" spc="5">
                <a:latin typeface="Arial"/>
                <a:cs typeface="Arial"/>
              </a:rPr>
              <a:t>s</a:t>
            </a:r>
            <a:r>
              <a:rPr sz="2800" spc="-10">
                <a:latin typeface="Arial"/>
                <a:cs typeface="Arial"/>
              </a:rPr>
              <a:t>p</a:t>
            </a:r>
            <a:r>
              <a:rPr sz="2800" spc="5">
                <a:latin typeface="Arial"/>
                <a:cs typeface="Arial"/>
              </a:rPr>
              <a:t>i</a:t>
            </a:r>
            <a:r>
              <a:rPr sz="2800" spc="-5">
                <a:latin typeface="Arial"/>
                <a:cs typeface="Arial"/>
              </a:rPr>
              <a:t>r</a:t>
            </a:r>
            <a:r>
              <a:rPr sz="2800" spc="10">
                <a:latin typeface="Arial"/>
                <a:cs typeface="Arial"/>
              </a:rPr>
              <a:t>e</a:t>
            </a:r>
            <a:r>
              <a:rPr sz="2800">
                <a:latin typeface="Arial"/>
                <a:cs typeface="Arial"/>
              </a:rPr>
              <a:t>d</a:t>
            </a:r>
            <a:r>
              <a:rPr sz="2800" spc="70">
                <a:latin typeface="Times New Roman"/>
                <a:cs typeface="Times New Roman"/>
              </a:rPr>
              <a:t> </a:t>
            </a:r>
            <a:r>
              <a:rPr lang="en-US" sz="2800" spc="10" dirty="0" smtClean="0">
                <a:latin typeface="Arial"/>
                <a:cs typeface="Arial"/>
              </a:rPr>
              <a:t>or </a:t>
            </a:r>
            <a:r>
              <a:rPr sz="2800" spc="-5" smtClean="0">
                <a:latin typeface="Arial"/>
                <a:cs typeface="Arial"/>
              </a:rPr>
              <a:t>e</a:t>
            </a:r>
            <a:r>
              <a:rPr sz="2800" spc="-20" smtClean="0">
                <a:latin typeface="Arial"/>
                <a:cs typeface="Arial"/>
              </a:rPr>
              <a:t>x</a:t>
            </a:r>
            <a:r>
              <a:rPr sz="2800" spc="-5" smtClean="0">
                <a:latin typeface="Arial"/>
                <a:cs typeface="Arial"/>
              </a:rPr>
              <a:t>pi</a:t>
            </a:r>
            <a:r>
              <a:rPr sz="2800" spc="5" smtClean="0">
                <a:latin typeface="Arial"/>
                <a:cs typeface="Arial"/>
              </a:rPr>
              <a:t>r</a:t>
            </a:r>
            <a:r>
              <a:rPr sz="2800" spc="-5" smtClean="0">
                <a:latin typeface="Arial"/>
                <a:cs typeface="Arial"/>
              </a:rPr>
              <a:t>e</a:t>
            </a:r>
            <a:r>
              <a:rPr sz="2800" smtClean="0">
                <a:latin typeface="Arial"/>
                <a:cs typeface="Arial"/>
              </a:rPr>
              <a:t>d</a:t>
            </a:r>
            <a:r>
              <a:rPr sz="2800" spc="75" smtClean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dur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nor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qui</a:t>
            </a:r>
            <a:r>
              <a:rPr sz="2800" spc="-20" dirty="0">
                <a:latin typeface="Arial"/>
                <a:cs typeface="Arial"/>
              </a:rPr>
              <a:t>et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brea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1344" y="5389561"/>
            <a:ext cx="19558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-315" dirty="0">
                <a:solidFill>
                  <a:srgbClr val="CCCC98"/>
                </a:solidFill>
                <a:latin typeface="OpenSymbol"/>
                <a:cs typeface="OpenSymbol"/>
              </a:rPr>
              <a:t>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19800" y="5638800"/>
            <a:ext cx="21018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Arial"/>
                <a:cs typeface="Arial"/>
              </a:rPr>
              <a:t>~</a:t>
            </a:r>
            <a:r>
              <a:rPr sz="2400" dirty="0">
                <a:latin typeface="Arial"/>
                <a:cs typeface="Arial"/>
              </a:rPr>
              <a:t>6-8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/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10" dirty="0">
                <a:latin typeface="Arial"/>
                <a:cs typeface="Arial"/>
              </a:rPr>
              <a:t>g.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FEV1/FVC: 59%   Moderately </a:t>
            </a:r>
            <a:r>
              <a:rPr lang="en-US">
                <a:latin typeface=""/>
              </a:rPr>
              <a:t>↓</a:t>
            </a:r>
          </a:p>
          <a:p>
            <a:pPr algn="l" rtl="0"/>
            <a:r>
              <a:rPr lang="en-US"/>
              <a:t>FVC: 2.27L (71%)   Mildly </a:t>
            </a:r>
            <a:r>
              <a:rPr lang="en-US">
                <a:latin typeface=""/>
              </a:rPr>
              <a:t>↓</a:t>
            </a:r>
          </a:p>
          <a:p>
            <a:pPr algn="l" rtl="0"/>
            <a:r>
              <a:rPr lang="en-US"/>
              <a:t>FEV1: 1.34L (49%) Severely ↓</a:t>
            </a:r>
          </a:p>
          <a:p>
            <a:pPr algn="l" rtl="0"/>
            <a:r>
              <a:rPr lang="en-US"/>
              <a:t>FEF25-75%: 0.95L (22%) Severely ↓</a:t>
            </a:r>
          </a:p>
          <a:p>
            <a:pPr algn="l" rtl="0"/>
            <a:endParaRPr lang="en-US"/>
          </a:p>
          <a:p>
            <a:pPr algn="l" rtl="0"/>
            <a:r>
              <a:rPr lang="en-US"/>
              <a:t>Interpretation: Moderate obstructive impairment, FVC mildly reduced, can not rule out restrictive impairment</a:t>
            </a:r>
          </a:p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FEV1/FVC: 86%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FVC: 2.49 L (61%)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FEV1: 1.96 L (64%)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FEF25-75%: 2.83 L (98%)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800" dirty="0"/>
              <a:t> 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FRC: 1.94 L (59%)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TLC: 4.03 L (70%)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RV: 1.38 L (65%)</a:t>
            </a:r>
          </a:p>
          <a:p>
            <a:pPr algn="l" rtl="0">
              <a:lnSpc>
                <a:spcPct val="90000"/>
              </a:lnSpc>
            </a:pPr>
            <a:r>
              <a:rPr lang="en-US" sz="2800" dirty="0"/>
              <a:t>DLCO: 55%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Interpretation: Moderate Restrictive pattern with moderately reduced DLCO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sz="3500" dirty="0"/>
              <a:t/>
            </a:r>
            <a:br>
              <a:rPr lang="en-US" sz="3500" dirty="0"/>
            </a:br>
            <a:r>
              <a:rPr lang="en-US" sz="3500" dirty="0">
                <a:solidFill>
                  <a:srgbClr val="FFFF00"/>
                </a:solidFill>
              </a:rPr>
              <a:t>A 75 year old female has a history of dyspnea and palpitations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319338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0" y="0"/>
            <a:ext cx="104235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40293" name="Picture 5" descr="C:\WINDOWS\Desktop\pft\Test for Spirometry_files\XIIa.gif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715000" y="2133600"/>
            <a:ext cx="3124200" cy="4191000"/>
          </a:xfrm>
          <a:prstGeom prst="rect">
            <a:avLst/>
          </a:prstGeom>
          <a:noFill/>
        </p:spPr>
      </p:pic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0" y="0"/>
            <a:ext cx="6475413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40295" name="Group 7"/>
          <p:cNvGraphicFramePr>
            <a:graphicFrameLocks noGrp="1"/>
          </p:cNvGraphicFramePr>
          <p:nvPr>
            <p:ph sz="half" idx="2"/>
          </p:nvPr>
        </p:nvGraphicFramePr>
        <p:xfrm>
          <a:off x="1219200" y="2667000"/>
          <a:ext cx="3886200" cy="3505200"/>
        </p:xfrm>
        <a:graphic>
          <a:graphicData uri="http://schemas.openxmlformats.org/drawingml/2006/table">
            <a:tbl>
              <a:tblPr rtl="1"/>
              <a:tblGrid>
                <a:gridCol w="949325"/>
                <a:gridCol w="731837"/>
                <a:gridCol w="823913"/>
                <a:gridCol w="1381125"/>
              </a:tblGrid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%Pred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Ref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Meas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2.82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2.62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FVC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1.98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1.45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FEV1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69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FEV1/FVC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2.20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0.43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FEF25-75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5.48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4.50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PEF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001000" cy="4495800"/>
          </a:xfrm>
        </p:spPr>
        <p:txBody>
          <a:bodyPr/>
          <a:lstStyle/>
          <a:p>
            <a:pPr algn="ctr" rtl="0">
              <a:lnSpc>
                <a:spcPct val="110000"/>
              </a:lnSpc>
              <a:buFontTx/>
              <a:buNone/>
            </a:pPr>
            <a:r>
              <a:rPr lang="en-US" sz="3600" b="1"/>
              <a:t>Mild Obstructive defect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Image result for thank y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5304" name="Picture 8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723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2742" rIns="0" bIns="0" rtlCol="0">
            <a:spAutoFit/>
          </a:bodyPr>
          <a:lstStyle/>
          <a:p>
            <a:pPr marL="74930">
              <a:lnSpc>
                <a:spcPct val="100000"/>
              </a:lnSpc>
            </a:pP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10" dirty="0">
                <a:solidFill>
                  <a:srgbClr val="98CC00"/>
                </a:solidFill>
                <a:latin typeface="Arial Black"/>
                <a:cs typeface="Arial Black"/>
              </a:rPr>
              <a:t>n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p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ra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ry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Res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Vo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15" dirty="0">
                <a:solidFill>
                  <a:srgbClr val="98CC00"/>
                </a:solidFill>
                <a:latin typeface="Arial Black"/>
                <a:cs typeface="Arial Black"/>
              </a:rPr>
              <a:t>m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(I</a:t>
            </a:r>
            <a:r>
              <a:rPr sz="2800" spc="-1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1344" y="2070238"/>
            <a:ext cx="2621915" cy="2154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35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oun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ha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>
                <a:latin typeface="Arial"/>
                <a:cs typeface="Arial"/>
              </a:rPr>
              <a:t>inha</a:t>
            </a:r>
            <a:r>
              <a:rPr sz="2800" spc="5">
                <a:latin typeface="Arial"/>
                <a:cs typeface="Arial"/>
              </a:rPr>
              <a:t>l</a:t>
            </a:r>
            <a:r>
              <a:rPr sz="2800" spc="-5">
                <a:latin typeface="Arial"/>
                <a:cs typeface="Arial"/>
              </a:rPr>
              <a:t>e</a:t>
            </a:r>
            <a:r>
              <a:rPr sz="2800">
                <a:latin typeface="Arial"/>
                <a:cs typeface="Arial"/>
              </a:rPr>
              <a:t>d</a:t>
            </a:r>
            <a:r>
              <a:rPr sz="2800" spc="75">
                <a:latin typeface="Times New Roman"/>
                <a:cs typeface="Times New Roman"/>
              </a:rPr>
              <a:t> </a:t>
            </a:r>
            <a:r>
              <a:rPr sz="2800" spc="-25" smtClean="0">
                <a:latin typeface="Arial"/>
                <a:cs typeface="Arial"/>
              </a:rPr>
              <a:t>a</a:t>
            </a:r>
            <a:r>
              <a:rPr sz="2800" spc="-10" smtClean="0">
                <a:latin typeface="Arial"/>
                <a:cs typeface="Arial"/>
              </a:rPr>
              <a:t>ft</a:t>
            </a:r>
            <a:r>
              <a:rPr sz="2800" spc="-5" smtClean="0">
                <a:latin typeface="Arial"/>
                <a:cs typeface="Arial"/>
              </a:rPr>
              <a:t>e</a:t>
            </a:r>
            <a:r>
              <a:rPr sz="2800" smtClean="0">
                <a:latin typeface="Arial"/>
                <a:cs typeface="Arial"/>
              </a:rPr>
              <a:t>r</a:t>
            </a:r>
            <a:r>
              <a:rPr sz="2800" spc="75" smtClean="0">
                <a:latin typeface="Times New Roman"/>
                <a:cs typeface="Times New Roman"/>
              </a:rPr>
              <a:t> </a:t>
            </a:r>
            <a:r>
              <a:rPr sz="2800" spc="-10" smtClean="0">
                <a:latin typeface="Arial"/>
                <a:cs typeface="Arial"/>
              </a:rPr>
              <a:t>t</a:t>
            </a:r>
            <a:r>
              <a:rPr sz="2800" spc="5" smtClean="0">
                <a:latin typeface="Arial"/>
                <a:cs typeface="Arial"/>
              </a:rPr>
              <a:t>i</a:t>
            </a:r>
            <a:r>
              <a:rPr sz="2800" spc="-5" smtClean="0">
                <a:latin typeface="Arial"/>
                <a:cs typeface="Arial"/>
              </a:rPr>
              <a:t>d</a:t>
            </a:r>
            <a:r>
              <a:rPr sz="2800" spc="-10" smtClean="0">
                <a:latin typeface="Arial"/>
                <a:cs typeface="Arial"/>
              </a:rPr>
              <a:t>a</a:t>
            </a:r>
            <a:r>
              <a:rPr sz="2800" smtClean="0">
                <a:latin typeface="Arial"/>
                <a:cs typeface="Arial"/>
              </a:rPr>
              <a:t>l</a:t>
            </a:r>
            <a:r>
              <a:rPr sz="2800" smtClean="0">
                <a:latin typeface="Times New Roman"/>
                <a:cs typeface="Times New Roman"/>
              </a:rPr>
              <a:t> </a:t>
            </a:r>
            <a:r>
              <a:rPr sz="2800" smtClean="0">
                <a:latin typeface="Arial"/>
                <a:cs typeface="Arial"/>
              </a:rPr>
              <a:t>vol</a:t>
            </a:r>
            <a:r>
              <a:rPr sz="2800" spc="-5" smtClean="0">
                <a:latin typeface="Arial"/>
                <a:cs typeface="Arial"/>
              </a:rPr>
              <a:t>u</a:t>
            </a:r>
            <a:r>
              <a:rPr sz="2800" spc="10" smtClean="0">
                <a:latin typeface="Arial"/>
                <a:cs typeface="Arial"/>
              </a:rPr>
              <a:t>m</a:t>
            </a:r>
            <a:r>
              <a:rPr sz="280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1344" y="51520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84244" y="5122574"/>
            <a:ext cx="2381250" cy="695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N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9</a:t>
            </a:r>
            <a:r>
              <a:rPr sz="2400" spc="-10" dirty="0">
                <a:latin typeface="Arial"/>
                <a:cs typeface="Arial"/>
              </a:rPr>
              <a:t>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Arial"/>
                <a:cs typeface="Arial"/>
              </a:rPr>
              <a:t>3</a:t>
            </a:r>
            <a:r>
              <a:rPr sz="2400" spc="-10" dirty="0">
                <a:latin typeface="Arial"/>
                <a:cs typeface="Arial"/>
              </a:rPr>
              <a:t>30</a:t>
            </a:r>
            <a:r>
              <a:rPr sz="2400" dirty="0"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25">
                <a:latin typeface="Arial"/>
                <a:cs typeface="Arial"/>
              </a:rPr>
              <a:t>m</a:t>
            </a:r>
            <a:r>
              <a:rPr sz="2400" spc="-5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10200" y="1709410"/>
            <a:ext cx="3048000" cy="0"/>
          </a:xfrm>
          <a:custGeom>
            <a:avLst/>
            <a:gdLst/>
            <a:ahLst/>
            <a:cxnLst/>
            <a:rect l="l" t="t" r="r" b="b"/>
            <a:pathLst>
              <a:path w="3048000">
                <a:moveTo>
                  <a:pt x="0" y="0"/>
                </a:moveTo>
                <a:lnTo>
                  <a:pt x="3047999" y="0"/>
                </a:lnTo>
              </a:path>
            </a:pathLst>
          </a:custGeom>
          <a:ln w="38097">
            <a:solidFill>
              <a:srgbClr val="3265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44012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xp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i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a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t</a:t>
            </a:r>
            <a:r>
              <a:rPr sz="2800" spc="-4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ry</a:t>
            </a:r>
            <a:r>
              <a:rPr sz="2800" spc="225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Re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s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er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20" dirty="0">
                <a:solidFill>
                  <a:srgbClr val="98CC00"/>
                </a:solidFill>
                <a:latin typeface="Arial Black"/>
                <a:cs typeface="Arial Black"/>
              </a:rPr>
              <a:t>e</a:t>
            </a:r>
            <a:r>
              <a:rPr sz="2800" spc="2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V</a:t>
            </a:r>
            <a:r>
              <a:rPr sz="2800" spc="-40" dirty="0">
                <a:solidFill>
                  <a:srgbClr val="98CC00"/>
                </a:solidFill>
                <a:latin typeface="Arial Black"/>
                <a:cs typeface="Arial Black"/>
              </a:rPr>
              <a:t>o</a:t>
            </a:r>
            <a:r>
              <a:rPr sz="2800" spc="5" dirty="0">
                <a:solidFill>
                  <a:srgbClr val="98CC00"/>
                </a:solidFill>
                <a:latin typeface="Arial Black"/>
                <a:cs typeface="Arial Black"/>
              </a:rPr>
              <a:t>l</a:t>
            </a:r>
            <a:r>
              <a:rPr sz="2800" spc="-30" dirty="0">
                <a:solidFill>
                  <a:srgbClr val="98CC00"/>
                </a:solidFill>
                <a:latin typeface="Arial Black"/>
                <a:cs typeface="Arial Black"/>
              </a:rPr>
              <a:t>u</a:t>
            </a:r>
            <a:r>
              <a:rPr sz="2800" spc="-25" dirty="0">
                <a:solidFill>
                  <a:srgbClr val="98CC00"/>
                </a:solidFill>
                <a:latin typeface="Arial Black"/>
                <a:cs typeface="Arial Black"/>
              </a:rPr>
              <a:t>me</a:t>
            </a:r>
            <a:r>
              <a:rPr sz="2800" spc="220" dirty="0">
                <a:solidFill>
                  <a:srgbClr val="98CC00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98CC00"/>
                </a:solidFill>
                <a:latin typeface="Arial Black"/>
                <a:cs typeface="Arial Black"/>
              </a:rPr>
              <a:t>(E</a:t>
            </a:r>
            <a:r>
              <a:rPr sz="2800" spc="-35" dirty="0">
                <a:solidFill>
                  <a:srgbClr val="98CC00"/>
                </a:solidFill>
                <a:latin typeface="Arial Black"/>
                <a:cs typeface="Arial Black"/>
              </a:rPr>
              <a:t>RV</a:t>
            </a:r>
            <a:r>
              <a:rPr sz="2800" dirty="0">
                <a:solidFill>
                  <a:srgbClr val="98CC00"/>
                </a:solidFill>
                <a:latin typeface="Arial Black"/>
                <a:cs typeface="Arial Black"/>
              </a:rPr>
              <a:t>)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144" y="2316618"/>
            <a:ext cx="3138805" cy="4222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4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r>
              <a:rPr sz="2800" spc="-1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5" dirty="0">
                <a:latin typeface="Arial"/>
                <a:cs typeface="Arial"/>
              </a:rPr>
              <a:t>i</a:t>
            </a:r>
            <a:r>
              <a:rPr sz="2800" spc="10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um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a</a:t>
            </a:r>
            <a:r>
              <a:rPr sz="2800" spc="25" dirty="0">
                <a:latin typeface="Arial"/>
                <a:cs typeface="Arial"/>
              </a:rPr>
              <a:t>m</a:t>
            </a:r>
            <a:r>
              <a:rPr sz="2800" spc="-5" dirty="0">
                <a:latin typeface="Arial"/>
                <a:cs typeface="Arial"/>
              </a:rPr>
              <a:t>oun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Arial"/>
                <a:cs typeface="Arial"/>
              </a:rPr>
              <a:t>o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ai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rial"/>
                <a:cs typeface="Arial"/>
              </a:rPr>
              <a:t>can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b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spc="-20" dirty="0">
                <a:latin typeface="Arial"/>
                <a:cs typeface="Arial"/>
              </a:rPr>
              <a:t>x</a:t>
            </a:r>
            <a:r>
              <a:rPr sz="2800" spc="-5" dirty="0">
                <a:latin typeface="Arial"/>
                <a:cs typeface="Arial"/>
              </a:rPr>
              <a:t>haled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f</a:t>
            </a:r>
            <a:r>
              <a:rPr sz="2800" spc="-5" dirty="0">
                <a:latin typeface="Arial"/>
                <a:cs typeface="Arial"/>
              </a:rPr>
              <a:t>ro</a:t>
            </a:r>
            <a:r>
              <a:rPr sz="2800" dirty="0">
                <a:latin typeface="Arial"/>
                <a:cs typeface="Arial"/>
              </a:rPr>
              <a:t>m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5">
                <a:latin typeface="Arial"/>
                <a:cs typeface="Arial"/>
              </a:rPr>
              <a:t>r</a:t>
            </a:r>
            <a:r>
              <a:rPr sz="2800" spc="-20">
                <a:latin typeface="Arial"/>
                <a:cs typeface="Arial"/>
              </a:rPr>
              <a:t>es</a:t>
            </a:r>
            <a:r>
              <a:rPr sz="2800" spc="-10">
                <a:latin typeface="Arial"/>
                <a:cs typeface="Arial"/>
              </a:rPr>
              <a:t>t</a:t>
            </a:r>
            <a:r>
              <a:rPr sz="2800" spc="5">
                <a:latin typeface="Arial"/>
                <a:cs typeface="Arial"/>
              </a:rPr>
              <a:t>i</a:t>
            </a:r>
            <a:r>
              <a:rPr sz="2800" spc="-5">
                <a:latin typeface="Arial"/>
                <a:cs typeface="Arial"/>
              </a:rPr>
              <a:t>ng</a:t>
            </a:r>
            <a:r>
              <a:rPr sz="2800" spc="-5">
                <a:latin typeface="Times New Roman"/>
                <a:cs typeface="Times New Roman"/>
              </a:rPr>
              <a:t> </a:t>
            </a:r>
            <a:r>
              <a:rPr sz="2800" spc="-10" smtClean="0">
                <a:latin typeface="Arial"/>
                <a:cs typeface="Arial"/>
              </a:rPr>
              <a:t>e</a:t>
            </a:r>
            <a:r>
              <a:rPr sz="2800" spc="-15" smtClean="0">
                <a:latin typeface="Arial"/>
                <a:cs typeface="Arial"/>
              </a:rPr>
              <a:t>x</a:t>
            </a:r>
            <a:r>
              <a:rPr sz="2800" spc="-5" smtClean="0">
                <a:latin typeface="Arial"/>
                <a:cs typeface="Arial"/>
              </a:rPr>
              <a:t>pi</a:t>
            </a:r>
            <a:r>
              <a:rPr sz="2800" spc="5" smtClean="0">
                <a:latin typeface="Arial"/>
                <a:cs typeface="Arial"/>
              </a:rPr>
              <a:t>r</a:t>
            </a:r>
            <a:r>
              <a:rPr sz="2800" spc="-25" smtClean="0">
                <a:latin typeface="Arial"/>
                <a:cs typeface="Arial"/>
              </a:rPr>
              <a:t>a</a:t>
            </a:r>
            <a:r>
              <a:rPr sz="2800" spc="-20" smtClean="0">
                <a:latin typeface="Arial"/>
                <a:cs typeface="Arial"/>
              </a:rPr>
              <a:t>t</a:t>
            </a:r>
            <a:r>
              <a:rPr sz="2800" spc="10" smtClean="0">
                <a:latin typeface="Arial"/>
                <a:cs typeface="Arial"/>
              </a:rPr>
              <a:t>o</a:t>
            </a:r>
            <a:r>
              <a:rPr sz="2800" spc="-5" smtClean="0">
                <a:latin typeface="Arial"/>
                <a:cs typeface="Arial"/>
              </a:rPr>
              <a:t>r</a:t>
            </a:r>
            <a:r>
              <a:rPr sz="2800" smtClean="0">
                <a:latin typeface="Arial"/>
                <a:cs typeface="Arial"/>
              </a:rPr>
              <a:t>y</a:t>
            </a:r>
            <a:r>
              <a:rPr sz="2800" spc="65" smtClean="0">
                <a:latin typeface="Times New Roman"/>
                <a:cs typeface="Times New Roman"/>
              </a:rPr>
              <a:t> </a:t>
            </a:r>
            <a:r>
              <a:rPr sz="2800" spc="5" smtClean="0">
                <a:latin typeface="Arial"/>
                <a:cs typeface="Arial"/>
              </a:rPr>
              <a:t>l</a:t>
            </a:r>
            <a:r>
              <a:rPr sz="2800" spc="-5" smtClean="0">
                <a:latin typeface="Arial"/>
                <a:cs typeface="Arial"/>
              </a:rPr>
              <a:t>evel</a:t>
            </a:r>
            <a:endParaRPr lang="en-US" sz="2800" spc="-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4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endParaRPr lang="en-US" sz="2800" spc="-5" dirty="0" smtClean="0">
              <a:latin typeface="Arial"/>
              <a:cs typeface="Arial"/>
            </a:endParaRPr>
          </a:p>
          <a:p>
            <a:pPr marL="355600" marR="5080" indent="-342900">
              <a:lnSpc>
                <a:spcPct val="140000"/>
              </a:lnSpc>
              <a:buClr>
                <a:srgbClr val="CCCC98"/>
              </a:buClr>
              <a:buSzPct val="69642"/>
              <a:buFont typeface="OpenSymbol"/>
              <a:buChar char="•"/>
              <a:tabLst>
                <a:tab pos="355600" algn="l"/>
              </a:tabLst>
            </a:pP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65144" y="5228271"/>
            <a:ext cx="238760" cy="23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3065" dirty="0">
                <a:solidFill>
                  <a:srgbClr val="CCCC98"/>
                </a:solidFill>
                <a:latin typeface="OpenSymbol"/>
                <a:cs typeface="OpenSymbol"/>
              </a:rPr>
              <a:t></a:t>
            </a:r>
            <a:endParaRPr sz="1650">
              <a:latin typeface="OpenSymbol"/>
              <a:cs typeface="OpenSymbo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08044" y="5198774"/>
            <a:ext cx="270573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en-US" sz="2400" spc="-1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5" smtClean="0">
                <a:latin typeface="Arial"/>
                <a:cs typeface="Arial"/>
              </a:rPr>
              <a:t>N</a:t>
            </a:r>
            <a:r>
              <a:rPr sz="2400" smtClean="0">
                <a:latin typeface="Arial"/>
                <a:cs typeface="Arial"/>
              </a:rPr>
              <a:t>-</a:t>
            </a:r>
            <a:r>
              <a:rPr sz="2400" spc="75" smtClean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70</a:t>
            </a:r>
            <a:r>
              <a:rPr sz="2400" dirty="0">
                <a:latin typeface="Arial"/>
                <a:cs typeface="Arial"/>
              </a:rPr>
              <a:t>0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Arial"/>
                <a:cs typeface="Arial"/>
              </a:rPr>
              <a:t>m</a:t>
            </a:r>
            <a:r>
              <a:rPr sz="2400" spc="-15" dirty="0">
                <a:latin typeface="Arial"/>
                <a:cs typeface="Arial"/>
              </a:rPr>
              <a:t>l</a:t>
            </a:r>
            <a:r>
              <a:rPr sz="2400" dirty="0">
                <a:latin typeface="Arial"/>
                <a:cs typeface="Arial"/>
              </a:rPr>
              <a:t>-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Arial"/>
                <a:cs typeface="Arial"/>
              </a:rPr>
              <a:t>10</a:t>
            </a:r>
            <a:r>
              <a:rPr sz="2400" dirty="0">
                <a:latin typeface="Arial"/>
                <a:cs typeface="Arial"/>
              </a:rPr>
              <a:t>00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25">
                <a:latin typeface="Arial"/>
                <a:cs typeface="Arial"/>
              </a:rPr>
              <a:t>m</a:t>
            </a:r>
            <a:r>
              <a:rPr sz="2400" spc="-5">
                <a:latin typeface="Arial"/>
                <a:cs typeface="Arial"/>
              </a:rPr>
              <a:t>l</a:t>
            </a:r>
            <a:r>
              <a:rPr sz="2400" spc="-1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5181599" y="0"/>
                </a:moveTo>
                <a:lnTo>
                  <a:pt x="0" y="0"/>
                </a:lnTo>
                <a:lnTo>
                  <a:pt x="0" y="4648199"/>
                </a:lnTo>
                <a:lnTo>
                  <a:pt x="5181599" y="4648199"/>
                </a:lnTo>
                <a:lnTo>
                  <a:pt x="518159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8600" y="1676400"/>
            <a:ext cx="5181600" cy="4648200"/>
          </a:xfrm>
          <a:custGeom>
            <a:avLst/>
            <a:gdLst/>
            <a:ahLst/>
            <a:cxnLst/>
            <a:rect l="l" t="t" r="r" b="b"/>
            <a:pathLst>
              <a:path w="5181600" h="4648200">
                <a:moveTo>
                  <a:pt x="2590799" y="4648199"/>
                </a:moveTo>
                <a:lnTo>
                  <a:pt x="0" y="4648199"/>
                </a:lnTo>
                <a:lnTo>
                  <a:pt x="0" y="0"/>
                </a:lnTo>
                <a:lnTo>
                  <a:pt x="5181599" y="0"/>
                </a:lnTo>
                <a:lnTo>
                  <a:pt x="5181599" y="4648199"/>
                </a:lnTo>
                <a:lnTo>
                  <a:pt x="2590799" y="4648199"/>
                </a:lnTo>
                <a:close/>
              </a:path>
            </a:pathLst>
          </a:custGeom>
          <a:ln w="125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95600" y="3810000"/>
            <a:ext cx="609599" cy="152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95600" y="38862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95600" y="39624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5600" y="40386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600" y="41148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95600" y="4191000"/>
            <a:ext cx="609599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33700" y="4267200"/>
            <a:ext cx="571499" cy="76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95600" y="4343400"/>
            <a:ext cx="609599" cy="113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895600" y="43802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95600" y="4456429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95600" y="4532629"/>
            <a:ext cx="609599" cy="1536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5600" y="46101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95600" y="46863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95600" y="47625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95600" y="48387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95600" y="4914900"/>
            <a:ext cx="609599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95600" y="4991100"/>
            <a:ext cx="609599" cy="114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95600" y="5105400"/>
            <a:ext cx="609599" cy="1130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95600" y="5142229"/>
            <a:ext cx="609599" cy="1523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5218429"/>
            <a:ext cx="609599" cy="1536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5600" y="5295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95600" y="53721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95600" y="54483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95600" y="55245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95600" y="56007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95600" y="5676900"/>
            <a:ext cx="609599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95600" y="5753100"/>
            <a:ext cx="609599" cy="1143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5200" y="2590800"/>
            <a:ext cx="609599" cy="1511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05200" y="2665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05200" y="27419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05200" y="28181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05200" y="28943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505200" y="29705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505200" y="3046719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05200" y="3122919"/>
            <a:ext cx="609599" cy="1536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5200" y="3200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505200" y="3276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505200" y="3352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505200" y="3429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505200" y="3505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505200" y="35814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05200" y="36576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05200" y="37338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5200" y="38100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05200" y="388620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05200" y="3962400"/>
            <a:ext cx="609599" cy="1536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05200" y="40398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5200" y="4116070"/>
            <a:ext cx="609599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05200" y="4192270"/>
            <a:ext cx="609599" cy="15112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43300" y="4268470"/>
            <a:ext cx="571499" cy="749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505200" y="4343400"/>
            <a:ext cx="609599" cy="1130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505200" y="4380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05200" y="4456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505200" y="4532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505200" y="46088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05200" y="46850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05200" y="47612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48374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05200" y="4913629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05200" y="4989829"/>
            <a:ext cx="609599" cy="15367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05200" y="5067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05200" y="5143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05200" y="5219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505200" y="5295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505200" y="53721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505200" y="54483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505200" y="55245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05200" y="56007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505200" y="5676900"/>
            <a:ext cx="609599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505200" y="5753100"/>
            <a:ext cx="609599" cy="1143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114800" y="2590800"/>
            <a:ext cx="533399" cy="7367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14800" y="26644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14800" y="2740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14800" y="2816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114800" y="2894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14800" y="2970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114800" y="3046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14800" y="3122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14800" y="31991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114800" y="32753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114800" y="33515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114800" y="34277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114800" y="3503919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114800" y="3580119"/>
            <a:ext cx="533399" cy="762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14800" y="3657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114800" y="3733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14800" y="3810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114800" y="3886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114800" y="3962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114800" y="4038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114800" y="4114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114800" y="4191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14800" y="4267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14800" y="43434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14800" y="44196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4800" y="44958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14800" y="45720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14800" y="464820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114800" y="47256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14800" y="48018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14800" y="48780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114800" y="4954270"/>
            <a:ext cx="533399" cy="7620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114800" y="5030470"/>
            <a:ext cx="533399" cy="749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400" y="2558377"/>
            <a:ext cx="2286000" cy="2540635"/>
          </a:xfrm>
          <a:custGeom>
            <a:avLst/>
            <a:gdLst/>
            <a:ahLst/>
            <a:cxnLst/>
            <a:rect l="l" t="t" r="r" b="b"/>
            <a:pathLst>
              <a:path w="2286000" h="2540635">
                <a:moveTo>
                  <a:pt x="0" y="1759626"/>
                </a:moveTo>
                <a:lnTo>
                  <a:pt x="1919" y="1719655"/>
                </a:lnTo>
                <a:lnTo>
                  <a:pt x="3885" y="1679883"/>
                </a:lnTo>
                <a:lnTo>
                  <a:pt x="5926" y="1640512"/>
                </a:lnTo>
                <a:lnTo>
                  <a:pt x="8068" y="1601741"/>
                </a:lnTo>
                <a:lnTo>
                  <a:pt x="12768" y="1526799"/>
                </a:lnTo>
                <a:lnTo>
                  <a:pt x="18208" y="1456657"/>
                </a:lnTo>
                <a:lnTo>
                  <a:pt x="24607" y="1392917"/>
                </a:lnTo>
                <a:lnTo>
                  <a:pt x="32187" y="1337178"/>
                </a:lnTo>
                <a:lnTo>
                  <a:pt x="41168" y="1291039"/>
                </a:lnTo>
                <a:lnTo>
                  <a:pt x="57753" y="1243334"/>
                </a:lnTo>
                <a:lnTo>
                  <a:pt x="78735" y="1226233"/>
                </a:lnTo>
                <a:lnTo>
                  <a:pt x="87108" y="1230100"/>
                </a:lnTo>
                <a:lnTo>
                  <a:pt x="116226" y="1281706"/>
                </a:lnTo>
                <a:lnTo>
                  <a:pt x="138401" y="1341446"/>
                </a:lnTo>
                <a:lnTo>
                  <a:pt x="162252" y="1413987"/>
                </a:lnTo>
                <a:lnTo>
                  <a:pt x="174663" y="1453058"/>
                </a:lnTo>
                <a:lnTo>
                  <a:pt x="187322" y="1492930"/>
                </a:lnTo>
                <a:lnTo>
                  <a:pt x="200171" y="1532801"/>
                </a:lnTo>
                <a:lnTo>
                  <a:pt x="213154" y="1571872"/>
                </a:lnTo>
                <a:lnTo>
                  <a:pt x="226213" y="1609343"/>
                </a:lnTo>
                <a:lnTo>
                  <a:pt x="252330" y="1676284"/>
                </a:lnTo>
                <a:lnTo>
                  <a:pt x="278066" y="1727223"/>
                </a:lnTo>
                <a:lnTo>
                  <a:pt x="314955" y="1759626"/>
                </a:lnTo>
                <a:lnTo>
                  <a:pt x="326777" y="1755759"/>
                </a:lnTo>
                <a:lnTo>
                  <a:pt x="362335" y="1704154"/>
                </a:lnTo>
                <a:lnTo>
                  <a:pt x="386101" y="1644413"/>
                </a:lnTo>
                <a:lnTo>
                  <a:pt x="409897" y="1571872"/>
                </a:lnTo>
                <a:lnTo>
                  <a:pt x="421801" y="1532801"/>
                </a:lnTo>
                <a:lnTo>
                  <a:pt x="433707" y="1492930"/>
                </a:lnTo>
                <a:lnTo>
                  <a:pt x="445613" y="1453058"/>
                </a:lnTo>
                <a:lnTo>
                  <a:pt x="457517" y="1413987"/>
                </a:lnTo>
                <a:lnTo>
                  <a:pt x="469417" y="1376516"/>
                </a:lnTo>
                <a:lnTo>
                  <a:pt x="493198" y="1309575"/>
                </a:lnTo>
                <a:lnTo>
                  <a:pt x="516941" y="1258636"/>
                </a:lnTo>
                <a:lnTo>
                  <a:pt x="552449" y="1226233"/>
                </a:lnTo>
                <a:lnTo>
                  <a:pt x="564260" y="1231547"/>
                </a:lnTo>
                <a:lnTo>
                  <a:pt x="587881" y="1270294"/>
                </a:lnTo>
                <a:lnTo>
                  <a:pt x="611503" y="1338149"/>
                </a:lnTo>
                <a:lnTo>
                  <a:pt x="623314" y="1379849"/>
                </a:lnTo>
                <a:lnTo>
                  <a:pt x="635126" y="1425054"/>
                </a:lnTo>
                <a:lnTo>
                  <a:pt x="646937" y="1472506"/>
                </a:lnTo>
                <a:lnTo>
                  <a:pt x="658748" y="1520950"/>
                </a:lnTo>
                <a:lnTo>
                  <a:pt x="670559" y="1569126"/>
                </a:lnTo>
                <a:lnTo>
                  <a:pt x="682371" y="1615779"/>
                </a:lnTo>
                <a:lnTo>
                  <a:pt x="694182" y="1659651"/>
                </a:lnTo>
                <a:lnTo>
                  <a:pt x="705993" y="1699484"/>
                </a:lnTo>
                <a:lnTo>
                  <a:pt x="729616" y="1762005"/>
                </a:lnTo>
                <a:lnTo>
                  <a:pt x="753238" y="1793286"/>
                </a:lnTo>
                <a:lnTo>
                  <a:pt x="765048" y="1794067"/>
                </a:lnTo>
                <a:lnTo>
                  <a:pt x="776859" y="1783266"/>
                </a:lnTo>
                <a:lnTo>
                  <a:pt x="800480" y="1718506"/>
                </a:lnTo>
                <a:lnTo>
                  <a:pt x="812291" y="1657745"/>
                </a:lnTo>
                <a:lnTo>
                  <a:pt x="824101" y="1579798"/>
                </a:lnTo>
                <a:lnTo>
                  <a:pt x="835912" y="1487123"/>
                </a:lnTo>
                <a:lnTo>
                  <a:pt x="847723" y="1382176"/>
                </a:lnTo>
                <a:lnTo>
                  <a:pt x="859534" y="1267414"/>
                </a:lnTo>
                <a:lnTo>
                  <a:pt x="871346" y="1145292"/>
                </a:lnTo>
                <a:lnTo>
                  <a:pt x="883157" y="1018268"/>
                </a:lnTo>
                <a:lnTo>
                  <a:pt x="894968" y="888799"/>
                </a:lnTo>
                <a:lnTo>
                  <a:pt x="906779" y="759339"/>
                </a:lnTo>
                <a:lnTo>
                  <a:pt x="918591" y="632347"/>
                </a:lnTo>
                <a:lnTo>
                  <a:pt x="930402" y="510278"/>
                </a:lnTo>
                <a:lnTo>
                  <a:pt x="942213" y="395589"/>
                </a:lnTo>
                <a:lnTo>
                  <a:pt x="954025" y="290737"/>
                </a:lnTo>
                <a:lnTo>
                  <a:pt x="965836" y="198177"/>
                </a:lnTo>
                <a:lnTo>
                  <a:pt x="977647" y="120367"/>
                </a:lnTo>
                <a:lnTo>
                  <a:pt x="989458" y="59763"/>
                </a:lnTo>
                <a:lnTo>
                  <a:pt x="1001268" y="18822"/>
                </a:lnTo>
                <a:lnTo>
                  <a:pt x="1013079" y="0"/>
                </a:lnTo>
                <a:lnTo>
                  <a:pt x="1024889" y="5752"/>
                </a:lnTo>
                <a:lnTo>
                  <a:pt x="1048511" y="101574"/>
                </a:lnTo>
                <a:lnTo>
                  <a:pt x="1060321" y="188227"/>
                </a:lnTo>
                <a:lnTo>
                  <a:pt x="1072132" y="296668"/>
                </a:lnTo>
                <a:lnTo>
                  <a:pt x="1083943" y="423865"/>
                </a:lnTo>
                <a:lnTo>
                  <a:pt x="1095754" y="566787"/>
                </a:lnTo>
                <a:lnTo>
                  <a:pt x="1107566" y="722404"/>
                </a:lnTo>
                <a:lnTo>
                  <a:pt x="1119377" y="887686"/>
                </a:lnTo>
                <a:lnTo>
                  <a:pt x="1131188" y="1059600"/>
                </a:lnTo>
                <a:lnTo>
                  <a:pt x="1142999" y="1235117"/>
                </a:lnTo>
                <a:lnTo>
                  <a:pt x="1154811" y="1411205"/>
                </a:lnTo>
                <a:lnTo>
                  <a:pt x="1166622" y="1584834"/>
                </a:lnTo>
                <a:lnTo>
                  <a:pt x="1178433" y="1752972"/>
                </a:lnTo>
                <a:lnTo>
                  <a:pt x="1190244" y="1912590"/>
                </a:lnTo>
                <a:lnTo>
                  <a:pt x="1202056" y="2060655"/>
                </a:lnTo>
                <a:lnTo>
                  <a:pt x="1213867" y="2194138"/>
                </a:lnTo>
                <a:lnTo>
                  <a:pt x="1225678" y="2310008"/>
                </a:lnTo>
                <a:lnTo>
                  <a:pt x="1237488" y="2405233"/>
                </a:lnTo>
                <a:lnTo>
                  <a:pt x="1249299" y="2476783"/>
                </a:lnTo>
                <a:lnTo>
                  <a:pt x="1261109" y="2521626"/>
                </a:lnTo>
                <a:lnTo>
                  <a:pt x="1272929" y="2540647"/>
                </a:lnTo>
                <a:lnTo>
                  <a:pt x="1284766" y="2538160"/>
                </a:lnTo>
                <a:lnTo>
                  <a:pt x="1308484" y="2477122"/>
                </a:lnTo>
                <a:lnTo>
                  <a:pt x="1320361" y="2422800"/>
                </a:lnTo>
                <a:lnTo>
                  <a:pt x="1332247" y="2355429"/>
                </a:lnTo>
                <a:lnTo>
                  <a:pt x="1344142" y="2277124"/>
                </a:lnTo>
                <a:lnTo>
                  <a:pt x="1356042" y="2189999"/>
                </a:lnTo>
                <a:lnTo>
                  <a:pt x="1367946" y="2096168"/>
                </a:lnTo>
                <a:lnTo>
                  <a:pt x="1379852" y="1997746"/>
                </a:lnTo>
                <a:lnTo>
                  <a:pt x="1391758" y="1896848"/>
                </a:lnTo>
                <a:lnTo>
                  <a:pt x="1403662" y="1795588"/>
                </a:lnTo>
                <a:lnTo>
                  <a:pt x="1415563" y="1696081"/>
                </a:lnTo>
                <a:lnTo>
                  <a:pt x="1427458" y="1600442"/>
                </a:lnTo>
                <a:lnTo>
                  <a:pt x="1439345" y="1510784"/>
                </a:lnTo>
                <a:lnTo>
                  <a:pt x="1451224" y="1429222"/>
                </a:lnTo>
                <a:lnTo>
                  <a:pt x="1463090" y="1357872"/>
                </a:lnTo>
                <a:lnTo>
                  <a:pt x="1474944" y="1298847"/>
                </a:lnTo>
                <a:lnTo>
                  <a:pt x="1486782" y="1254263"/>
                </a:lnTo>
                <a:lnTo>
                  <a:pt x="1510314" y="1212906"/>
                </a:lnTo>
                <a:lnTo>
                  <a:pt x="1521847" y="1210304"/>
                </a:lnTo>
                <a:lnTo>
                  <a:pt x="1533233" y="1217342"/>
                </a:lnTo>
                <a:lnTo>
                  <a:pt x="1555692" y="1255993"/>
                </a:lnTo>
                <a:lnTo>
                  <a:pt x="1577941" y="1320171"/>
                </a:lnTo>
                <a:lnTo>
                  <a:pt x="1589065" y="1359119"/>
                </a:lnTo>
                <a:lnTo>
                  <a:pt x="1600232" y="1401191"/>
                </a:lnTo>
                <a:lnTo>
                  <a:pt x="1611472" y="1445301"/>
                </a:lnTo>
                <a:lnTo>
                  <a:pt x="1622817" y="1490363"/>
                </a:lnTo>
                <a:lnTo>
                  <a:pt x="1634298" y="1535293"/>
                </a:lnTo>
                <a:lnTo>
                  <a:pt x="1645946" y="1579003"/>
                </a:lnTo>
                <a:lnTo>
                  <a:pt x="1657794" y="1620408"/>
                </a:lnTo>
                <a:lnTo>
                  <a:pt x="1669873" y="1658423"/>
                </a:lnTo>
                <a:lnTo>
                  <a:pt x="1694847" y="1719936"/>
                </a:lnTo>
                <a:lnTo>
                  <a:pt x="1721121" y="1754854"/>
                </a:lnTo>
                <a:lnTo>
                  <a:pt x="1734824" y="1759626"/>
                </a:lnTo>
                <a:lnTo>
                  <a:pt x="1748834" y="1755759"/>
                </a:lnTo>
                <a:lnTo>
                  <a:pt x="1778440" y="1727223"/>
                </a:lnTo>
                <a:lnTo>
                  <a:pt x="1809753" y="1676284"/>
                </a:lnTo>
                <a:lnTo>
                  <a:pt x="1842285" y="1609343"/>
                </a:lnTo>
                <a:lnTo>
                  <a:pt x="1858855" y="1571872"/>
                </a:lnTo>
                <a:lnTo>
                  <a:pt x="1875548" y="1532801"/>
                </a:lnTo>
                <a:lnTo>
                  <a:pt x="1892301" y="1492930"/>
                </a:lnTo>
                <a:lnTo>
                  <a:pt x="1909055" y="1453058"/>
                </a:lnTo>
                <a:lnTo>
                  <a:pt x="1925748" y="1413987"/>
                </a:lnTo>
                <a:lnTo>
                  <a:pt x="1942318" y="1376516"/>
                </a:lnTo>
                <a:lnTo>
                  <a:pt x="1958706" y="1341446"/>
                </a:lnTo>
                <a:lnTo>
                  <a:pt x="1990689" y="1281706"/>
                </a:lnTo>
                <a:lnTo>
                  <a:pt x="2021210" y="1241168"/>
                </a:lnTo>
                <a:lnTo>
                  <a:pt x="2049779" y="1226233"/>
                </a:lnTo>
                <a:lnTo>
                  <a:pt x="2063355" y="1228199"/>
                </a:lnTo>
                <a:lnTo>
                  <a:pt x="2102510" y="1256102"/>
                </a:lnTo>
                <a:lnTo>
                  <a:pt x="2127446" y="1291039"/>
                </a:lnTo>
                <a:lnTo>
                  <a:pt x="2151583" y="1337178"/>
                </a:lnTo>
                <a:lnTo>
                  <a:pt x="2175033" y="1392917"/>
                </a:lnTo>
                <a:lnTo>
                  <a:pt x="2197912" y="1456657"/>
                </a:lnTo>
                <a:lnTo>
                  <a:pt x="2220334" y="1526799"/>
                </a:lnTo>
                <a:lnTo>
                  <a:pt x="2231409" y="1563770"/>
                </a:lnTo>
                <a:lnTo>
                  <a:pt x="2242413" y="1601741"/>
                </a:lnTo>
                <a:lnTo>
                  <a:pt x="2253360" y="1640512"/>
                </a:lnTo>
                <a:lnTo>
                  <a:pt x="2264263" y="1679883"/>
                </a:lnTo>
                <a:lnTo>
                  <a:pt x="2275139" y="1719655"/>
                </a:lnTo>
                <a:lnTo>
                  <a:pt x="2285999" y="1759626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400" y="24384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819400" y="52831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A400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114800" y="5105400"/>
            <a:ext cx="533399" cy="3682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114800" y="5142229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114800" y="5218429"/>
            <a:ext cx="533399" cy="7619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114800" y="5295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114800" y="53721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114800" y="54483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114800" y="55245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114800" y="56007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114800" y="5676900"/>
            <a:ext cx="533399" cy="7620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114800" y="5753100"/>
            <a:ext cx="533399" cy="1143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25" name="object 125"/>
          <p:cNvGraphicFramePr>
            <a:graphicFrameLocks noGrp="1"/>
          </p:cNvGraphicFramePr>
          <p:nvPr/>
        </p:nvGraphicFramePr>
        <p:xfrm>
          <a:off x="376327" y="2586127"/>
          <a:ext cx="4876795" cy="32765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4599"/>
                <a:gridCol w="609599"/>
                <a:gridCol w="609599"/>
                <a:gridCol w="533399"/>
                <a:gridCol w="609599"/>
              </a:tblGrid>
              <a:tr h="1219199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7C7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IC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L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5333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T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E</a:t>
                      </a:r>
                      <a:r>
                        <a:rPr sz="2000" b="1" spc="10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12579">
                      <a:solidFill>
                        <a:srgbClr val="3232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b="1" spc="-5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F</a:t>
                      </a: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RC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761999">
                <a:tc>
                  <a:txBody>
                    <a:bodyPr/>
                    <a:lstStyle/>
                    <a:p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12579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2000" b="1" dirty="0">
                          <a:solidFill>
                            <a:srgbClr val="0A5294"/>
                          </a:solidFill>
                          <a:latin typeface="Arial Black"/>
                          <a:cs typeface="Arial Black"/>
                        </a:rPr>
                        <a:t>RV</a:t>
                      </a:r>
                      <a:endParaRPr sz="20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344">
                      <a:solidFill>
                        <a:srgbClr val="323200"/>
                      </a:solidFill>
                      <a:prstDash val="solid"/>
                    </a:lnL>
                    <a:lnR w="9344">
                      <a:solidFill>
                        <a:srgbClr val="323200"/>
                      </a:solidFill>
                      <a:prstDash val="solid"/>
                    </a:lnR>
                    <a:lnT w="9344">
                      <a:solidFill>
                        <a:srgbClr val="323200"/>
                      </a:solidFill>
                      <a:prstDash val="solid"/>
                    </a:lnT>
                    <a:lnB w="9344">
                      <a:solidFill>
                        <a:srgbClr val="3232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Symbicort Branded">
  <a:themeElements>
    <a:clrScheme name="Custom 4">
      <a:dk1>
        <a:srgbClr val="5C5C5C"/>
      </a:dk1>
      <a:lt1>
        <a:sysClr val="window" lastClr="FFFFFF"/>
      </a:lt1>
      <a:dk2>
        <a:srgbClr val="1F497D"/>
      </a:dk2>
      <a:lt2>
        <a:srgbClr val="EEECE1"/>
      </a:lt2>
      <a:accent1>
        <a:srgbClr val="E41F13"/>
      </a:accent1>
      <a:accent2>
        <a:srgbClr val="C0CD06"/>
      </a:accent2>
      <a:accent3>
        <a:srgbClr val="98C6EA"/>
      </a:accent3>
      <a:accent4>
        <a:srgbClr val="5C5C5C"/>
      </a:accent4>
      <a:accent5>
        <a:srgbClr val="999999"/>
      </a:accent5>
      <a:accent6>
        <a:srgbClr val="BEBEBE"/>
      </a:accent6>
      <a:hlink>
        <a:srgbClr val="E41F13"/>
      </a:hlink>
      <a:folHlink>
        <a:srgbClr val="0081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8_Symbicort Branded">
  <a:themeElements>
    <a:clrScheme name="Custom 4">
      <a:dk1>
        <a:srgbClr val="5C5C5C"/>
      </a:dk1>
      <a:lt1>
        <a:sysClr val="window" lastClr="FFFFFF"/>
      </a:lt1>
      <a:dk2>
        <a:srgbClr val="1F497D"/>
      </a:dk2>
      <a:lt2>
        <a:srgbClr val="EEECE1"/>
      </a:lt2>
      <a:accent1>
        <a:srgbClr val="E41F13"/>
      </a:accent1>
      <a:accent2>
        <a:srgbClr val="C0CD06"/>
      </a:accent2>
      <a:accent3>
        <a:srgbClr val="98C6EA"/>
      </a:accent3>
      <a:accent4>
        <a:srgbClr val="5C5C5C"/>
      </a:accent4>
      <a:accent5>
        <a:srgbClr val="999999"/>
      </a:accent5>
      <a:accent6>
        <a:srgbClr val="BEBEBE"/>
      </a:accent6>
      <a:hlink>
        <a:srgbClr val="E41F13"/>
      </a:hlink>
      <a:folHlink>
        <a:srgbClr val="0081C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4">
    <a:dk1>
      <a:srgbClr val="5C5C5C"/>
    </a:dk1>
    <a:lt1>
      <a:sysClr val="window" lastClr="FFFFFF"/>
    </a:lt1>
    <a:dk2>
      <a:srgbClr val="1F497D"/>
    </a:dk2>
    <a:lt2>
      <a:srgbClr val="EEECE1"/>
    </a:lt2>
    <a:accent1>
      <a:srgbClr val="E41F13"/>
    </a:accent1>
    <a:accent2>
      <a:srgbClr val="C0CD06"/>
    </a:accent2>
    <a:accent3>
      <a:srgbClr val="98C6EA"/>
    </a:accent3>
    <a:accent4>
      <a:srgbClr val="5C5C5C"/>
    </a:accent4>
    <a:accent5>
      <a:srgbClr val="999999"/>
    </a:accent5>
    <a:accent6>
      <a:srgbClr val="BEBEBE"/>
    </a:accent6>
    <a:hlink>
      <a:srgbClr val="E41F13"/>
    </a:hlink>
    <a:folHlink>
      <a:srgbClr val="0081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0" ma:contentTypeDescription="Create a new document." ma:contentTypeScope="" ma:versionID="2a439c9b546f31d0f412f74c38844b1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0E891C-1F79-4E7C-BC12-3872A3FD60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B9F767-07DE-43E3-84DC-30772C1FDE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A7EE44F-E56E-41DB-B7FD-84AC182D259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fungal pneumonia</Template>
  <TotalTime>1366</TotalTime>
  <Words>1871</Words>
  <Application>Microsoft Office PowerPoint</Application>
  <PresentationFormat>On-screen Show (4:3)</PresentationFormat>
  <Paragraphs>468</Paragraphs>
  <Slides>75</Slides>
  <Notes>53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2" baseType="lpstr">
      <vt:lpstr>Office Theme</vt:lpstr>
      <vt:lpstr>7_Symbicort Branded</vt:lpstr>
      <vt:lpstr>8_Symbicort Branded</vt:lpstr>
      <vt:lpstr>Office 主题</vt:lpstr>
      <vt:lpstr>Mountain Top</vt:lpstr>
      <vt:lpstr>think-cell Slide</vt:lpstr>
      <vt:lpstr>Chart</vt:lpstr>
      <vt:lpstr>Pulmonary Function Test</vt:lpstr>
      <vt:lpstr>Anatomy </vt:lpstr>
      <vt:lpstr>Slide 3</vt:lpstr>
      <vt:lpstr>Slide 4</vt:lpstr>
      <vt:lpstr>Slide 5</vt:lpstr>
      <vt:lpstr>Lung Volumes</vt:lpstr>
      <vt:lpstr>Tidal Volume (TV)</vt:lpstr>
      <vt:lpstr>Inspiratory Reserve Volume (IRV)</vt:lpstr>
      <vt:lpstr>Expiratory Reserve Volume (ERV)</vt:lpstr>
      <vt:lpstr>Residual Volume (RV)</vt:lpstr>
      <vt:lpstr>Slide 11</vt:lpstr>
      <vt:lpstr>Slide 12</vt:lpstr>
      <vt:lpstr>Slide 13</vt:lpstr>
      <vt:lpstr>Slide 14</vt:lpstr>
      <vt:lpstr>Slide 15</vt:lpstr>
      <vt:lpstr>Slide 16</vt:lpstr>
      <vt:lpstr>Indications 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Factors That Affect predictive values</vt:lpstr>
      <vt:lpstr>Slide 29</vt:lpstr>
      <vt:lpstr>Slide 30</vt:lpstr>
      <vt:lpstr>Slide 31</vt:lpstr>
      <vt:lpstr>Spirometry Quality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Interpreting PFTs</vt:lpstr>
      <vt:lpstr>Slide 42</vt:lpstr>
      <vt:lpstr>Slide 43</vt:lpstr>
      <vt:lpstr>Obstructive Disorders</vt:lpstr>
      <vt:lpstr>Slow rise in upstroke</vt:lpstr>
      <vt:lpstr>   Remember: </vt:lpstr>
      <vt:lpstr>Restrictive Lung Disease </vt:lpstr>
      <vt:lpstr>Slide 48</vt:lpstr>
      <vt:lpstr>Slide 49</vt:lpstr>
      <vt:lpstr>Lung Volumes </vt:lpstr>
      <vt:lpstr>Slide 51</vt:lpstr>
      <vt:lpstr>Slide 52</vt:lpstr>
      <vt:lpstr>DLCo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 A 66 year old female complains of cough after dust exposure 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 A 75 year old female has a history of dyspnea and palpitations</vt:lpstr>
      <vt:lpstr>Slide 74</vt:lpstr>
      <vt:lpstr>Slide 75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DR-Waled</cp:lastModifiedBy>
  <cp:revision>102</cp:revision>
  <dcterms:created xsi:type="dcterms:W3CDTF">2018-10-08T02:14:43Z</dcterms:created>
  <dcterms:modified xsi:type="dcterms:W3CDTF">2023-10-12T05:36:42Z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2018-10-08T00:00:00Z</vt:filetime>
  </property>
  <property fmtid="{D5CDD505-2E9C-101B-9397-08002B2CF9AE}" pid="3" name="LastSaved">
    <vt:filetime>2018-10-08T00:00:00Z</vt:filetime>
  </property>
  <property fmtid="{D5CDD505-2E9C-101B-9397-08002B2CF9AE}" pid="4" name="ContentTypeId">
    <vt:lpwstr>0x010100A4CE2C4C7B96C94992FCDCD516328081</vt:lpwstr>
  </property>
</Properties>
</file>