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smosis.org/learn/Meningitis" TargetMode="External" 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hyperlink" Target="https://www.osmosis.org/learn/Nervous_system:_Seizures_and_strokes" TargetMode="External" /><Relationship Id="rId7" Type="http://schemas.openxmlformats.org/officeDocument/2006/relationships/image" Target="../media/image13.svg" /><Relationship Id="rId2" Type="http://schemas.openxmlformats.org/officeDocument/2006/relationships/hyperlink" Target="https://www.osmosis.org/learn/Anatomy_clinical_correlates:_Vertebral_canal" TargetMode="External" /><Relationship Id="rId1" Type="http://schemas.openxmlformats.org/officeDocument/2006/relationships/hyperlink" Target="https://www.osmosis.org/learn/Anatomy_clinical_correlates:_Olfactory_(CN_I)_and_optic_(CN_II)_nerves" TargetMode="External" /><Relationship Id="rId6" Type="http://schemas.openxmlformats.org/officeDocument/2006/relationships/image" Target="../media/image12.png" /><Relationship Id="rId5" Type="http://schemas.openxmlformats.org/officeDocument/2006/relationships/image" Target="../media/image11.svg" /><Relationship Id="rId4" Type="http://schemas.openxmlformats.org/officeDocument/2006/relationships/image" Target="../media/image10.png" /><Relationship Id="rId9" Type="http://schemas.openxmlformats.org/officeDocument/2006/relationships/image" Target="../media/image15.svg" 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smosis.org/learn/Meningitis" TargetMode="External" 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hyperlink" Target="https://www.osmosis.org/learn/Anatomy_clinical_correlates:_Olfactory_(CN_I)_and_optic_(CN_II)_nerves" TargetMode="External" /><Relationship Id="rId7" Type="http://schemas.openxmlformats.org/officeDocument/2006/relationships/hyperlink" Target="https://www.osmosis.org/learn/Nervous_system:_Seizures_and_strokes" TargetMode="External" /><Relationship Id="rId2" Type="http://schemas.openxmlformats.org/officeDocument/2006/relationships/image" Target="../media/image11.svg" /><Relationship Id="rId1" Type="http://schemas.openxmlformats.org/officeDocument/2006/relationships/image" Target="../media/image10.png" /><Relationship Id="rId6" Type="http://schemas.openxmlformats.org/officeDocument/2006/relationships/image" Target="../media/image13.svg" /><Relationship Id="rId5" Type="http://schemas.openxmlformats.org/officeDocument/2006/relationships/image" Target="../media/image12.png" /><Relationship Id="rId4" Type="http://schemas.openxmlformats.org/officeDocument/2006/relationships/hyperlink" Target="https://www.osmosis.org/learn/Anatomy_clinical_correlates:_Vertebral_canal" TargetMode="External" /><Relationship Id="rId9" Type="http://schemas.openxmlformats.org/officeDocument/2006/relationships/image" Target="../media/image15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6FC43-9FD4-4FAF-BCFD-327404F3991A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042173-67A1-4654-A1B4-54B51465E460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Most common cause of meningitis in all ages</a:t>
          </a:r>
        </a:p>
      </dgm:t>
    </dgm:pt>
    <dgm:pt modelId="{22C5DC6C-4A5C-42AC-8465-73E14B15194C}" type="parTrans" cxnId="{917A5E21-80B2-4C44-8464-30CE8DBDB635}">
      <dgm:prSet/>
      <dgm:spPr/>
      <dgm:t>
        <a:bodyPr/>
        <a:lstStyle/>
        <a:p>
          <a:endParaRPr lang="en-US"/>
        </a:p>
      </dgm:t>
    </dgm:pt>
    <dgm:pt modelId="{7664BB5F-72F7-4F12-9983-2549F6B89644}" type="sibTrans" cxnId="{917A5E21-80B2-4C44-8464-30CE8DBDB635}">
      <dgm:prSet/>
      <dgm:spPr/>
      <dgm:t>
        <a:bodyPr/>
        <a:lstStyle/>
        <a:p>
          <a:endParaRPr lang="en-US"/>
        </a:p>
      </dgm:t>
    </dgm:pt>
    <dgm:pt modelId="{7D1983A0-4665-4344-A533-FE8413AD03BA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Gram positive cocci in pairs</a:t>
          </a:r>
        </a:p>
      </dgm:t>
    </dgm:pt>
    <dgm:pt modelId="{F192B58E-4F09-4CA4-BE32-7CEAADC8F170}" type="parTrans" cxnId="{4A9FE935-1AE6-422E-B943-9BC7EAD86AB7}">
      <dgm:prSet/>
      <dgm:spPr/>
      <dgm:t>
        <a:bodyPr/>
        <a:lstStyle/>
        <a:p>
          <a:endParaRPr lang="en-US"/>
        </a:p>
      </dgm:t>
    </dgm:pt>
    <dgm:pt modelId="{F1057F2A-8114-4E96-B9D0-2F10DAA2605C}" type="sibTrans" cxnId="{4A9FE935-1AE6-422E-B943-9BC7EAD86AB7}">
      <dgm:prSet/>
      <dgm:spPr/>
      <dgm:t>
        <a:bodyPr/>
        <a:lstStyle/>
        <a:p>
          <a:endParaRPr lang="en-US"/>
        </a:p>
      </dgm:t>
    </dgm:pt>
    <dgm:pt modelId="{1CDF48B1-F9F1-411F-835C-30879445FF51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Can follow strep respiratory infection</a:t>
          </a:r>
        </a:p>
      </dgm:t>
    </dgm:pt>
    <dgm:pt modelId="{AE6285F7-5F19-47DF-AC40-36E0F7A7F401}" type="parTrans" cxnId="{998B5649-60AD-4F3B-A038-D9C944E27AF3}">
      <dgm:prSet/>
      <dgm:spPr/>
      <dgm:t>
        <a:bodyPr/>
        <a:lstStyle/>
        <a:p>
          <a:endParaRPr lang="en-US"/>
        </a:p>
      </dgm:t>
    </dgm:pt>
    <dgm:pt modelId="{4B0B5B42-DFAB-48D4-BF9C-240121ADFDE5}" type="sibTrans" cxnId="{998B5649-60AD-4F3B-A038-D9C944E27AF3}">
      <dgm:prSet/>
      <dgm:spPr/>
      <dgm:t>
        <a:bodyPr/>
        <a:lstStyle/>
        <a:p>
          <a:endParaRPr lang="en-US"/>
        </a:p>
      </dgm:t>
    </dgm:pt>
    <dgm:pt modelId="{1ECA6636-ECE2-4947-81B5-CBFC90F3FA5E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Risk factors:</a:t>
          </a:r>
        </a:p>
      </dgm:t>
    </dgm:pt>
    <dgm:pt modelId="{0E9A6F6D-ABA2-4E5B-9EA7-DCF7A71BDB92}" type="parTrans" cxnId="{147EB20E-DE71-447A-9348-18CDCD25DB8C}">
      <dgm:prSet/>
      <dgm:spPr/>
      <dgm:t>
        <a:bodyPr/>
        <a:lstStyle/>
        <a:p>
          <a:endParaRPr lang="en-US"/>
        </a:p>
      </dgm:t>
    </dgm:pt>
    <dgm:pt modelId="{02FE5A65-4A8E-431B-8F0E-A35501E0F698}" type="sibTrans" cxnId="{147EB20E-DE71-447A-9348-18CDCD25DB8C}">
      <dgm:prSet/>
      <dgm:spPr/>
      <dgm:t>
        <a:bodyPr/>
        <a:lstStyle/>
        <a:p>
          <a:endParaRPr lang="en-US"/>
        </a:p>
      </dgm:t>
    </dgm:pt>
    <dgm:pt modelId="{D6EAB37B-894F-4556-8110-55FD6E84D82A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Asplenic patients</a:t>
          </a:r>
        </a:p>
      </dgm:t>
    </dgm:pt>
    <dgm:pt modelId="{FE51F1B1-B29E-40BC-8B12-FE02FED95861}" type="parTrans" cxnId="{7C2EB4EE-91D1-4510-9915-A2CE5E01B6BB}">
      <dgm:prSet/>
      <dgm:spPr/>
      <dgm:t>
        <a:bodyPr/>
        <a:lstStyle/>
        <a:p>
          <a:endParaRPr lang="en-US"/>
        </a:p>
      </dgm:t>
    </dgm:pt>
    <dgm:pt modelId="{B8BAA803-2479-42EF-8A1B-FCFCFD00DF30}" type="sibTrans" cxnId="{7C2EB4EE-91D1-4510-9915-A2CE5E01B6BB}">
      <dgm:prSet/>
      <dgm:spPr/>
      <dgm:t>
        <a:bodyPr/>
        <a:lstStyle/>
        <a:p>
          <a:endParaRPr lang="en-US"/>
        </a:p>
      </dgm:t>
    </dgm:pt>
    <dgm:pt modelId="{A9426F0D-5FB3-4B7E-9E34-71EC6E512702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Sickle cell anemia</a:t>
          </a:r>
        </a:p>
      </dgm:t>
    </dgm:pt>
    <dgm:pt modelId="{122D23BB-913B-4268-A22A-9EDBC3F05686}" type="parTrans" cxnId="{DE314DF5-629A-40E1-AEE8-DDCEE48D35BB}">
      <dgm:prSet/>
      <dgm:spPr/>
      <dgm:t>
        <a:bodyPr/>
        <a:lstStyle/>
        <a:p>
          <a:endParaRPr lang="en-US"/>
        </a:p>
      </dgm:t>
    </dgm:pt>
    <dgm:pt modelId="{2C16A022-1E11-4A94-B807-2BAAC99EAF48}" type="sibTrans" cxnId="{DE314DF5-629A-40E1-AEE8-DDCEE48D35BB}">
      <dgm:prSet/>
      <dgm:spPr/>
      <dgm:t>
        <a:bodyPr/>
        <a:lstStyle/>
        <a:p>
          <a:endParaRPr lang="en-US"/>
        </a:p>
      </dgm:t>
    </dgm:pt>
    <dgm:pt modelId="{B4548682-A1B3-4D3E-BC7E-25542110D49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Otitis media(children), pneumonia, sinusitis</a:t>
          </a:r>
          <a:r>
            <a:rPr lang="en-US" sz="1400" dirty="0">
              <a:solidFill>
                <a:schemeClr val="bg1"/>
              </a:solidFill>
            </a:rPr>
            <a:t>.</a:t>
          </a:r>
        </a:p>
      </dgm:t>
    </dgm:pt>
    <dgm:pt modelId="{F6A6DD5B-EEDF-4F00-BC27-1ED9C7143345}" type="parTrans" cxnId="{AE3854CB-4E77-40FE-AB72-F523D89B39A5}">
      <dgm:prSet/>
      <dgm:spPr/>
      <dgm:t>
        <a:bodyPr/>
        <a:lstStyle/>
        <a:p>
          <a:endParaRPr lang="en-US"/>
        </a:p>
      </dgm:t>
    </dgm:pt>
    <dgm:pt modelId="{648B562C-1003-414E-9333-E7B50DF90453}" type="sibTrans" cxnId="{AE3854CB-4E77-40FE-AB72-F523D89B39A5}">
      <dgm:prSet/>
      <dgm:spPr/>
      <dgm:t>
        <a:bodyPr/>
        <a:lstStyle/>
        <a:p>
          <a:endParaRPr lang="en-US"/>
        </a:p>
      </dgm:t>
    </dgm:pt>
    <dgm:pt modelId="{7C3A5DA4-9349-4DA0-8033-EC45D2A11D0F}" type="pres">
      <dgm:prSet presAssocID="{6486FC43-9FD4-4FAF-BCFD-327404F3991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60AC84D-7DD2-4303-A524-69ED3445201A}" type="pres">
      <dgm:prSet presAssocID="{A9426F0D-5FB3-4B7E-9E34-71EC6E512702}" presName="Accent6" presStyleCnt="0"/>
      <dgm:spPr/>
    </dgm:pt>
    <dgm:pt modelId="{1AD98A33-18CB-46DF-9C7C-2A1673DF0B8F}" type="pres">
      <dgm:prSet presAssocID="{A9426F0D-5FB3-4B7E-9E34-71EC6E512702}" presName="Accent" presStyleLbl="node1" presStyleIdx="0" presStyleCnt="12"/>
      <dgm:spPr/>
    </dgm:pt>
    <dgm:pt modelId="{9A013210-682A-4C82-92C6-4BA3D6E5FBDF}" type="pres">
      <dgm:prSet presAssocID="{A9426F0D-5FB3-4B7E-9E34-71EC6E512702}" presName="ParentBackground6" presStyleCnt="0"/>
      <dgm:spPr/>
    </dgm:pt>
    <dgm:pt modelId="{E2B1DCDC-FB7D-4EE2-819F-17F2A50DFD02}" type="pres">
      <dgm:prSet presAssocID="{A9426F0D-5FB3-4B7E-9E34-71EC6E512702}" presName="ParentBackground" presStyleLbl="node1" presStyleIdx="1" presStyleCnt="12"/>
      <dgm:spPr/>
    </dgm:pt>
    <dgm:pt modelId="{C9BE7468-7EFF-4D6A-8FC6-159ACC6ABB49}" type="pres">
      <dgm:prSet presAssocID="{A9426F0D-5FB3-4B7E-9E34-71EC6E512702}" presName="Child6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156BE3A-C46D-4583-9C43-9E36E0762135}" type="pres">
      <dgm:prSet presAssocID="{A9426F0D-5FB3-4B7E-9E34-71EC6E512702}" presName="Parent6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EF78F78-2784-42CB-A30C-2B68BCADBFF7}" type="pres">
      <dgm:prSet presAssocID="{D6EAB37B-894F-4556-8110-55FD6E84D82A}" presName="Accent5" presStyleCnt="0"/>
      <dgm:spPr/>
    </dgm:pt>
    <dgm:pt modelId="{01EFE9E8-3F02-447C-BCD8-655DE51AB85D}" type="pres">
      <dgm:prSet presAssocID="{D6EAB37B-894F-4556-8110-55FD6E84D82A}" presName="Accent" presStyleLbl="node1" presStyleIdx="2" presStyleCnt="12"/>
      <dgm:spPr/>
    </dgm:pt>
    <dgm:pt modelId="{20FCF780-AAA6-4BDA-BF15-F01A6952E6B8}" type="pres">
      <dgm:prSet presAssocID="{D6EAB37B-894F-4556-8110-55FD6E84D82A}" presName="ParentBackground5" presStyleCnt="0"/>
      <dgm:spPr/>
    </dgm:pt>
    <dgm:pt modelId="{342361BB-53FB-4870-BAEC-8973BCBD4848}" type="pres">
      <dgm:prSet presAssocID="{D6EAB37B-894F-4556-8110-55FD6E84D82A}" presName="ParentBackground" presStyleLbl="node1" presStyleIdx="3" presStyleCnt="12"/>
      <dgm:spPr/>
    </dgm:pt>
    <dgm:pt modelId="{998D00DA-E50A-45A7-9FB1-F40B48DBB6AD}" type="pres">
      <dgm:prSet presAssocID="{D6EAB37B-894F-4556-8110-55FD6E84D82A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C585868-BE8A-4F67-A078-29AC1363C2BB}" type="pres">
      <dgm:prSet presAssocID="{1ECA6636-ECE2-4947-81B5-CBFC90F3FA5E}" presName="Accent4" presStyleCnt="0"/>
      <dgm:spPr/>
    </dgm:pt>
    <dgm:pt modelId="{327EBFC0-D86E-4EB4-8C53-F08195F0423C}" type="pres">
      <dgm:prSet presAssocID="{1ECA6636-ECE2-4947-81B5-CBFC90F3FA5E}" presName="Accent" presStyleLbl="node1" presStyleIdx="4" presStyleCnt="12"/>
      <dgm:spPr/>
    </dgm:pt>
    <dgm:pt modelId="{8428FE91-6CC1-42CB-8D53-97FD6BF06E95}" type="pres">
      <dgm:prSet presAssocID="{1ECA6636-ECE2-4947-81B5-CBFC90F3FA5E}" presName="ParentBackground4" presStyleCnt="0"/>
      <dgm:spPr/>
    </dgm:pt>
    <dgm:pt modelId="{1E1BAF94-DB98-4A15-9E97-69E435B92B8D}" type="pres">
      <dgm:prSet presAssocID="{1ECA6636-ECE2-4947-81B5-CBFC90F3FA5E}" presName="ParentBackground" presStyleLbl="node1" presStyleIdx="5" presStyleCnt="12"/>
      <dgm:spPr/>
    </dgm:pt>
    <dgm:pt modelId="{15F00AEA-BBC9-4DDE-8A83-99A9FAA69599}" type="pres">
      <dgm:prSet presAssocID="{1ECA6636-ECE2-4947-81B5-CBFC90F3FA5E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E5BD7F4-ED0F-4103-848E-51699336FF89}" type="pres">
      <dgm:prSet presAssocID="{1CDF48B1-F9F1-411F-835C-30879445FF51}" presName="Accent3" presStyleCnt="0"/>
      <dgm:spPr/>
    </dgm:pt>
    <dgm:pt modelId="{06D9A257-79EC-45D2-8037-39DBA15830DD}" type="pres">
      <dgm:prSet presAssocID="{1CDF48B1-F9F1-411F-835C-30879445FF51}" presName="Accent" presStyleLbl="node1" presStyleIdx="6" presStyleCnt="12"/>
      <dgm:spPr/>
    </dgm:pt>
    <dgm:pt modelId="{A9B9BF63-1C58-41B2-BA3A-B93B9067907A}" type="pres">
      <dgm:prSet presAssocID="{1CDF48B1-F9F1-411F-835C-30879445FF51}" presName="ParentBackground3" presStyleCnt="0"/>
      <dgm:spPr/>
    </dgm:pt>
    <dgm:pt modelId="{93E7B4BB-02DA-4EB8-B1BF-B18DCDAA00BB}" type="pres">
      <dgm:prSet presAssocID="{1CDF48B1-F9F1-411F-835C-30879445FF51}" presName="ParentBackground" presStyleLbl="node1" presStyleIdx="7" presStyleCnt="12"/>
      <dgm:spPr/>
    </dgm:pt>
    <dgm:pt modelId="{7DE94924-D574-4836-9471-70D12F94A6F8}" type="pres">
      <dgm:prSet presAssocID="{1CDF48B1-F9F1-411F-835C-30879445FF51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7049C75-3E3C-43DB-B30A-A07E65B3B947}" type="pres">
      <dgm:prSet presAssocID="{7D1983A0-4665-4344-A533-FE8413AD03BA}" presName="Accent2" presStyleCnt="0"/>
      <dgm:spPr/>
    </dgm:pt>
    <dgm:pt modelId="{7FA4C1E4-6E64-41D9-9642-18397FEAEC42}" type="pres">
      <dgm:prSet presAssocID="{7D1983A0-4665-4344-A533-FE8413AD03BA}" presName="Accent" presStyleLbl="node1" presStyleIdx="8" presStyleCnt="12"/>
      <dgm:spPr/>
    </dgm:pt>
    <dgm:pt modelId="{0296F8C0-CF39-4277-B29A-5547651B7019}" type="pres">
      <dgm:prSet presAssocID="{7D1983A0-4665-4344-A533-FE8413AD03BA}" presName="ParentBackground2" presStyleCnt="0"/>
      <dgm:spPr/>
    </dgm:pt>
    <dgm:pt modelId="{8C327C99-80E2-44DE-9738-2CA3586240BC}" type="pres">
      <dgm:prSet presAssocID="{7D1983A0-4665-4344-A533-FE8413AD03BA}" presName="ParentBackground" presStyleLbl="node1" presStyleIdx="9" presStyleCnt="12"/>
      <dgm:spPr/>
    </dgm:pt>
    <dgm:pt modelId="{92B9DF48-3039-4727-B8D0-AE539379FEAE}" type="pres">
      <dgm:prSet presAssocID="{7D1983A0-4665-4344-A533-FE8413AD03BA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9865D3A-5075-4EDD-82BA-C1F339E7C1CA}" type="pres">
      <dgm:prSet presAssocID="{76042173-67A1-4654-A1B4-54B51465E460}" presName="Accent1" presStyleCnt="0"/>
      <dgm:spPr/>
    </dgm:pt>
    <dgm:pt modelId="{3CAA450B-7206-4EA6-AC31-BE2E10774451}" type="pres">
      <dgm:prSet presAssocID="{76042173-67A1-4654-A1B4-54B51465E460}" presName="Accent" presStyleLbl="node1" presStyleIdx="10" presStyleCnt="12"/>
      <dgm:spPr/>
    </dgm:pt>
    <dgm:pt modelId="{5C9C2B1B-90A2-4D26-A07B-5E71868242C3}" type="pres">
      <dgm:prSet presAssocID="{76042173-67A1-4654-A1B4-54B51465E460}" presName="ParentBackground1" presStyleCnt="0"/>
      <dgm:spPr/>
    </dgm:pt>
    <dgm:pt modelId="{9903D605-F7E5-4254-9E34-DC97B2EDB4D6}" type="pres">
      <dgm:prSet presAssocID="{76042173-67A1-4654-A1B4-54B51465E460}" presName="ParentBackground" presStyleLbl="node1" presStyleIdx="11" presStyleCnt="12"/>
      <dgm:spPr/>
    </dgm:pt>
    <dgm:pt modelId="{6645A017-4685-4000-B66E-993EF89D0DE6}" type="pres">
      <dgm:prSet presAssocID="{76042173-67A1-4654-A1B4-54B51465E460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7EB20E-DE71-447A-9348-18CDCD25DB8C}" srcId="{6486FC43-9FD4-4FAF-BCFD-327404F3991A}" destId="{1ECA6636-ECE2-4947-81B5-CBFC90F3FA5E}" srcOrd="3" destOrd="0" parTransId="{0E9A6F6D-ABA2-4E5B-9EA7-DCF7A71BDB92}" sibTransId="{02FE5A65-4A8E-431B-8F0E-A35501E0F698}"/>
    <dgm:cxn modelId="{0A1AE20E-1291-493E-ACE5-3DAD6358A061}" type="presOf" srcId="{1ECA6636-ECE2-4947-81B5-CBFC90F3FA5E}" destId="{15F00AEA-BBC9-4DDE-8A83-99A9FAA69599}" srcOrd="1" destOrd="0" presId="urn:microsoft.com/office/officeart/2018/layout/CircleProcess"/>
    <dgm:cxn modelId="{917A5E21-80B2-4C44-8464-30CE8DBDB635}" srcId="{6486FC43-9FD4-4FAF-BCFD-327404F3991A}" destId="{76042173-67A1-4654-A1B4-54B51465E460}" srcOrd="0" destOrd="0" parTransId="{22C5DC6C-4A5C-42AC-8465-73E14B15194C}" sibTransId="{7664BB5F-72F7-4F12-9983-2549F6B89644}"/>
    <dgm:cxn modelId="{031DF534-01CA-4B5D-9001-95E7871B389C}" type="presOf" srcId="{A9426F0D-5FB3-4B7E-9E34-71EC6E512702}" destId="{E2B1DCDC-FB7D-4EE2-819F-17F2A50DFD02}" srcOrd="0" destOrd="0" presId="urn:microsoft.com/office/officeart/2018/layout/CircleProcess"/>
    <dgm:cxn modelId="{4A9FE935-1AE6-422E-B943-9BC7EAD86AB7}" srcId="{6486FC43-9FD4-4FAF-BCFD-327404F3991A}" destId="{7D1983A0-4665-4344-A533-FE8413AD03BA}" srcOrd="1" destOrd="0" parTransId="{F192B58E-4F09-4CA4-BE32-7CEAADC8F170}" sibTransId="{F1057F2A-8114-4E96-B9D0-2F10DAA2605C}"/>
    <dgm:cxn modelId="{9B05AF41-AA66-4AE5-AB8B-A5EEA5E5BD1F}" type="presOf" srcId="{1CDF48B1-F9F1-411F-835C-30879445FF51}" destId="{93E7B4BB-02DA-4EB8-B1BF-B18DCDAA00BB}" srcOrd="0" destOrd="0" presId="urn:microsoft.com/office/officeart/2018/layout/CircleProcess"/>
    <dgm:cxn modelId="{998B5649-60AD-4F3B-A038-D9C944E27AF3}" srcId="{6486FC43-9FD4-4FAF-BCFD-327404F3991A}" destId="{1CDF48B1-F9F1-411F-835C-30879445FF51}" srcOrd="2" destOrd="0" parTransId="{AE6285F7-5F19-47DF-AC40-36E0F7A7F401}" sibTransId="{4B0B5B42-DFAB-48D4-BF9C-240121ADFDE5}"/>
    <dgm:cxn modelId="{1BA8564E-FCC8-4FDB-9140-0D89C79A971A}" type="presOf" srcId="{76042173-67A1-4654-A1B4-54B51465E460}" destId="{6645A017-4685-4000-B66E-993EF89D0DE6}" srcOrd="1" destOrd="0" presId="urn:microsoft.com/office/officeart/2018/layout/CircleProcess"/>
    <dgm:cxn modelId="{2E38E46E-F8D2-4031-9B97-E861276BE282}" type="presOf" srcId="{D6EAB37B-894F-4556-8110-55FD6E84D82A}" destId="{342361BB-53FB-4870-BAEC-8973BCBD4848}" srcOrd="0" destOrd="0" presId="urn:microsoft.com/office/officeart/2018/layout/CircleProcess"/>
    <dgm:cxn modelId="{594A6A71-BED9-4092-BD77-A1173488CFEE}" type="presOf" srcId="{7D1983A0-4665-4344-A533-FE8413AD03BA}" destId="{8C327C99-80E2-44DE-9738-2CA3586240BC}" srcOrd="0" destOrd="0" presId="urn:microsoft.com/office/officeart/2018/layout/CircleProcess"/>
    <dgm:cxn modelId="{FC88A47B-8DDA-4F0E-A39F-136448459FE4}" type="presOf" srcId="{1CDF48B1-F9F1-411F-835C-30879445FF51}" destId="{7DE94924-D574-4836-9471-70D12F94A6F8}" srcOrd="1" destOrd="0" presId="urn:microsoft.com/office/officeart/2018/layout/CircleProcess"/>
    <dgm:cxn modelId="{B0FCEAAA-A36B-4839-A171-971E059049B8}" type="presOf" srcId="{76042173-67A1-4654-A1B4-54B51465E460}" destId="{9903D605-F7E5-4254-9E34-DC97B2EDB4D6}" srcOrd="0" destOrd="0" presId="urn:microsoft.com/office/officeart/2018/layout/CircleProcess"/>
    <dgm:cxn modelId="{32133DB5-9E06-4D79-B26B-5511EAC85CA9}" type="presOf" srcId="{1ECA6636-ECE2-4947-81B5-CBFC90F3FA5E}" destId="{1E1BAF94-DB98-4A15-9E97-69E435B92B8D}" srcOrd="0" destOrd="0" presId="urn:microsoft.com/office/officeart/2018/layout/CircleProcess"/>
    <dgm:cxn modelId="{11F5FBBE-5918-487A-8435-1D7258A9C11B}" type="presOf" srcId="{7D1983A0-4665-4344-A533-FE8413AD03BA}" destId="{92B9DF48-3039-4727-B8D0-AE539379FEAE}" srcOrd="1" destOrd="0" presId="urn:microsoft.com/office/officeart/2018/layout/CircleProcess"/>
    <dgm:cxn modelId="{94218AC8-289B-4071-9C23-4DB80B5C16FC}" type="presOf" srcId="{D6EAB37B-894F-4556-8110-55FD6E84D82A}" destId="{998D00DA-E50A-45A7-9FB1-F40B48DBB6AD}" srcOrd="1" destOrd="0" presId="urn:microsoft.com/office/officeart/2018/layout/CircleProcess"/>
    <dgm:cxn modelId="{AE3854CB-4E77-40FE-AB72-F523D89B39A5}" srcId="{A9426F0D-5FB3-4B7E-9E34-71EC6E512702}" destId="{B4548682-A1B3-4D3E-BC7E-25542110D493}" srcOrd="0" destOrd="0" parTransId="{F6A6DD5B-EEDF-4F00-BC27-1ED9C7143345}" sibTransId="{648B562C-1003-414E-9333-E7B50DF90453}"/>
    <dgm:cxn modelId="{F6EE50D1-7DFC-41A6-9552-85200591468A}" type="presOf" srcId="{6486FC43-9FD4-4FAF-BCFD-327404F3991A}" destId="{7C3A5DA4-9349-4DA0-8033-EC45D2A11D0F}" srcOrd="0" destOrd="0" presId="urn:microsoft.com/office/officeart/2018/layout/CircleProcess"/>
    <dgm:cxn modelId="{C4BE77DB-3EB9-4FB7-BD82-FF0F12FA83CE}" type="presOf" srcId="{B4548682-A1B3-4D3E-BC7E-25542110D493}" destId="{C9BE7468-7EFF-4D6A-8FC6-159ACC6ABB49}" srcOrd="0" destOrd="0" presId="urn:microsoft.com/office/officeart/2018/layout/CircleProcess"/>
    <dgm:cxn modelId="{7C2EB4EE-91D1-4510-9915-A2CE5E01B6BB}" srcId="{6486FC43-9FD4-4FAF-BCFD-327404F3991A}" destId="{D6EAB37B-894F-4556-8110-55FD6E84D82A}" srcOrd="4" destOrd="0" parTransId="{FE51F1B1-B29E-40BC-8B12-FE02FED95861}" sibTransId="{B8BAA803-2479-42EF-8A1B-FCFCFD00DF30}"/>
    <dgm:cxn modelId="{0685F9EE-2517-4238-A8B8-03DBD465E852}" type="presOf" srcId="{A9426F0D-5FB3-4B7E-9E34-71EC6E512702}" destId="{9156BE3A-C46D-4583-9C43-9E36E0762135}" srcOrd="1" destOrd="0" presId="urn:microsoft.com/office/officeart/2018/layout/CircleProcess"/>
    <dgm:cxn modelId="{DE314DF5-629A-40E1-AEE8-DDCEE48D35BB}" srcId="{6486FC43-9FD4-4FAF-BCFD-327404F3991A}" destId="{A9426F0D-5FB3-4B7E-9E34-71EC6E512702}" srcOrd="5" destOrd="0" parTransId="{122D23BB-913B-4268-A22A-9EDBC3F05686}" sibTransId="{2C16A022-1E11-4A94-B807-2BAAC99EAF48}"/>
    <dgm:cxn modelId="{5015BEB9-A0AC-4B31-BB3C-E178B9531DB6}" type="presParOf" srcId="{7C3A5DA4-9349-4DA0-8033-EC45D2A11D0F}" destId="{D60AC84D-7DD2-4303-A524-69ED3445201A}" srcOrd="0" destOrd="0" presId="urn:microsoft.com/office/officeart/2018/layout/CircleProcess"/>
    <dgm:cxn modelId="{906A7078-01F6-415C-8441-3DDC3815DCBF}" type="presParOf" srcId="{D60AC84D-7DD2-4303-A524-69ED3445201A}" destId="{1AD98A33-18CB-46DF-9C7C-2A1673DF0B8F}" srcOrd="0" destOrd="0" presId="urn:microsoft.com/office/officeart/2018/layout/CircleProcess"/>
    <dgm:cxn modelId="{0F271AA1-6ED3-4BA2-AD09-795B66D5F718}" type="presParOf" srcId="{7C3A5DA4-9349-4DA0-8033-EC45D2A11D0F}" destId="{9A013210-682A-4C82-92C6-4BA3D6E5FBDF}" srcOrd="1" destOrd="0" presId="urn:microsoft.com/office/officeart/2018/layout/CircleProcess"/>
    <dgm:cxn modelId="{0F157FA9-9309-4E41-BF2E-48A21AC7B1BE}" type="presParOf" srcId="{9A013210-682A-4C82-92C6-4BA3D6E5FBDF}" destId="{E2B1DCDC-FB7D-4EE2-819F-17F2A50DFD02}" srcOrd="0" destOrd="0" presId="urn:microsoft.com/office/officeart/2018/layout/CircleProcess"/>
    <dgm:cxn modelId="{9DC549C4-D845-4FFF-B58B-EEAED2D3D0EC}" type="presParOf" srcId="{7C3A5DA4-9349-4DA0-8033-EC45D2A11D0F}" destId="{C9BE7468-7EFF-4D6A-8FC6-159ACC6ABB49}" srcOrd="2" destOrd="0" presId="urn:microsoft.com/office/officeart/2018/layout/CircleProcess"/>
    <dgm:cxn modelId="{D3A451B1-5E4F-44B4-9828-8734AE46962C}" type="presParOf" srcId="{7C3A5DA4-9349-4DA0-8033-EC45D2A11D0F}" destId="{9156BE3A-C46D-4583-9C43-9E36E0762135}" srcOrd="3" destOrd="0" presId="urn:microsoft.com/office/officeart/2018/layout/CircleProcess"/>
    <dgm:cxn modelId="{5611CECF-C568-48A7-9479-51C415762238}" type="presParOf" srcId="{7C3A5DA4-9349-4DA0-8033-EC45D2A11D0F}" destId="{2EF78F78-2784-42CB-A30C-2B68BCADBFF7}" srcOrd="4" destOrd="0" presId="urn:microsoft.com/office/officeart/2018/layout/CircleProcess"/>
    <dgm:cxn modelId="{FBF88ECA-390C-4AC9-96EF-8BD347938EDC}" type="presParOf" srcId="{2EF78F78-2784-42CB-A30C-2B68BCADBFF7}" destId="{01EFE9E8-3F02-447C-BCD8-655DE51AB85D}" srcOrd="0" destOrd="0" presId="urn:microsoft.com/office/officeart/2018/layout/CircleProcess"/>
    <dgm:cxn modelId="{3C6D5881-5C8B-4906-910D-333754086910}" type="presParOf" srcId="{7C3A5DA4-9349-4DA0-8033-EC45D2A11D0F}" destId="{20FCF780-AAA6-4BDA-BF15-F01A6952E6B8}" srcOrd="5" destOrd="0" presId="urn:microsoft.com/office/officeart/2018/layout/CircleProcess"/>
    <dgm:cxn modelId="{993AB4C4-F175-4612-8518-F7D1CED61A71}" type="presParOf" srcId="{20FCF780-AAA6-4BDA-BF15-F01A6952E6B8}" destId="{342361BB-53FB-4870-BAEC-8973BCBD4848}" srcOrd="0" destOrd="0" presId="urn:microsoft.com/office/officeart/2018/layout/CircleProcess"/>
    <dgm:cxn modelId="{79E308A7-2069-48CB-B7A9-BCFF73427F50}" type="presParOf" srcId="{7C3A5DA4-9349-4DA0-8033-EC45D2A11D0F}" destId="{998D00DA-E50A-45A7-9FB1-F40B48DBB6AD}" srcOrd="6" destOrd="0" presId="urn:microsoft.com/office/officeart/2018/layout/CircleProcess"/>
    <dgm:cxn modelId="{FAB22526-7EED-41AE-A0CC-F3365A042291}" type="presParOf" srcId="{7C3A5DA4-9349-4DA0-8033-EC45D2A11D0F}" destId="{0C585868-BE8A-4F67-A078-29AC1363C2BB}" srcOrd="7" destOrd="0" presId="urn:microsoft.com/office/officeart/2018/layout/CircleProcess"/>
    <dgm:cxn modelId="{A757CCCE-DD61-43AD-971B-0FF9294FA8F5}" type="presParOf" srcId="{0C585868-BE8A-4F67-A078-29AC1363C2BB}" destId="{327EBFC0-D86E-4EB4-8C53-F08195F0423C}" srcOrd="0" destOrd="0" presId="urn:microsoft.com/office/officeart/2018/layout/CircleProcess"/>
    <dgm:cxn modelId="{BE1BA3BA-DD64-472E-BC09-B11F7A5B87DA}" type="presParOf" srcId="{7C3A5DA4-9349-4DA0-8033-EC45D2A11D0F}" destId="{8428FE91-6CC1-42CB-8D53-97FD6BF06E95}" srcOrd="8" destOrd="0" presId="urn:microsoft.com/office/officeart/2018/layout/CircleProcess"/>
    <dgm:cxn modelId="{1D3B1C79-7305-4708-BBEE-FC47FA1C4E8E}" type="presParOf" srcId="{8428FE91-6CC1-42CB-8D53-97FD6BF06E95}" destId="{1E1BAF94-DB98-4A15-9E97-69E435B92B8D}" srcOrd="0" destOrd="0" presId="urn:microsoft.com/office/officeart/2018/layout/CircleProcess"/>
    <dgm:cxn modelId="{A8C5C8B2-E62E-4EF7-9DE5-3596F5EF5D77}" type="presParOf" srcId="{7C3A5DA4-9349-4DA0-8033-EC45D2A11D0F}" destId="{15F00AEA-BBC9-4DDE-8A83-99A9FAA69599}" srcOrd="9" destOrd="0" presId="urn:microsoft.com/office/officeart/2018/layout/CircleProcess"/>
    <dgm:cxn modelId="{D28189B0-C7F6-4E01-A7CA-F217311E7784}" type="presParOf" srcId="{7C3A5DA4-9349-4DA0-8033-EC45D2A11D0F}" destId="{EE5BD7F4-ED0F-4103-848E-51699336FF89}" srcOrd="10" destOrd="0" presId="urn:microsoft.com/office/officeart/2018/layout/CircleProcess"/>
    <dgm:cxn modelId="{3CD83473-73EC-48C8-90C7-095FDF46031B}" type="presParOf" srcId="{EE5BD7F4-ED0F-4103-848E-51699336FF89}" destId="{06D9A257-79EC-45D2-8037-39DBA15830DD}" srcOrd="0" destOrd="0" presId="urn:microsoft.com/office/officeart/2018/layout/CircleProcess"/>
    <dgm:cxn modelId="{DE3319A1-BC97-4B20-BB9D-CDBD40A94C5F}" type="presParOf" srcId="{7C3A5DA4-9349-4DA0-8033-EC45D2A11D0F}" destId="{A9B9BF63-1C58-41B2-BA3A-B93B9067907A}" srcOrd="11" destOrd="0" presId="urn:microsoft.com/office/officeart/2018/layout/CircleProcess"/>
    <dgm:cxn modelId="{E209BF8B-EC16-40B7-8F96-E42AE5479149}" type="presParOf" srcId="{A9B9BF63-1C58-41B2-BA3A-B93B9067907A}" destId="{93E7B4BB-02DA-4EB8-B1BF-B18DCDAA00BB}" srcOrd="0" destOrd="0" presId="urn:microsoft.com/office/officeart/2018/layout/CircleProcess"/>
    <dgm:cxn modelId="{886E4F4E-72D5-427A-BBBD-A2DB9C159B2C}" type="presParOf" srcId="{7C3A5DA4-9349-4DA0-8033-EC45D2A11D0F}" destId="{7DE94924-D574-4836-9471-70D12F94A6F8}" srcOrd="12" destOrd="0" presId="urn:microsoft.com/office/officeart/2018/layout/CircleProcess"/>
    <dgm:cxn modelId="{C3FAE3CA-6412-47D5-B3AE-6352838D5F15}" type="presParOf" srcId="{7C3A5DA4-9349-4DA0-8033-EC45D2A11D0F}" destId="{07049C75-3E3C-43DB-B30A-A07E65B3B947}" srcOrd="13" destOrd="0" presId="urn:microsoft.com/office/officeart/2018/layout/CircleProcess"/>
    <dgm:cxn modelId="{95FDAA41-BE27-4363-B767-6C929AC5ADCC}" type="presParOf" srcId="{07049C75-3E3C-43DB-B30A-A07E65B3B947}" destId="{7FA4C1E4-6E64-41D9-9642-18397FEAEC42}" srcOrd="0" destOrd="0" presId="urn:microsoft.com/office/officeart/2018/layout/CircleProcess"/>
    <dgm:cxn modelId="{B9CA0904-9B27-4DAB-929F-D13975A1D0F0}" type="presParOf" srcId="{7C3A5DA4-9349-4DA0-8033-EC45D2A11D0F}" destId="{0296F8C0-CF39-4277-B29A-5547651B7019}" srcOrd="14" destOrd="0" presId="urn:microsoft.com/office/officeart/2018/layout/CircleProcess"/>
    <dgm:cxn modelId="{C4470488-93B7-4067-BA4D-CEF73ED13CBC}" type="presParOf" srcId="{0296F8C0-CF39-4277-B29A-5547651B7019}" destId="{8C327C99-80E2-44DE-9738-2CA3586240BC}" srcOrd="0" destOrd="0" presId="urn:microsoft.com/office/officeart/2018/layout/CircleProcess"/>
    <dgm:cxn modelId="{BA643558-B601-48D5-8E65-63FC71C96D82}" type="presParOf" srcId="{7C3A5DA4-9349-4DA0-8033-EC45D2A11D0F}" destId="{92B9DF48-3039-4727-B8D0-AE539379FEAE}" srcOrd="15" destOrd="0" presId="urn:microsoft.com/office/officeart/2018/layout/CircleProcess"/>
    <dgm:cxn modelId="{86088797-B958-4B1E-BCAA-F9DCE9FD6B0B}" type="presParOf" srcId="{7C3A5DA4-9349-4DA0-8033-EC45D2A11D0F}" destId="{39865D3A-5075-4EDD-82BA-C1F339E7C1CA}" srcOrd="16" destOrd="0" presId="urn:microsoft.com/office/officeart/2018/layout/CircleProcess"/>
    <dgm:cxn modelId="{568F66D7-549E-4EC3-898F-A5C576E40387}" type="presParOf" srcId="{39865D3A-5075-4EDD-82BA-C1F339E7C1CA}" destId="{3CAA450B-7206-4EA6-AC31-BE2E10774451}" srcOrd="0" destOrd="0" presId="urn:microsoft.com/office/officeart/2018/layout/CircleProcess"/>
    <dgm:cxn modelId="{45AB00B0-7CCF-4D94-86D7-6A238B8882AE}" type="presParOf" srcId="{7C3A5DA4-9349-4DA0-8033-EC45D2A11D0F}" destId="{5C9C2B1B-90A2-4D26-A07B-5E71868242C3}" srcOrd="17" destOrd="0" presId="urn:microsoft.com/office/officeart/2018/layout/CircleProcess"/>
    <dgm:cxn modelId="{28E0C796-698A-4906-BE89-083D19BA4745}" type="presParOf" srcId="{5C9C2B1B-90A2-4D26-A07B-5E71868242C3}" destId="{9903D605-F7E5-4254-9E34-DC97B2EDB4D6}" srcOrd="0" destOrd="0" presId="urn:microsoft.com/office/officeart/2018/layout/CircleProcess"/>
    <dgm:cxn modelId="{ED20F3A3-794A-477C-895F-8F51467AEE62}" type="presParOf" srcId="{7C3A5DA4-9349-4DA0-8033-EC45D2A11D0F}" destId="{6645A017-4685-4000-B66E-993EF89D0DE6}" srcOrd="1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C1BDC-7F30-4271-A990-F7105AD9E667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C101BA-3E66-472D-AE56-168F528885FB}">
      <dgm:prSet custT="1"/>
      <dgm:spPr/>
      <dgm:t>
        <a:bodyPr/>
        <a:lstStyle/>
        <a:p>
          <a:r>
            <a:rPr lang="en-US" sz="2000" b="1" dirty="0"/>
            <a:t>Is most commonly caused by a variety of non bacterial pathogen , most commonly viruses </a:t>
          </a:r>
          <a:r>
            <a:rPr lang="en-US" sz="2000" b="1" dirty="0" err="1"/>
            <a:t>sush</a:t>
          </a:r>
          <a:r>
            <a:rPr lang="en-US" sz="2000" b="1" dirty="0"/>
            <a:t> as enterovirus and herpes simplex virus , it can also be caused by certain bacteria (TB) , parasite , and fungi </a:t>
          </a:r>
        </a:p>
      </dgm:t>
    </dgm:pt>
    <dgm:pt modelId="{77BA72A8-C8CF-4B40-8187-DDBDB3DEA1A9}" type="parTrans" cxnId="{F03C17A5-8487-4ADF-BA83-CB72897E1969}">
      <dgm:prSet/>
      <dgm:spPr/>
      <dgm:t>
        <a:bodyPr/>
        <a:lstStyle/>
        <a:p>
          <a:endParaRPr lang="en-US"/>
        </a:p>
      </dgm:t>
    </dgm:pt>
    <dgm:pt modelId="{6FB5BDB6-AFAA-4396-9C08-ADBB38D53E0C}" type="sibTrans" cxnId="{F03C17A5-8487-4ADF-BA83-CB72897E1969}">
      <dgm:prSet/>
      <dgm:spPr/>
      <dgm:t>
        <a:bodyPr/>
        <a:lstStyle/>
        <a:p>
          <a:endParaRPr lang="en-US"/>
        </a:p>
      </dgm:t>
    </dgm:pt>
    <dgm:pt modelId="{E66351A8-22B8-4068-A257-C2A80CF6C503}">
      <dgm:prSet custT="1"/>
      <dgm:spPr/>
      <dgm:t>
        <a:bodyPr/>
        <a:lstStyle/>
        <a:p>
          <a:r>
            <a:rPr lang="en-US" sz="2000" b="1"/>
            <a:t>Fungi Less common , most commonly occurs in immunocompromised individuals  </a:t>
          </a:r>
        </a:p>
      </dgm:t>
    </dgm:pt>
    <dgm:pt modelId="{8DB8A491-45D2-4AFC-8085-CF1A9F52BD2B}" type="parTrans" cxnId="{139F0B59-041C-499F-B5A3-032BFCFC276E}">
      <dgm:prSet/>
      <dgm:spPr/>
      <dgm:t>
        <a:bodyPr/>
        <a:lstStyle/>
        <a:p>
          <a:endParaRPr lang="en-US"/>
        </a:p>
      </dgm:t>
    </dgm:pt>
    <dgm:pt modelId="{A7B6448E-A77E-4510-904A-8ECA5431F3BA}" type="sibTrans" cxnId="{139F0B59-041C-499F-B5A3-032BFCFC276E}">
      <dgm:prSet/>
      <dgm:spPr/>
      <dgm:t>
        <a:bodyPr/>
        <a:lstStyle/>
        <a:p>
          <a:endParaRPr lang="en-US"/>
        </a:p>
      </dgm:t>
    </dgm:pt>
    <dgm:pt modelId="{73ECE0D3-B9C7-4B94-AFEF-8159BAF1A685}">
      <dgm:prSet custT="1"/>
      <dgm:spPr/>
      <dgm:t>
        <a:bodyPr/>
        <a:lstStyle/>
        <a:p>
          <a:r>
            <a:rPr lang="en-US" sz="2000" b="1"/>
            <a:t>It mays be difficult to distinguish it clinically from acute bacterial meningitis</a:t>
          </a:r>
        </a:p>
      </dgm:t>
    </dgm:pt>
    <dgm:pt modelId="{2A4B8E4E-A02B-4179-8EE8-DEE8BBDB6356}" type="parTrans" cxnId="{E517BC8C-27AA-47BE-BF6B-04DB629FF895}">
      <dgm:prSet/>
      <dgm:spPr/>
      <dgm:t>
        <a:bodyPr/>
        <a:lstStyle/>
        <a:p>
          <a:endParaRPr lang="en-US"/>
        </a:p>
      </dgm:t>
    </dgm:pt>
    <dgm:pt modelId="{58572E69-17B0-4052-8CDE-995C89A12335}" type="sibTrans" cxnId="{E517BC8C-27AA-47BE-BF6B-04DB629FF895}">
      <dgm:prSet/>
      <dgm:spPr/>
      <dgm:t>
        <a:bodyPr/>
        <a:lstStyle/>
        <a:p>
          <a:endParaRPr lang="en-US"/>
        </a:p>
      </dgm:t>
    </dgm:pt>
    <dgm:pt modelId="{79FDB19A-515C-47F6-B143-1296C5B8DBC0}">
      <dgm:prSet custT="1"/>
      <dgm:spPr/>
      <dgm:t>
        <a:bodyPr/>
        <a:lstStyle/>
        <a:p>
          <a:r>
            <a:rPr lang="en-US" sz="2000" b="1"/>
            <a:t>It is associated with better prognosis than acute bacterial meningitis (self limiting disease ) usually recovery in days </a:t>
          </a:r>
        </a:p>
      </dgm:t>
    </dgm:pt>
    <dgm:pt modelId="{5426C2F8-7682-4898-A5D0-34BC75797778}" type="parTrans" cxnId="{57E54C10-F438-4CFF-86D6-F6D525C2C23B}">
      <dgm:prSet/>
      <dgm:spPr/>
      <dgm:t>
        <a:bodyPr/>
        <a:lstStyle/>
        <a:p>
          <a:endParaRPr lang="en-US"/>
        </a:p>
      </dgm:t>
    </dgm:pt>
    <dgm:pt modelId="{240B9427-390D-4BBC-999E-121E9255B05F}" type="sibTrans" cxnId="{57E54C10-F438-4CFF-86D6-F6D525C2C23B}">
      <dgm:prSet/>
      <dgm:spPr/>
      <dgm:t>
        <a:bodyPr/>
        <a:lstStyle/>
        <a:p>
          <a:endParaRPr lang="en-US"/>
        </a:p>
      </dgm:t>
    </dgm:pt>
    <dgm:pt modelId="{ACB19B8C-AF6A-4D39-BFC0-A17A48E7D92D}">
      <dgm:prSet custT="1"/>
      <dgm:spPr/>
      <dgm:t>
        <a:bodyPr/>
        <a:lstStyle/>
        <a:p>
          <a:r>
            <a:rPr lang="en-US" sz="2000" b="1" dirty="0"/>
            <a:t>Management : no specific therapy (supportive )</a:t>
          </a:r>
        </a:p>
      </dgm:t>
    </dgm:pt>
    <dgm:pt modelId="{CFE87088-1A71-4374-9512-6EA5AA72792D}" type="parTrans" cxnId="{1DAB07FE-7FD2-4A61-AF5F-D9B7194E56E3}">
      <dgm:prSet/>
      <dgm:spPr/>
      <dgm:t>
        <a:bodyPr/>
        <a:lstStyle/>
        <a:p>
          <a:endParaRPr lang="en-US"/>
        </a:p>
      </dgm:t>
    </dgm:pt>
    <dgm:pt modelId="{186441D7-7E2F-4D3F-9565-E26E0C5FF342}" type="sibTrans" cxnId="{1DAB07FE-7FD2-4A61-AF5F-D9B7194E56E3}">
      <dgm:prSet/>
      <dgm:spPr/>
      <dgm:t>
        <a:bodyPr/>
        <a:lstStyle/>
        <a:p>
          <a:endParaRPr lang="en-US"/>
        </a:p>
      </dgm:t>
    </dgm:pt>
    <dgm:pt modelId="{62C0AE83-BCCB-41AB-856E-BA2606FC5349}" type="pres">
      <dgm:prSet presAssocID="{22FC1BDC-7F30-4271-A990-F7105AD9E667}" presName="diagram" presStyleCnt="0">
        <dgm:presLayoutVars>
          <dgm:dir/>
          <dgm:resizeHandles val="exact"/>
        </dgm:presLayoutVars>
      </dgm:prSet>
      <dgm:spPr/>
    </dgm:pt>
    <dgm:pt modelId="{77B429D2-690D-4289-B059-555273A02679}" type="pres">
      <dgm:prSet presAssocID="{6BC101BA-3E66-472D-AE56-168F528885FB}" presName="node" presStyleLbl="node1" presStyleIdx="0" presStyleCnt="5" custScaleY="110037">
        <dgm:presLayoutVars>
          <dgm:bulletEnabled val="1"/>
        </dgm:presLayoutVars>
      </dgm:prSet>
      <dgm:spPr/>
    </dgm:pt>
    <dgm:pt modelId="{2ABFA329-8615-41DB-A771-EA987D43E806}" type="pres">
      <dgm:prSet presAssocID="{6FB5BDB6-AFAA-4396-9C08-ADBB38D53E0C}" presName="sibTrans" presStyleCnt="0"/>
      <dgm:spPr/>
    </dgm:pt>
    <dgm:pt modelId="{5D6E080F-85D4-4582-A3F0-AD08E79A69FA}" type="pres">
      <dgm:prSet presAssocID="{E66351A8-22B8-4068-A257-C2A80CF6C503}" presName="node" presStyleLbl="node1" presStyleIdx="1" presStyleCnt="5">
        <dgm:presLayoutVars>
          <dgm:bulletEnabled val="1"/>
        </dgm:presLayoutVars>
      </dgm:prSet>
      <dgm:spPr/>
    </dgm:pt>
    <dgm:pt modelId="{CA503918-7F0E-44EE-945C-E83A8BDFDA65}" type="pres">
      <dgm:prSet presAssocID="{A7B6448E-A77E-4510-904A-8ECA5431F3BA}" presName="sibTrans" presStyleCnt="0"/>
      <dgm:spPr/>
    </dgm:pt>
    <dgm:pt modelId="{49C34DCF-E78A-41B3-89DF-5880AF476767}" type="pres">
      <dgm:prSet presAssocID="{73ECE0D3-B9C7-4B94-AFEF-8159BAF1A685}" presName="node" presStyleLbl="node1" presStyleIdx="2" presStyleCnt="5">
        <dgm:presLayoutVars>
          <dgm:bulletEnabled val="1"/>
        </dgm:presLayoutVars>
      </dgm:prSet>
      <dgm:spPr/>
    </dgm:pt>
    <dgm:pt modelId="{D088F198-5844-426F-B3A1-24215F9DFE0E}" type="pres">
      <dgm:prSet presAssocID="{58572E69-17B0-4052-8CDE-995C89A12335}" presName="sibTrans" presStyleCnt="0"/>
      <dgm:spPr/>
    </dgm:pt>
    <dgm:pt modelId="{40A9D345-6FD4-4AF9-9EDD-24BEFE0EDEA0}" type="pres">
      <dgm:prSet presAssocID="{79FDB19A-515C-47F6-B143-1296C5B8DBC0}" presName="node" presStyleLbl="node1" presStyleIdx="3" presStyleCnt="5">
        <dgm:presLayoutVars>
          <dgm:bulletEnabled val="1"/>
        </dgm:presLayoutVars>
      </dgm:prSet>
      <dgm:spPr/>
    </dgm:pt>
    <dgm:pt modelId="{BD678BD8-EB22-41CF-8246-4184D8C2732D}" type="pres">
      <dgm:prSet presAssocID="{240B9427-390D-4BBC-999E-121E9255B05F}" presName="sibTrans" presStyleCnt="0"/>
      <dgm:spPr/>
    </dgm:pt>
    <dgm:pt modelId="{3FEB5BD8-074F-4AA0-954A-24C397995B04}" type="pres">
      <dgm:prSet presAssocID="{ACB19B8C-AF6A-4D39-BFC0-A17A48E7D92D}" presName="node" presStyleLbl="node1" presStyleIdx="4" presStyleCnt="5">
        <dgm:presLayoutVars>
          <dgm:bulletEnabled val="1"/>
        </dgm:presLayoutVars>
      </dgm:prSet>
      <dgm:spPr/>
    </dgm:pt>
  </dgm:ptLst>
  <dgm:cxnLst>
    <dgm:cxn modelId="{57E54C10-F438-4CFF-86D6-F6D525C2C23B}" srcId="{22FC1BDC-7F30-4271-A990-F7105AD9E667}" destId="{79FDB19A-515C-47F6-B143-1296C5B8DBC0}" srcOrd="3" destOrd="0" parTransId="{5426C2F8-7682-4898-A5D0-34BC75797778}" sibTransId="{240B9427-390D-4BBC-999E-121E9255B05F}"/>
    <dgm:cxn modelId="{4CBEEF1C-4E1C-4A9F-8B04-4228DF54B330}" type="presOf" srcId="{E66351A8-22B8-4068-A257-C2A80CF6C503}" destId="{5D6E080F-85D4-4582-A3F0-AD08E79A69FA}" srcOrd="0" destOrd="0" presId="urn:microsoft.com/office/officeart/2005/8/layout/default"/>
    <dgm:cxn modelId="{94DAE228-7EFE-4AD9-B792-7CB38FAE3BB4}" type="presOf" srcId="{6BC101BA-3E66-472D-AE56-168F528885FB}" destId="{77B429D2-690D-4289-B059-555273A02679}" srcOrd="0" destOrd="0" presId="urn:microsoft.com/office/officeart/2005/8/layout/default"/>
    <dgm:cxn modelId="{8901C034-E323-41D2-BD73-A5F9F5C2A92D}" type="presOf" srcId="{79FDB19A-515C-47F6-B143-1296C5B8DBC0}" destId="{40A9D345-6FD4-4AF9-9EDD-24BEFE0EDEA0}" srcOrd="0" destOrd="0" presId="urn:microsoft.com/office/officeart/2005/8/layout/default"/>
    <dgm:cxn modelId="{259B384D-E523-422D-A74B-416D306AA606}" type="presOf" srcId="{ACB19B8C-AF6A-4D39-BFC0-A17A48E7D92D}" destId="{3FEB5BD8-074F-4AA0-954A-24C397995B04}" srcOrd="0" destOrd="0" presId="urn:microsoft.com/office/officeart/2005/8/layout/default"/>
    <dgm:cxn modelId="{97B4BA73-87C8-4694-8CDA-93F14BAF82E3}" type="presOf" srcId="{73ECE0D3-B9C7-4B94-AFEF-8159BAF1A685}" destId="{49C34DCF-E78A-41B3-89DF-5880AF476767}" srcOrd="0" destOrd="0" presId="urn:microsoft.com/office/officeart/2005/8/layout/default"/>
    <dgm:cxn modelId="{139F0B59-041C-499F-B5A3-032BFCFC276E}" srcId="{22FC1BDC-7F30-4271-A990-F7105AD9E667}" destId="{E66351A8-22B8-4068-A257-C2A80CF6C503}" srcOrd="1" destOrd="0" parTransId="{8DB8A491-45D2-4AFC-8085-CF1A9F52BD2B}" sibTransId="{A7B6448E-A77E-4510-904A-8ECA5431F3BA}"/>
    <dgm:cxn modelId="{E517BC8C-27AA-47BE-BF6B-04DB629FF895}" srcId="{22FC1BDC-7F30-4271-A990-F7105AD9E667}" destId="{73ECE0D3-B9C7-4B94-AFEF-8159BAF1A685}" srcOrd="2" destOrd="0" parTransId="{2A4B8E4E-A02B-4179-8EE8-DEE8BBDB6356}" sibTransId="{58572E69-17B0-4052-8CDE-995C89A12335}"/>
    <dgm:cxn modelId="{F03C17A5-8487-4ADF-BA83-CB72897E1969}" srcId="{22FC1BDC-7F30-4271-A990-F7105AD9E667}" destId="{6BC101BA-3E66-472D-AE56-168F528885FB}" srcOrd="0" destOrd="0" parTransId="{77BA72A8-C8CF-4B40-8187-DDBDB3DEA1A9}" sibTransId="{6FB5BDB6-AFAA-4396-9C08-ADBB38D53E0C}"/>
    <dgm:cxn modelId="{D5ECBBD3-8D34-4786-9028-349344296AAC}" type="presOf" srcId="{22FC1BDC-7F30-4271-A990-F7105AD9E667}" destId="{62C0AE83-BCCB-41AB-856E-BA2606FC5349}" srcOrd="0" destOrd="0" presId="urn:microsoft.com/office/officeart/2005/8/layout/default"/>
    <dgm:cxn modelId="{1DAB07FE-7FD2-4A61-AF5F-D9B7194E56E3}" srcId="{22FC1BDC-7F30-4271-A990-F7105AD9E667}" destId="{ACB19B8C-AF6A-4D39-BFC0-A17A48E7D92D}" srcOrd="4" destOrd="0" parTransId="{CFE87088-1A71-4374-9512-6EA5AA72792D}" sibTransId="{186441D7-7E2F-4D3F-9565-E26E0C5FF342}"/>
    <dgm:cxn modelId="{C329B327-4EA9-4B9B-97B9-A8002121642C}" type="presParOf" srcId="{62C0AE83-BCCB-41AB-856E-BA2606FC5349}" destId="{77B429D2-690D-4289-B059-555273A02679}" srcOrd="0" destOrd="0" presId="urn:microsoft.com/office/officeart/2005/8/layout/default"/>
    <dgm:cxn modelId="{69B2DA2D-5998-48B4-B40F-05EB3A62F0D6}" type="presParOf" srcId="{62C0AE83-BCCB-41AB-856E-BA2606FC5349}" destId="{2ABFA329-8615-41DB-A771-EA987D43E806}" srcOrd="1" destOrd="0" presId="urn:microsoft.com/office/officeart/2005/8/layout/default"/>
    <dgm:cxn modelId="{6393F200-6479-49B4-9E1E-B0660C125E02}" type="presParOf" srcId="{62C0AE83-BCCB-41AB-856E-BA2606FC5349}" destId="{5D6E080F-85D4-4582-A3F0-AD08E79A69FA}" srcOrd="2" destOrd="0" presId="urn:microsoft.com/office/officeart/2005/8/layout/default"/>
    <dgm:cxn modelId="{60E10BB5-0BB4-4FD9-821A-701218194990}" type="presParOf" srcId="{62C0AE83-BCCB-41AB-856E-BA2606FC5349}" destId="{CA503918-7F0E-44EE-945C-E83A8BDFDA65}" srcOrd="3" destOrd="0" presId="urn:microsoft.com/office/officeart/2005/8/layout/default"/>
    <dgm:cxn modelId="{C1D932E1-1E7B-4E0D-95F5-BBF7A90CB2A5}" type="presParOf" srcId="{62C0AE83-BCCB-41AB-856E-BA2606FC5349}" destId="{49C34DCF-E78A-41B3-89DF-5880AF476767}" srcOrd="4" destOrd="0" presId="urn:microsoft.com/office/officeart/2005/8/layout/default"/>
    <dgm:cxn modelId="{8B47957F-3613-455E-8297-93B4599F3E55}" type="presParOf" srcId="{62C0AE83-BCCB-41AB-856E-BA2606FC5349}" destId="{D088F198-5844-426F-B3A1-24215F9DFE0E}" srcOrd="5" destOrd="0" presId="urn:microsoft.com/office/officeart/2005/8/layout/default"/>
    <dgm:cxn modelId="{379B0F7F-A3C7-48D0-970A-DB93051F441D}" type="presParOf" srcId="{62C0AE83-BCCB-41AB-856E-BA2606FC5349}" destId="{40A9D345-6FD4-4AF9-9EDD-24BEFE0EDEA0}" srcOrd="6" destOrd="0" presId="urn:microsoft.com/office/officeart/2005/8/layout/default"/>
    <dgm:cxn modelId="{F23230C7-CEEF-457E-B0D4-6668940BB0A6}" type="presParOf" srcId="{62C0AE83-BCCB-41AB-856E-BA2606FC5349}" destId="{BD678BD8-EB22-41CF-8246-4184D8C2732D}" srcOrd="7" destOrd="0" presId="urn:microsoft.com/office/officeart/2005/8/layout/default"/>
    <dgm:cxn modelId="{D94A31E0-D6C3-49A7-A1B3-63B9F31569D1}" type="presParOf" srcId="{62C0AE83-BCCB-41AB-856E-BA2606FC5349}" destId="{3FEB5BD8-074F-4AA0-954A-24C397995B0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E8B201-49BE-4573-A65A-F51D3BB05212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0CA3EBB-9CC1-4ED3-9E96-4CDC5B675835}">
      <dgm:prSet custT="1"/>
      <dgm:spPr/>
      <dgm:t>
        <a:bodyPr/>
        <a:lstStyle/>
        <a:p>
          <a:r>
            <a:rPr lang="en-US" sz="1800" b="1"/>
            <a:t>Signs : </a:t>
          </a:r>
        </a:p>
      </dgm:t>
    </dgm:pt>
    <dgm:pt modelId="{DF6DBCA9-6F14-423A-82CF-DD52ABB5DB0C}" type="parTrans" cxnId="{AD1B8BAE-2982-48D0-892B-2AE11B98B0AA}">
      <dgm:prSet/>
      <dgm:spPr/>
      <dgm:t>
        <a:bodyPr/>
        <a:lstStyle/>
        <a:p>
          <a:endParaRPr lang="en-US"/>
        </a:p>
      </dgm:t>
    </dgm:pt>
    <dgm:pt modelId="{3995A799-12B8-4D4E-B48B-F438CC56AEF9}" type="sibTrans" cxnId="{AD1B8BAE-2982-48D0-892B-2AE11B98B0AA}">
      <dgm:prSet/>
      <dgm:spPr/>
      <dgm:t>
        <a:bodyPr/>
        <a:lstStyle/>
        <a:p>
          <a:endParaRPr lang="en-US"/>
        </a:p>
      </dgm:t>
    </dgm:pt>
    <dgm:pt modelId="{727635F3-4994-454D-9875-74EDE1A5664A}">
      <dgm:prSet custT="1"/>
      <dgm:spPr/>
      <dgm:t>
        <a:bodyPr/>
        <a:lstStyle/>
        <a:p>
          <a:r>
            <a:rPr lang="en-US" sz="1800" b="1"/>
            <a:t>Nuchal rigidity </a:t>
          </a:r>
        </a:p>
      </dgm:t>
    </dgm:pt>
    <dgm:pt modelId="{821577F9-9742-47B5-90D6-3F3F2DB5F62A}" type="parTrans" cxnId="{EDCADD60-9845-4AD6-985E-9F1636C467EB}">
      <dgm:prSet/>
      <dgm:spPr/>
      <dgm:t>
        <a:bodyPr/>
        <a:lstStyle/>
        <a:p>
          <a:endParaRPr lang="en-US"/>
        </a:p>
      </dgm:t>
    </dgm:pt>
    <dgm:pt modelId="{35B6EE49-89ED-4F7E-B1F6-93C5F3D347DB}" type="sibTrans" cxnId="{EDCADD60-9845-4AD6-985E-9F1636C467EB}">
      <dgm:prSet/>
      <dgm:spPr/>
      <dgm:t>
        <a:bodyPr/>
        <a:lstStyle/>
        <a:p>
          <a:endParaRPr lang="en-US"/>
        </a:p>
      </dgm:t>
    </dgm:pt>
    <dgm:pt modelId="{2184E60E-3328-48BD-95F6-CBE331CB4B53}">
      <dgm:prSet custT="1"/>
      <dgm:spPr/>
      <dgm:t>
        <a:bodyPr/>
        <a:lstStyle/>
        <a:p>
          <a:r>
            <a:rPr lang="en-US" sz="1800" b="1"/>
            <a:t>Kerning Sign </a:t>
          </a:r>
        </a:p>
      </dgm:t>
    </dgm:pt>
    <dgm:pt modelId="{9BD70E89-8545-49B4-9F79-F733C4A683D1}" type="parTrans" cxnId="{ABD1B790-9B38-4B48-87EE-8CB41E280200}">
      <dgm:prSet/>
      <dgm:spPr/>
      <dgm:t>
        <a:bodyPr/>
        <a:lstStyle/>
        <a:p>
          <a:endParaRPr lang="en-US"/>
        </a:p>
      </dgm:t>
    </dgm:pt>
    <dgm:pt modelId="{5F7803E7-2CD2-4232-A5F8-AA25EA8D0933}" type="sibTrans" cxnId="{ABD1B790-9B38-4B48-87EE-8CB41E280200}">
      <dgm:prSet/>
      <dgm:spPr/>
      <dgm:t>
        <a:bodyPr/>
        <a:lstStyle/>
        <a:p>
          <a:endParaRPr lang="en-US"/>
        </a:p>
      </dgm:t>
    </dgm:pt>
    <dgm:pt modelId="{57DEB926-4116-4E45-8075-56C1DC43996C}">
      <dgm:prSet custT="1"/>
      <dgm:spPr/>
      <dgm:t>
        <a:bodyPr/>
        <a:lstStyle/>
        <a:p>
          <a:r>
            <a:rPr lang="en-US" sz="1800" b="1"/>
            <a:t>Brudzinski Sign </a:t>
          </a:r>
        </a:p>
      </dgm:t>
    </dgm:pt>
    <dgm:pt modelId="{970AF710-9B3A-4626-883D-FA725C4A5565}" type="parTrans" cxnId="{D1943FD5-FAD5-42E0-BD4D-27FB50D06D10}">
      <dgm:prSet/>
      <dgm:spPr/>
      <dgm:t>
        <a:bodyPr/>
        <a:lstStyle/>
        <a:p>
          <a:endParaRPr lang="en-US"/>
        </a:p>
      </dgm:t>
    </dgm:pt>
    <dgm:pt modelId="{3E1E0A80-F511-49D1-94E1-9F62E32CF4E0}" type="sibTrans" cxnId="{D1943FD5-FAD5-42E0-BD4D-27FB50D06D10}">
      <dgm:prSet/>
      <dgm:spPr/>
      <dgm:t>
        <a:bodyPr/>
        <a:lstStyle/>
        <a:p>
          <a:endParaRPr lang="en-US"/>
        </a:p>
      </dgm:t>
    </dgm:pt>
    <dgm:pt modelId="{5BA78F15-25E4-4375-8C12-88F3908B4F7A}">
      <dgm:prSet custT="1"/>
      <dgm:spPr/>
      <dgm:t>
        <a:bodyPr/>
        <a:lstStyle/>
        <a:p>
          <a:r>
            <a:rPr lang="en-US" sz="1800" b="1"/>
            <a:t>Jolt sign </a:t>
          </a:r>
        </a:p>
      </dgm:t>
    </dgm:pt>
    <dgm:pt modelId="{02A5AEDB-820E-4FB6-9E5E-7DE0B6C3EDCB}" type="parTrans" cxnId="{FBE8B43C-D2B4-4B6B-838B-985D381E42E5}">
      <dgm:prSet/>
      <dgm:spPr/>
      <dgm:t>
        <a:bodyPr/>
        <a:lstStyle/>
        <a:p>
          <a:endParaRPr lang="en-US"/>
        </a:p>
      </dgm:t>
    </dgm:pt>
    <dgm:pt modelId="{D59EB691-D6A5-41B3-BD26-F5B129A06E6B}" type="sibTrans" cxnId="{FBE8B43C-D2B4-4B6B-838B-985D381E42E5}">
      <dgm:prSet/>
      <dgm:spPr/>
      <dgm:t>
        <a:bodyPr/>
        <a:lstStyle/>
        <a:p>
          <a:endParaRPr lang="en-US"/>
        </a:p>
      </dgm:t>
    </dgm:pt>
    <dgm:pt modelId="{9FA72779-872F-448C-A0CA-21CE646C1B85}">
      <dgm:prSet custT="1"/>
      <dgm:spPr/>
      <dgm:t>
        <a:bodyPr/>
        <a:lstStyle/>
        <a:p>
          <a:r>
            <a:rPr lang="en-US" sz="1800" b="1"/>
            <a:t>Rashes : </a:t>
          </a:r>
        </a:p>
      </dgm:t>
    </dgm:pt>
    <dgm:pt modelId="{BDF59E1D-2AF8-4E92-B08D-7B785A02346A}" type="parTrans" cxnId="{EAF9E466-B0D6-4084-A63C-067C7E97BDCE}">
      <dgm:prSet/>
      <dgm:spPr/>
      <dgm:t>
        <a:bodyPr/>
        <a:lstStyle/>
        <a:p>
          <a:endParaRPr lang="en-US"/>
        </a:p>
      </dgm:t>
    </dgm:pt>
    <dgm:pt modelId="{695DB814-DF6E-41BE-A819-971AA1400205}" type="sibTrans" cxnId="{EAF9E466-B0D6-4084-A63C-067C7E97BDCE}">
      <dgm:prSet/>
      <dgm:spPr/>
      <dgm:t>
        <a:bodyPr/>
        <a:lstStyle/>
        <a:p>
          <a:endParaRPr lang="en-US"/>
        </a:p>
      </dgm:t>
    </dgm:pt>
    <dgm:pt modelId="{148ED34D-3D49-4E03-90BA-F0910EDE8127}">
      <dgm:prSet custT="1"/>
      <dgm:spPr/>
      <dgm:t>
        <a:bodyPr/>
        <a:lstStyle/>
        <a:p>
          <a:r>
            <a:rPr lang="en-US" sz="1800" b="1"/>
            <a:t>Maculopapular rash with petechiae ( N.meningitidis)</a:t>
          </a:r>
        </a:p>
      </dgm:t>
    </dgm:pt>
    <dgm:pt modelId="{078A2094-67AB-4F34-B80D-91EE2E5B1D77}" type="parTrans" cxnId="{73635B1B-7FA4-4FE1-BFB0-C190E7B450A0}">
      <dgm:prSet/>
      <dgm:spPr/>
      <dgm:t>
        <a:bodyPr/>
        <a:lstStyle/>
        <a:p>
          <a:endParaRPr lang="en-US"/>
        </a:p>
      </dgm:t>
    </dgm:pt>
    <dgm:pt modelId="{68B15837-47B5-4D7C-AF9E-3BA3DFC7D8FA}" type="sibTrans" cxnId="{73635B1B-7FA4-4FE1-BFB0-C190E7B450A0}">
      <dgm:prSet/>
      <dgm:spPr/>
      <dgm:t>
        <a:bodyPr/>
        <a:lstStyle/>
        <a:p>
          <a:endParaRPr lang="en-US"/>
        </a:p>
      </dgm:t>
    </dgm:pt>
    <dgm:pt modelId="{B508EB59-D604-467A-B537-1B156C3CF426}">
      <dgm:prSet custT="1"/>
      <dgm:spPr/>
      <dgm:t>
        <a:bodyPr/>
        <a:lstStyle/>
        <a:p>
          <a:r>
            <a:rPr lang="en-US" sz="1800" b="1"/>
            <a:t>Vesicular lesions in Vericella or HSV </a:t>
          </a:r>
        </a:p>
      </dgm:t>
    </dgm:pt>
    <dgm:pt modelId="{B521A8E8-DB75-4D26-A98B-00D801D7F141}" type="parTrans" cxnId="{ADDD486B-7BB4-4768-BC53-9AF06B1CE973}">
      <dgm:prSet/>
      <dgm:spPr/>
      <dgm:t>
        <a:bodyPr/>
        <a:lstStyle/>
        <a:p>
          <a:endParaRPr lang="en-US"/>
        </a:p>
      </dgm:t>
    </dgm:pt>
    <dgm:pt modelId="{621102E9-524C-46B3-B671-E9A5FE97C636}" type="sibTrans" cxnId="{ADDD486B-7BB4-4768-BC53-9AF06B1CE973}">
      <dgm:prSet/>
      <dgm:spPr/>
      <dgm:t>
        <a:bodyPr/>
        <a:lstStyle/>
        <a:p>
          <a:endParaRPr lang="en-US"/>
        </a:p>
      </dgm:t>
    </dgm:pt>
    <dgm:pt modelId="{0D8F3ED3-D319-4D4A-BCAA-57DB7D843917}">
      <dgm:prSet custT="1"/>
      <dgm:spPr/>
      <dgm:t>
        <a:bodyPr/>
        <a:lstStyle/>
        <a:p>
          <a:r>
            <a:rPr lang="en-US" sz="1800" b="1"/>
            <a:t>5. Papilledema , seizure ( manifestation of increase ICP)</a:t>
          </a:r>
        </a:p>
      </dgm:t>
    </dgm:pt>
    <dgm:pt modelId="{90EFF4E5-47CA-43F4-89AD-209F52703F73}" type="parTrans" cxnId="{6E1AE587-ED24-43BF-89A4-21F1CEAF774A}">
      <dgm:prSet/>
      <dgm:spPr/>
      <dgm:t>
        <a:bodyPr/>
        <a:lstStyle/>
        <a:p>
          <a:endParaRPr lang="en-US"/>
        </a:p>
      </dgm:t>
    </dgm:pt>
    <dgm:pt modelId="{E1E0C917-7048-42F3-9CCF-2694C8A6AE70}" type="sibTrans" cxnId="{6E1AE587-ED24-43BF-89A4-21F1CEAF774A}">
      <dgm:prSet/>
      <dgm:spPr/>
      <dgm:t>
        <a:bodyPr/>
        <a:lstStyle/>
        <a:p>
          <a:endParaRPr lang="en-US"/>
        </a:p>
      </dgm:t>
    </dgm:pt>
    <dgm:pt modelId="{EE7F23D2-05EF-43E3-B642-F9DE6F2970E3}">
      <dgm:prSet custT="1"/>
      <dgm:spPr/>
      <dgm:t>
        <a:bodyPr/>
        <a:lstStyle/>
        <a:p>
          <a:r>
            <a:rPr lang="en-US" sz="1800" b="1" dirty="0"/>
            <a:t>6. Cranial Nerve Palsies</a:t>
          </a:r>
        </a:p>
      </dgm:t>
    </dgm:pt>
    <dgm:pt modelId="{87EA741D-8C1E-4537-A2F3-756D8C60F92D}" type="parTrans" cxnId="{D795FF66-0678-47CD-96E7-207D995F3569}">
      <dgm:prSet/>
      <dgm:spPr/>
      <dgm:t>
        <a:bodyPr/>
        <a:lstStyle/>
        <a:p>
          <a:endParaRPr lang="en-US"/>
        </a:p>
      </dgm:t>
    </dgm:pt>
    <dgm:pt modelId="{3BD8DB5A-CB02-498B-99F2-9006AD4010CC}" type="sibTrans" cxnId="{D795FF66-0678-47CD-96E7-207D995F3569}">
      <dgm:prSet/>
      <dgm:spPr/>
      <dgm:t>
        <a:bodyPr/>
        <a:lstStyle/>
        <a:p>
          <a:endParaRPr lang="en-US"/>
        </a:p>
      </dgm:t>
    </dgm:pt>
    <dgm:pt modelId="{753E4D8D-9C06-4E67-A424-B4589A5C5490}">
      <dgm:prSet custT="1"/>
      <dgm:spPr/>
      <dgm:t>
        <a:bodyPr/>
        <a:lstStyle/>
        <a:p>
          <a:r>
            <a:rPr lang="en-US" sz="1800" b="1" dirty="0"/>
            <a:t>these signs aren’t particularly sensitive, so negative Kernig and Brudzinski signs don’t exclude </a:t>
          </a:r>
          <a:r>
            <a:rPr lang="en-US" sz="1800" b="1" dirty="0">
              <a:hlinkClick xmlns:r="http://schemas.openxmlformats.org/officeDocument/2006/relationships" r:id="rId1"/>
            </a:rPr>
            <a:t>meningitis</a:t>
          </a:r>
          <a:r>
            <a:rPr lang="en-US" sz="1800" b="1" dirty="0"/>
            <a:t>. </a:t>
          </a:r>
        </a:p>
      </dgm:t>
    </dgm:pt>
    <dgm:pt modelId="{5A8C6793-FFAC-4696-93FA-FDB1BA51C391}" type="parTrans" cxnId="{E065A067-F380-4D26-9ADF-9DCDF6230E9C}">
      <dgm:prSet/>
      <dgm:spPr/>
      <dgm:t>
        <a:bodyPr/>
        <a:lstStyle/>
        <a:p>
          <a:endParaRPr lang="en-US"/>
        </a:p>
      </dgm:t>
    </dgm:pt>
    <dgm:pt modelId="{7AB94655-797A-4E31-A228-586BD3075649}" type="sibTrans" cxnId="{E065A067-F380-4D26-9ADF-9DCDF6230E9C}">
      <dgm:prSet/>
      <dgm:spPr/>
      <dgm:t>
        <a:bodyPr/>
        <a:lstStyle/>
        <a:p>
          <a:endParaRPr lang="en-US"/>
        </a:p>
      </dgm:t>
    </dgm:pt>
    <dgm:pt modelId="{0F8BD0E6-8C25-427C-9DCE-47DF6BC52D2F}" type="pres">
      <dgm:prSet presAssocID="{8DE8B201-49BE-4573-A65A-F51D3BB05212}" presName="vert0" presStyleCnt="0">
        <dgm:presLayoutVars>
          <dgm:dir/>
          <dgm:animOne val="branch"/>
          <dgm:animLvl val="lvl"/>
        </dgm:presLayoutVars>
      </dgm:prSet>
      <dgm:spPr/>
    </dgm:pt>
    <dgm:pt modelId="{948E4B3E-5A4A-4C66-8DE2-53C2BA015900}" type="pres">
      <dgm:prSet presAssocID="{40CA3EBB-9CC1-4ED3-9E96-4CDC5B675835}" presName="thickLine" presStyleLbl="alignNode1" presStyleIdx="0" presStyleCnt="11"/>
      <dgm:spPr/>
    </dgm:pt>
    <dgm:pt modelId="{46DFEF58-1B02-4528-914E-6BA7729E7A3E}" type="pres">
      <dgm:prSet presAssocID="{40CA3EBB-9CC1-4ED3-9E96-4CDC5B675835}" presName="horz1" presStyleCnt="0"/>
      <dgm:spPr/>
    </dgm:pt>
    <dgm:pt modelId="{FE8C028B-DFBB-4A24-8B84-584C78C2C7D9}" type="pres">
      <dgm:prSet presAssocID="{40CA3EBB-9CC1-4ED3-9E96-4CDC5B675835}" presName="tx1" presStyleLbl="revTx" presStyleIdx="0" presStyleCnt="11"/>
      <dgm:spPr/>
    </dgm:pt>
    <dgm:pt modelId="{C757B8FF-FD4D-4677-8065-0F84CD8C9B2F}" type="pres">
      <dgm:prSet presAssocID="{40CA3EBB-9CC1-4ED3-9E96-4CDC5B675835}" presName="vert1" presStyleCnt="0"/>
      <dgm:spPr/>
    </dgm:pt>
    <dgm:pt modelId="{D7E32C8B-58DD-46FE-AB8E-737B3AD034AE}" type="pres">
      <dgm:prSet presAssocID="{727635F3-4994-454D-9875-74EDE1A5664A}" presName="thickLine" presStyleLbl="alignNode1" presStyleIdx="1" presStyleCnt="11"/>
      <dgm:spPr/>
    </dgm:pt>
    <dgm:pt modelId="{CA6D6C16-B9AF-4E33-AFCC-5B94EC485FDC}" type="pres">
      <dgm:prSet presAssocID="{727635F3-4994-454D-9875-74EDE1A5664A}" presName="horz1" presStyleCnt="0"/>
      <dgm:spPr/>
    </dgm:pt>
    <dgm:pt modelId="{E51BAEB5-BCF9-45D3-B0A7-230FF759B701}" type="pres">
      <dgm:prSet presAssocID="{727635F3-4994-454D-9875-74EDE1A5664A}" presName="tx1" presStyleLbl="revTx" presStyleIdx="1" presStyleCnt="11"/>
      <dgm:spPr/>
    </dgm:pt>
    <dgm:pt modelId="{AFDD11E0-2BDE-4161-8424-5392BEE5AA65}" type="pres">
      <dgm:prSet presAssocID="{727635F3-4994-454D-9875-74EDE1A5664A}" presName="vert1" presStyleCnt="0"/>
      <dgm:spPr/>
    </dgm:pt>
    <dgm:pt modelId="{B2E060F4-3D96-4F37-9A29-3293E826D139}" type="pres">
      <dgm:prSet presAssocID="{2184E60E-3328-48BD-95F6-CBE331CB4B53}" presName="thickLine" presStyleLbl="alignNode1" presStyleIdx="2" presStyleCnt="11"/>
      <dgm:spPr/>
    </dgm:pt>
    <dgm:pt modelId="{F408594F-A9F0-468F-8C8D-5E91273FD58B}" type="pres">
      <dgm:prSet presAssocID="{2184E60E-3328-48BD-95F6-CBE331CB4B53}" presName="horz1" presStyleCnt="0"/>
      <dgm:spPr/>
    </dgm:pt>
    <dgm:pt modelId="{C256AF45-F2A9-4405-9AF3-D3EE8164C8F0}" type="pres">
      <dgm:prSet presAssocID="{2184E60E-3328-48BD-95F6-CBE331CB4B53}" presName="tx1" presStyleLbl="revTx" presStyleIdx="2" presStyleCnt="11"/>
      <dgm:spPr/>
    </dgm:pt>
    <dgm:pt modelId="{2D5EE3CE-2769-4B2D-BDAC-C13EA119EA72}" type="pres">
      <dgm:prSet presAssocID="{2184E60E-3328-48BD-95F6-CBE331CB4B53}" presName="vert1" presStyleCnt="0"/>
      <dgm:spPr/>
    </dgm:pt>
    <dgm:pt modelId="{D723E5AC-F956-4187-AA73-18E63650783A}" type="pres">
      <dgm:prSet presAssocID="{57DEB926-4116-4E45-8075-56C1DC43996C}" presName="thickLine" presStyleLbl="alignNode1" presStyleIdx="3" presStyleCnt="11"/>
      <dgm:spPr/>
    </dgm:pt>
    <dgm:pt modelId="{4D0095AC-A127-4DFB-A03A-2436727DBEBC}" type="pres">
      <dgm:prSet presAssocID="{57DEB926-4116-4E45-8075-56C1DC43996C}" presName="horz1" presStyleCnt="0"/>
      <dgm:spPr/>
    </dgm:pt>
    <dgm:pt modelId="{DEE7E6EC-95A2-4D46-AF40-1EE038FD7D27}" type="pres">
      <dgm:prSet presAssocID="{57DEB926-4116-4E45-8075-56C1DC43996C}" presName="tx1" presStyleLbl="revTx" presStyleIdx="3" presStyleCnt="11"/>
      <dgm:spPr/>
    </dgm:pt>
    <dgm:pt modelId="{2AA6B4D2-90B3-4CFA-8AE0-E0B6B2785A06}" type="pres">
      <dgm:prSet presAssocID="{57DEB926-4116-4E45-8075-56C1DC43996C}" presName="vert1" presStyleCnt="0"/>
      <dgm:spPr/>
    </dgm:pt>
    <dgm:pt modelId="{2683D2D6-5952-4FD3-A689-36410217A58D}" type="pres">
      <dgm:prSet presAssocID="{5BA78F15-25E4-4375-8C12-88F3908B4F7A}" presName="thickLine" presStyleLbl="alignNode1" presStyleIdx="4" presStyleCnt="11"/>
      <dgm:spPr/>
    </dgm:pt>
    <dgm:pt modelId="{BFACFC93-61EA-47EA-8919-5BC01761CFDC}" type="pres">
      <dgm:prSet presAssocID="{5BA78F15-25E4-4375-8C12-88F3908B4F7A}" presName="horz1" presStyleCnt="0"/>
      <dgm:spPr/>
    </dgm:pt>
    <dgm:pt modelId="{CDF50819-C31D-4E15-BEB5-18FA304ED561}" type="pres">
      <dgm:prSet presAssocID="{5BA78F15-25E4-4375-8C12-88F3908B4F7A}" presName="tx1" presStyleLbl="revTx" presStyleIdx="4" presStyleCnt="11"/>
      <dgm:spPr/>
    </dgm:pt>
    <dgm:pt modelId="{B550D92D-F04A-4D92-A0CD-662A6FA8BDB2}" type="pres">
      <dgm:prSet presAssocID="{5BA78F15-25E4-4375-8C12-88F3908B4F7A}" presName="vert1" presStyleCnt="0"/>
      <dgm:spPr/>
    </dgm:pt>
    <dgm:pt modelId="{D558A950-1746-4917-9B8F-ED5FE51FAA8B}" type="pres">
      <dgm:prSet presAssocID="{9FA72779-872F-448C-A0CA-21CE646C1B85}" presName="thickLine" presStyleLbl="alignNode1" presStyleIdx="5" presStyleCnt="11"/>
      <dgm:spPr/>
    </dgm:pt>
    <dgm:pt modelId="{56FDBAF5-75C1-4D0D-9CDC-46DB309B50BC}" type="pres">
      <dgm:prSet presAssocID="{9FA72779-872F-448C-A0CA-21CE646C1B85}" presName="horz1" presStyleCnt="0"/>
      <dgm:spPr/>
    </dgm:pt>
    <dgm:pt modelId="{3E612DCF-29AE-47D7-B1C5-C6114607E07C}" type="pres">
      <dgm:prSet presAssocID="{9FA72779-872F-448C-A0CA-21CE646C1B85}" presName="tx1" presStyleLbl="revTx" presStyleIdx="5" presStyleCnt="11"/>
      <dgm:spPr/>
    </dgm:pt>
    <dgm:pt modelId="{16501699-394E-48B9-8B13-C601A7C07FC5}" type="pres">
      <dgm:prSet presAssocID="{9FA72779-872F-448C-A0CA-21CE646C1B85}" presName="vert1" presStyleCnt="0"/>
      <dgm:spPr/>
    </dgm:pt>
    <dgm:pt modelId="{A4216895-9C59-41B5-A3E2-03A436EC185A}" type="pres">
      <dgm:prSet presAssocID="{148ED34D-3D49-4E03-90BA-F0910EDE8127}" presName="thickLine" presStyleLbl="alignNode1" presStyleIdx="6" presStyleCnt="11"/>
      <dgm:spPr/>
    </dgm:pt>
    <dgm:pt modelId="{4ABD0817-F271-4F3A-88A3-7ACADF466107}" type="pres">
      <dgm:prSet presAssocID="{148ED34D-3D49-4E03-90BA-F0910EDE8127}" presName="horz1" presStyleCnt="0"/>
      <dgm:spPr/>
    </dgm:pt>
    <dgm:pt modelId="{478FF740-38A3-47AF-AD7A-E65DB087E3CA}" type="pres">
      <dgm:prSet presAssocID="{148ED34D-3D49-4E03-90BA-F0910EDE8127}" presName="tx1" presStyleLbl="revTx" presStyleIdx="6" presStyleCnt="11"/>
      <dgm:spPr/>
    </dgm:pt>
    <dgm:pt modelId="{C92BBA88-9DE4-4242-A5F4-DBFDFDDF4787}" type="pres">
      <dgm:prSet presAssocID="{148ED34D-3D49-4E03-90BA-F0910EDE8127}" presName="vert1" presStyleCnt="0"/>
      <dgm:spPr/>
    </dgm:pt>
    <dgm:pt modelId="{E5A2397C-CE05-479F-9793-7B26A6570072}" type="pres">
      <dgm:prSet presAssocID="{B508EB59-D604-467A-B537-1B156C3CF426}" presName="thickLine" presStyleLbl="alignNode1" presStyleIdx="7" presStyleCnt="11"/>
      <dgm:spPr/>
    </dgm:pt>
    <dgm:pt modelId="{56F4D344-03A8-41DB-B1FD-E61524D3CCC9}" type="pres">
      <dgm:prSet presAssocID="{B508EB59-D604-467A-B537-1B156C3CF426}" presName="horz1" presStyleCnt="0"/>
      <dgm:spPr/>
    </dgm:pt>
    <dgm:pt modelId="{7033B1E5-CEE3-4532-ABEA-80215FE2CA5C}" type="pres">
      <dgm:prSet presAssocID="{B508EB59-D604-467A-B537-1B156C3CF426}" presName="tx1" presStyleLbl="revTx" presStyleIdx="7" presStyleCnt="11"/>
      <dgm:spPr/>
    </dgm:pt>
    <dgm:pt modelId="{39EED584-0B72-41EA-9BF6-3838B75C634F}" type="pres">
      <dgm:prSet presAssocID="{B508EB59-D604-467A-B537-1B156C3CF426}" presName="vert1" presStyleCnt="0"/>
      <dgm:spPr/>
    </dgm:pt>
    <dgm:pt modelId="{E612C683-22F2-49AA-9CEB-C5F2AAAD7461}" type="pres">
      <dgm:prSet presAssocID="{0D8F3ED3-D319-4D4A-BCAA-57DB7D843917}" presName="thickLine" presStyleLbl="alignNode1" presStyleIdx="8" presStyleCnt="11"/>
      <dgm:spPr/>
    </dgm:pt>
    <dgm:pt modelId="{8C0E815E-2678-44F7-AD6A-568892B029A2}" type="pres">
      <dgm:prSet presAssocID="{0D8F3ED3-D319-4D4A-BCAA-57DB7D843917}" presName="horz1" presStyleCnt="0"/>
      <dgm:spPr/>
    </dgm:pt>
    <dgm:pt modelId="{7B3CE040-AA9A-4696-B96B-759F44D98DEE}" type="pres">
      <dgm:prSet presAssocID="{0D8F3ED3-D319-4D4A-BCAA-57DB7D843917}" presName="tx1" presStyleLbl="revTx" presStyleIdx="8" presStyleCnt="11"/>
      <dgm:spPr/>
    </dgm:pt>
    <dgm:pt modelId="{EE0EC5DD-3425-4CA8-BB51-D6F510C0DB1B}" type="pres">
      <dgm:prSet presAssocID="{0D8F3ED3-D319-4D4A-BCAA-57DB7D843917}" presName="vert1" presStyleCnt="0"/>
      <dgm:spPr/>
    </dgm:pt>
    <dgm:pt modelId="{A60DC16C-73A8-4E74-9989-49BB8D7E1376}" type="pres">
      <dgm:prSet presAssocID="{EE7F23D2-05EF-43E3-B642-F9DE6F2970E3}" presName="thickLine" presStyleLbl="alignNode1" presStyleIdx="9" presStyleCnt="11"/>
      <dgm:spPr/>
    </dgm:pt>
    <dgm:pt modelId="{92441D1C-D817-4928-9009-928552E96C35}" type="pres">
      <dgm:prSet presAssocID="{EE7F23D2-05EF-43E3-B642-F9DE6F2970E3}" presName="horz1" presStyleCnt="0"/>
      <dgm:spPr/>
    </dgm:pt>
    <dgm:pt modelId="{1FAE5368-15C5-43FA-8124-95466D8DB7B2}" type="pres">
      <dgm:prSet presAssocID="{EE7F23D2-05EF-43E3-B642-F9DE6F2970E3}" presName="tx1" presStyleLbl="revTx" presStyleIdx="9" presStyleCnt="11" custLinFactNeighborX="1208" custLinFactNeighborY="51512"/>
      <dgm:spPr/>
    </dgm:pt>
    <dgm:pt modelId="{EB92EAA9-67BC-4F3B-AB62-035FDAD8D91B}" type="pres">
      <dgm:prSet presAssocID="{EE7F23D2-05EF-43E3-B642-F9DE6F2970E3}" presName="vert1" presStyleCnt="0"/>
      <dgm:spPr/>
    </dgm:pt>
    <dgm:pt modelId="{93F03226-62C3-48C9-9A3E-FEAA9F29C0C8}" type="pres">
      <dgm:prSet presAssocID="{753E4D8D-9C06-4E67-A424-B4589A5C5490}" presName="thickLine" presStyleLbl="alignNode1" presStyleIdx="10" presStyleCnt="11"/>
      <dgm:spPr/>
    </dgm:pt>
    <dgm:pt modelId="{A2EC062D-53A8-477D-B88D-89A27D78A320}" type="pres">
      <dgm:prSet presAssocID="{753E4D8D-9C06-4E67-A424-B4589A5C5490}" presName="horz1" presStyleCnt="0"/>
      <dgm:spPr/>
    </dgm:pt>
    <dgm:pt modelId="{DB1434D1-6057-4AD8-B3B7-84DB890DBD91}" type="pres">
      <dgm:prSet presAssocID="{753E4D8D-9C06-4E67-A424-B4589A5C5490}" presName="tx1" presStyleLbl="revTx" presStyleIdx="10" presStyleCnt="11"/>
      <dgm:spPr/>
    </dgm:pt>
    <dgm:pt modelId="{0217A92E-47E4-4597-8DB4-FC21B87C5B59}" type="pres">
      <dgm:prSet presAssocID="{753E4D8D-9C06-4E67-A424-B4589A5C5490}" presName="vert1" presStyleCnt="0"/>
      <dgm:spPr/>
    </dgm:pt>
  </dgm:ptLst>
  <dgm:cxnLst>
    <dgm:cxn modelId="{86A30D08-8A33-4C02-B451-4FF521D0088E}" type="presOf" srcId="{5BA78F15-25E4-4375-8C12-88F3908B4F7A}" destId="{CDF50819-C31D-4E15-BEB5-18FA304ED561}" srcOrd="0" destOrd="0" presId="urn:microsoft.com/office/officeart/2008/layout/LinedList"/>
    <dgm:cxn modelId="{D38A2D0E-1A7F-405D-9885-767D604B7E1C}" type="presOf" srcId="{2184E60E-3328-48BD-95F6-CBE331CB4B53}" destId="{C256AF45-F2A9-4405-9AF3-D3EE8164C8F0}" srcOrd="0" destOrd="0" presId="urn:microsoft.com/office/officeart/2008/layout/LinedList"/>
    <dgm:cxn modelId="{73635B1B-7FA4-4FE1-BFB0-C190E7B450A0}" srcId="{8DE8B201-49BE-4573-A65A-F51D3BB05212}" destId="{148ED34D-3D49-4E03-90BA-F0910EDE8127}" srcOrd="6" destOrd="0" parTransId="{078A2094-67AB-4F34-B80D-91EE2E5B1D77}" sibTransId="{68B15837-47B5-4D7C-AF9E-3BA3DFC7D8FA}"/>
    <dgm:cxn modelId="{CA03ED39-7BEE-4BD7-A51C-4C623F36E9A9}" type="presOf" srcId="{40CA3EBB-9CC1-4ED3-9E96-4CDC5B675835}" destId="{FE8C028B-DFBB-4A24-8B84-584C78C2C7D9}" srcOrd="0" destOrd="0" presId="urn:microsoft.com/office/officeart/2008/layout/LinedList"/>
    <dgm:cxn modelId="{FBE8B43C-D2B4-4B6B-838B-985D381E42E5}" srcId="{8DE8B201-49BE-4573-A65A-F51D3BB05212}" destId="{5BA78F15-25E4-4375-8C12-88F3908B4F7A}" srcOrd="4" destOrd="0" parTransId="{02A5AEDB-820E-4FB6-9E5E-7DE0B6C3EDCB}" sibTransId="{D59EB691-D6A5-41B3-BD26-F5B129A06E6B}"/>
    <dgm:cxn modelId="{EDCADD60-9845-4AD6-985E-9F1636C467EB}" srcId="{8DE8B201-49BE-4573-A65A-F51D3BB05212}" destId="{727635F3-4994-454D-9875-74EDE1A5664A}" srcOrd="1" destOrd="0" parTransId="{821577F9-9742-47B5-90D6-3F3F2DB5F62A}" sibTransId="{35B6EE49-89ED-4F7E-B1F6-93C5F3D347DB}"/>
    <dgm:cxn modelId="{06543261-2D95-416D-913C-78FD1A735935}" type="presOf" srcId="{57DEB926-4116-4E45-8075-56C1DC43996C}" destId="{DEE7E6EC-95A2-4D46-AF40-1EE038FD7D27}" srcOrd="0" destOrd="0" presId="urn:microsoft.com/office/officeart/2008/layout/LinedList"/>
    <dgm:cxn modelId="{EAF9E466-B0D6-4084-A63C-067C7E97BDCE}" srcId="{8DE8B201-49BE-4573-A65A-F51D3BB05212}" destId="{9FA72779-872F-448C-A0CA-21CE646C1B85}" srcOrd="5" destOrd="0" parTransId="{BDF59E1D-2AF8-4E92-B08D-7B785A02346A}" sibTransId="{695DB814-DF6E-41BE-A819-971AA1400205}"/>
    <dgm:cxn modelId="{D795FF66-0678-47CD-96E7-207D995F3569}" srcId="{8DE8B201-49BE-4573-A65A-F51D3BB05212}" destId="{EE7F23D2-05EF-43E3-B642-F9DE6F2970E3}" srcOrd="9" destOrd="0" parTransId="{87EA741D-8C1E-4537-A2F3-756D8C60F92D}" sibTransId="{3BD8DB5A-CB02-498B-99F2-9006AD4010CC}"/>
    <dgm:cxn modelId="{E065A067-F380-4D26-9ADF-9DCDF6230E9C}" srcId="{8DE8B201-49BE-4573-A65A-F51D3BB05212}" destId="{753E4D8D-9C06-4E67-A424-B4589A5C5490}" srcOrd="10" destOrd="0" parTransId="{5A8C6793-FFAC-4696-93FA-FDB1BA51C391}" sibTransId="{7AB94655-797A-4E31-A228-586BD3075649}"/>
    <dgm:cxn modelId="{ADDD486B-7BB4-4768-BC53-9AF06B1CE973}" srcId="{8DE8B201-49BE-4573-A65A-F51D3BB05212}" destId="{B508EB59-D604-467A-B537-1B156C3CF426}" srcOrd="7" destOrd="0" parTransId="{B521A8E8-DB75-4D26-A98B-00D801D7F141}" sibTransId="{621102E9-524C-46B3-B671-E9A5FE97C636}"/>
    <dgm:cxn modelId="{1CCA4A6F-3BD6-4BAB-B4DC-62EC02ABE83C}" type="presOf" srcId="{148ED34D-3D49-4E03-90BA-F0910EDE8127}" destId="{478FF740-38A3-47AF-AD7A-E65DB087E3CA}" srcOrd="0" destOrd="0" presId="urn:microsoft.com/office/officeart/2008/layout/LinedList"/>
    <dgm:cxn modelId="{6E1AE587-ED24-43BF-89A4-21F1CEAF774A}" srcId="{8DE8B201-49BE-4573-A65A-F51D3BB05212}" destId="{0D8F3ED3-D319-4D4A-BCAA-57DB7D843917}" srcOrd="8" destOrd="0" parTransId="{90EFF4E5-47CA-43F4-89AD-209F52703F73}" sibTransId="{E1E0C917-7048-42F3-9CCF-2694C8A6AE70}"/>
    <dgm:cxn modelId="{657C928F-300F-4C96-9D09-04F10CEC2728}" type="presOf" srcId="{B508EB59-D604-467A-B537-1B156C3CF426}" destId="{7033B1E5-CEE3-4532-ABEA-80215FE2CA5C}" srcOrd="0" destOrd="0" presId="urn:microsoft.com/office/officeart/2008/layout/LinedList"/>
    <dgm:cxn modelId="{ABD1B790-9B38-4B48-87EE-8CB41E280200}" srcId="{8DE8B201-49BE-4573-A65A-F51D3BB05212}" destId="{2184E60E-3328-48BD-95F6-CBE331CB4B53}" srcOrd="2" destOrd="0" parTransId="{9BD70E89-8545-49B4-9F79-F733C4A683D1}" sibTransId="{5F7803E7-2CD2-4232-A5F8-AA25EA8D0933}"/>
    <dgm:cxn modelId="{AD1B8BAE-2982-48D0-892B-2AE11B98B0AA}" srcId="{8DE8B201-49BE-4573-A65A-F51D3BB05212}" destId="{40CA3EBB-9CC1-4ED3-9E96-4CDC5B675835}" srcOrd="0" destOrd="0" parTransId="{DF6DBCA9-6F14-423A-82CF-DD52ABB5DB0C}" sibTransId="{3995A799-12B8-4D4E-B48B-F438CC56AEF9}"/>
    <dgm:cxn modelId="{AC7772BB-9B24-459B-8628-148E2417B024}" type="presOf" srcId="{8DE8B201-49BE-4573-A65A-F51D3BB05212}" destId="{0F8BD0E6-8C25-427C-9DCE-47DF6BC52D2F}" srcOrd="0" destOrd="0" presId="urn:microsoft.com/office/officeart/2008/layout/LinedList"/>
    <dgm:cxn modelId="{DD8881D0-0323-4FAF-9EB7-25F041B92B9F}" type="presOf" srcId="{727635F3-4994-454D-9875-74EDE1A5664A}" destId="{E51BAEB5-BCF9-45D3-B0A7-230FF759B701}" srcOrd="0" destOrd="0" presId="urn:microsoft.com/office/officeart/2008/layout/LinedList"/>
    <dgm:cxn modelId="{D1943FD5-FAD5-42E0-BD4D-27FB50D06D10}" srcId="{8DE8B201-49BE-4573-A65A-F51D3BB05212}" destId="{57DEB926-4116-4E45-8075-56C1DC43996C}" srcOrd="3" destOrd="0" parTransId="{970AF710-9B3A-4626-883D-FA725C4A5565}" sibTransId="{3E1E0A80-F511-49D1-94E1-9F62E32CF4E0}"/>
    <dgm:cxn modelId="{27E57AE3-CBB6-4836-89FF-9D213EF69497}" type="presOf" srcId="{753E4D8D-9C06-4E67-A424-B4589A5C5490}" destId="{DB1434D1-6057-4AD8-B3B7-84DB890DBD91}" srcOrd="0" destOrd="0" presId="urn:microsoft.com/office/officeart/2008/layout/LinedList"/>
    <dgm:cxn modelId="{96FED7EE-4E37-46E9-AABE-769364E7C5E3}" type="presOf" srcId="{9FA72779-872F-448C-A0CA-21CE646C1B85}" destId="{3E612DCF-29AE-47D7-B1C5-C6114607E07C}" srcOrd="0" destOrd="0" presId="urn:microsoft.com/office/officeart/2008/layout/LinedList"/>
    <dgm:cxn modelId="{E33E37F8-560E-4C82-ADB8-6FAAFA045F8E}" type="presOf" srcId="{0D8F3ED3-D319-4D4A-BCAA-57DB7D843917}" destId="{7B3CE040-AA9A-4696-B96B-759F44D98DEE}" srcOrd="0" destOrd="0" presId="urn:microsoft.com/office/officeart/2008/layout/LinedList"/>
    <dgm:cxn modelId="{FC25F3FE-9686-4A5A-AD64-80981D8CD58D}" type="presOf" srcId="{EE7F23D2-05EF-43E3-B642-F9DE6F2970E3}" destId="{1FAE5368-15C5-43FA-8124-95466D8DB7B2}" srcOrd="0" destOrd="0" presId="urn:microsoft.com/office/officeart/2008/layout/LinedList"/>
    <dgm:cxn modelId="{7CA86E56-FD55-4398-856C-FAC34B890E1B}" type="presParOf" srcId="{0F8BD0E6-8C25-427C-9DCE-47DF6BC52D2F}" destId="{948E4B3E-5A4A-4C66-8DE2-53C2BA015900}" srcOrd="0" destOrd="0" presId="urn:microsoft.com/office/officeart/2008/layout/LinedList"/>
    <dgm:cxn modelId="{42045D56-FACB-41E9-9686-4D22AB1B0A37}" type="presParOf" srcId="{0F8BD0E6-8C25-427C-9DCE-47DF6BC52D2F}" destId="{46DFEF58-1B02-4528-914E-6BA7729E7A3E}" srcOrd="1" destOrd="0" presId="urn:microsoft.com/office/officeart/2008/layout/LinedList"/>
    <dgm:cxn modelId="{523F4216-ED6C-4E86-97A6-95AE76CA1459}" type="presParOf" srcId="{46DFEF58-1B02-4528-914E-6BA7729E7A3E}" destId="{FE8C028B-DFBB-4A24-8B84-584C78C2C7D9}" srcOrd="0" destOrd="0" presId="urn:microsoft.com/office/officeart/2008/layout/LinedList"/>
    <dgm:cxn modelId="{C42A4BB6-9AFA-4D57-8D4E-33CD417243C2}" type="presParOf" srcId="{46DFEF58-1B02-4528-914E-6BA7729E7A3E}" destId="{C757B8FF-FD4D-4677-8065-0F84CD8C9B2F}" srcOrd="1" destOrd="0" presId="urn:microsoft.com/office/officeart/2008/layout/LinedList"/>
    <dgm:cxn modelId="{476CF77A-F8B8-4E25-86C9-61D978D823E5}" type="presParOf" srcId="{0F8BD0E6-8C25-427C-9DCE-47DF6BC52D2F}" destId="{D7E32C8B-58DD-46FE-AB8E-737B3AD034AE}" srcOrd="2" destOrd="0" presId="urn:microsoft.com/office/officeart/2008/layout/LinedList"/>
    <dgm:cxn modelId="{409439E8-A4BE-486A-926B-46F09A726A9F}" type="presParOf" srcId="{0F8BD0E6-8C25-427C-9DCE-47DF6BC52D2F}" destId="{CA6D6C16-B9AF-4E33-AFCC-5B94EC485FDC}" srcOrd="3" destOrd="0" presId="urn:microsoft.com/office/officeart/2008/layout/LinedList"/>
    <dgm:cxn modelId="{CE958BE1-0CE9-4872-B42E-B22DB9BCC1AE}" type="presParOf" srcId="{CA6D6C16-B9AF-4E33-AFCC-5B94EC485FDC}" destId="{E51BAEB5-BCF9-45D3-B0A7-230FF759B701}" srcOrd="0" destOrd="0" presId="urn:microsoft.com/office/officeart/2008/layout/LinedList"/>
    <dgm:cxn modelId="{FB01D7C9-C9BB-4E25-99A3-64FEDA12AC57}" type="presParOf" srcId="{CA6D6C16-B9AF-4E33-AFCC-5B94EC485FDC}" destId="{AFDD11E0-2BDE-4161-8424-5392BEE5AA65}" srcOrd="1" destOrd="0" presId="urn:microsoft.com/office/officeart/2008/layout/LinedList"/>
    <dgm:cxn modelId="{B1DC71BB-2433-44B7-AC95-AA4BE6488375}" type="presParOf" srcId="{0F8BD0E6-8C25-427C-9DCE-47DF6BC52D2F}" destId="{B2E060F4-3D96-4F37-9A29-3293E826D139}" srcOrd="4" destOrd="0" presId="urn:microsoft.com/office/officeart/2008/layout/LinedList"/>
    <dgm:cxn modelId="{099382D7-7D58-4D48-8E19-5F8B90CEEAAF}" type="presParOf" srcId="{0F8BD0E6-8C25-427C-9DCE-47DF6BC52D2F}" destId="{F408594F-A9F0-468F-8C8D-5E91273FD58B}" srcOrd="5" destOrd="0" presId="urn:microsoft.com/office/officeart/2008/layout/LinedList"/>
    <dgm:cxn modelId="{42B67CFD-2BC0-476A-9FB3-6E68A9633E53}" type="presParOf" srcId="{F408594F-A9F0-468F-8C8D-5E91273FD58B}" destId="{C256AF45-F2A9-4405-9AF3-D3EE8164C8F0}" srcOrd="0" destOrd="0" presId="urn:microsoft.com/office/officeart/2008/layout/LinedList"/>
    <dgm:cxn modelId="{51379891-6A2C-439C-BEA1-DD8331F10DA2}" type="presParOf" srcId="{F408594F-A9F0-468F-8C8D-5E91273FD58B}" destId="{2D5EE3CE-2769-4B2D-BDAC-C13EA119EA72}" srcOrd="1" destOrd="0" presId="urn:microsoft.com/office/officeart/2008/layout/LinedList"/>
    <dgm:cxn modelId="{574E3C2E-5C79-49D8-B500-DE1D423FE1AC}" type="presParOf" srcId="{0F8BD0E6-8C25-427C-9DCE-47DF6BC52D2F}" destId="{D723E5AC-F956-4187-AA73-18E63650783A}" srcOrd="6" destOrd="0" presId="urn:microsoft.com/office/officeart/2008/layout/LinedList"/>
    <dgm:cxn modelId="{F3AFAF03-225B-4B14-9E40-9A9B503725B9}" type="presParOf" srcId="{0F8BD0E6-8C25-427C-9DCE-47DF6BC52D2F}" destId="{4D0095AC-A127-4DFB-A03A-2436727DBEBC}" srcOrd="7" destOrd="0" presId="urn:microsoft.com/office/officeart/2008/layout/LinedList"/>
    <dgm:cxn modelId="{397F0D6F-ABEF-4955-960E-6784E2C8381B}" type="presParOf" srcId="{4D0095AC-A127-4DFB-A03A-2436727DBEBC}" destId="{DEE7E6EC-95A2-4D46-AF40-1EE038FD7D27}" srcOrd="0" destOrd="0" presId="urn:microsoft.com/office/officeart/2008/layout/LinedList"/>
    <dgm:cxn modelId="{1CF2714E-FE4D-4E68-B49A-A9B1495A9126}" type="presParOf" srcId="{4D0095AC-A127-4DFB-A03A-2436727DBEBC}" destId="{2AA6B4D2-90B3-4CFA-8AE0-E0B6B2785A06}" srcOrd="1" destOrd="0" presId="urn:microsoft.com/office/officeart/2008/layout/LinedList"/>
    <dgm:cxn modelId="{7FE4F571-65E6-4728-B4A7-FBE62D6CFBEE}" type="presParOf" srcId="{0F8BD0E6-8C25-427C-9DCE-47DF6BC52D2F}" destId="{2683D2D6-5952-4FD3-A689-36410217A58D}" srcOrd="8" destOrd="0" presId="urn:microsoft.com/office/officeart/2008/layout/LinedList"/>
    <dgm:cxn modelId="{8C1720E9-9E8C-4E00-B520-A6BEDFA22E01}" type="presParOf" srcId="{0F8BD0E6-8C25-427C-9DCE-47DF6BC52D2F}" destId="{BFACFC93-61EA-47EA-8919-5BC01761CFDC}" srcOrd="9" destOrd="0" presId="urn:microsoft.com/office/officeart/2008/layout/LinedList"/>
    <dgm:cxn modelId="{4B885B48-A854-4B73-89C9-7AB44F24C10C}" type="presParOf" srcId="{BFACFC93-61EA-47EA-8919-5BC01761CFDC}" destId="{CDF50819-C31D-4E15-BEB5-18FA304ED561}" srcOrd="0" destOrd="0" presId="urn:microsoft.com/office/officeart/2008/layout/LinedList"/>
    <dgm:cxn modelId="{53941A20-8687-4E6E-ADE1-A817CDE17637}" type="presParOf" srcId="{BFACFC93-61EA-47EA-8919-5BC01761CFDC}" destId="{B550D92D-F04A-4D92-A0CD-662A6FA8BDB2}" srcOrd="1" destOrd="0" presId="urn:microsoft.com/office/officeart/2008/layout/LinedList"/>
    <dgm:cxn modelId="{E64C65EB-A813-4470-B27F-E6B8582F8CD8}" type="presParOf" srcId="{0F8BD0E6-8C25-427C-9DCE-47DF6BC52D2F}" destId="{D558A950-1746-4917-9B8F-ED5FE51FAA8B}" srcOrd="10" destOrd="0" presId="urn:microsoft.com/office/officeart/2008/layout/LinedList"/>
    <dgm:cxn modelId="{62974B9A-6E41-4600-B721-59E2581E8755}" type="presParOf" srcId="{0F8BD0E6-8C25-427C-9DCE-47DF6BC52D2F}" destId="{56FDBAF5-75C1-4D0D-9CDC-46DB309B50BC}" srcOrd="11" destOrd="0" presId="urn:microsoft.com/office/officeart/2008/layout/LinedList"/>
    <dgm:cxn modelId="{945CD11E-B8A5-46A5-A717-1D3B91675A92}" type="presParOf" srcId="{56FDBAF5-75C1-4D0D-9CDC-46DB309B50BC}" destId="{3E612DCF-29AE-47D7-B1C5-C6114607E07C}" srcOrd="0" destOrd="0" presId="urn:microsoft.com/office/officeart/2008/layout/LinedList"/>
    <dgm:cxn modelId="{F28A37BB-9EAB-4FF4-9E45-5B770A80629E}" type="presParOf" srcId="{56FDBAF5-75C1-4D0D-9CDC-46DB309B50BC}" destId="{16501699-394E-48B9-8B13-C601A7C07FC5}" srcOrd="1" destOrd="0" presId="urn:microsoft.com/office/officeart/2008/layout/LinedList"/>
    <dgm:cxn modelId="{BABACA4A-D83B-4CB9-BC2D-45674EAF0789}" type="presParOf" srcId="{0F8BD0E6-8C25-427C-9DCE-47DF6BC52D2F}" destId="{A4216895-9C59-41B5-A3E2-03A436EC185A}" srcOrd="12" destOrd="0" presId="urn:microsoft.com/office/officeart/2008/layout/LinedList"/>
    <dgm:cxn modelId="{43E5A624-711F-4A3F-972F-F77C3C313969}" type="presParOf" srcId="{0F8BD0E6-8C25-427C-9DCE-47DF6BC52D2F}" destId="{4ABD0817-F271-4F3A-88A3-7ACADF466107}" srcOrd="13" destOrd="0" presId="urn:microsoft.com/office/officeart/2008/layout/LinedList"/>
    <dgm:cxn modelId="{FFD0B934-2BAE-4BFF-A4CC-3B111D1706CA}" type="presParOf" srcId="{4ABD0817-F271-4F3A-88A3-7ACADF466107}" destId="{478FF740-38A3-47AF-AD7A-E65DB087E3CA}" srcOrd="0" destOrd="0" presId="urn:microsoft.com/office/officeart/2008/layout/LinedList"/>
    <dgm:cxn modelId="{F65EACEE-A390-4585-BF3A-575E514593D4}" type="presParOf" srcId="{4ABD0817-F271-4F3A-88A3-7ACADF466107}" destId="{C92BBA88-9DE4-4242-A5F4-DBFDFDDF4787}" srcOrd="1" destOrd="0" presId="urn:microsoft.com/office/officeart/2008/layout/LinedList"/>
    <dgm:cxn modelId="{84BBF15C-9746-427D-9359-F76B3616438F}" type="presParOf" srcId="{0F8BD0E6-8C25-427C-9DCE-47DF6BC52D2F}" destId="{E5A2397C-CE05-479F-9793-7B26A6570072}" srcOrd="14" destOrd="0" presId="urn:microsoft.com/office/officeart/2008/layout/LinedList"/>
    <dgm:cxn modelId="{5849C57C-B69D-4527-8250-06752D469216}" type="presParOf" srcId="{0F8BD0E6-8C25-427C-9DCE-47DF6BC52D2F}" destId="{56F4D344-03A8-41DB-B1FD-E61524D3CCC9}" srcOrd="15" destOrd="0" presId="urn:microsoft.com/office/officeart/2008/layout/LinedList"/>
    <dgm:cxn modelId="{2E607FEE-30AE-47C5-B766-CFD24D1B09F0}" type="presParOf" srcId="{56F4D344-03A8-41DB-B1FD-E61524D3CCC9}" destId="{7033B1E5-CEE3-4532-ABEA-80215FE2CA5C}" srcOrd="0" destOrd="0" presId="urn:microsoft.com/office/officeart/2008/layout/LinedList"/>
    <dgm:cxn modelId="{026C5B04-A79B-4951-A87C-D851BE15AD6F}" type="presParOf" srcId="{56F4D344-03A8-41DB-B1FD-E61524D3CCC9}" destId="{39EED584-0B72-41EA-9BF6-3838B75C634F}" srcOrd="1" destOrd="0" presId="urn:microsoft.com/office/officeart/2008/layout/LinedList"/>
    <dgm:cxn modelId="{FC6A704F-7B4A-4D6D-AB16-11A3EDD82502}" type="presParOf" srcId="{0F8BD0E6-8C25-427C-9DCE-47DF6BC52D2F}" destId="{E612C683-22F2-49AA-9CEB-C5F2AAAD7461}" srcOrd="16" destOrd="0" presId="urn:microsoft.com/office/officeart/2008/layout/LinedList"/>
    <dgm:cxn modelId="{16ED5ED2-0506-4C21-A4BB-F9866E95B03B}" type="presParOf" srcId="{0F8BD0E6-8C25-427C-9DCE-47DF6BC52D2F}" destId="{8C0E815E-2678-44F7-AD6A-568892B029A2}" srcOrd="17" destOrd="0" presId="urn:microsoft.com/office/officeart/2008/layout/LinedList"/>
    <dgm:cxn modelId="{7386BFFF-1064-4B20-AE1A-4A03F791E444}" type="presParOf" srcId="{8C0E815E-2678-44F7-AD6A-568892B029A2}" destId="{7B3CE040-AA9A-4696-B96B-759F44D98DEE}" srcOrd="0" destOrd="0" presId="urn:microsoft.com/office/officeart/2008/layout/LinedList"/>
    <dgm:cxn modelId="{46A4AF95-7AFB-4110-B3AD-EA10A800051D}" type="presParOf" srcId="{8C0E815E-2678-44F7-AD6A-568892B029A2}" destId="{EE0EC5DD-3425-4CA8-BB51-D6F510C0DB1B}" srcOrd="1" destOrd="0" presId="urn:microsoft.com/office/officeart/2008/layout/LinedList"/>
    <dgm:cxn modelId="{969480D0-DAED-48C7-9823-99A6D159C830}" type="presParOf" srcId="{0F8BD0E6-8C25-427C-9DCE-47DF6BC52D2F}" destId="{A60DC16C-73A8-4E74-9989-49BB8D7E1376}" srcOrd="18" destOrd="0" presId="urn:microsoft.com/office/officeart/2008/layout/LinedList"/>
    <dgm:cxn modelId="{EA34F3ED-132B-4E7B-BC35-E23C2580CDF4}" type="presParOf" srcId="{0F8BD0E6-8C25-427C-9DCE-47DF6BC52D2F}" destId="{92441D1C-D817-4928-9009-928552E96C35}" srcOrd="19" destOrd="0" presId="urn:microsoft.com/office/officeart/2008/layout/LinedList"/>
    <dgm:cxn modelId="{47DD8552-DD4C-4E0A-99CC-1C8654ABB532}" type="presParOf" srcId="{92441D1C-D817-4928-9009-928552E96C35}" destId="{1FAE5368-15C5-43FA-8124-95466D8DB7B2}" srcOrd="0" destOrd="0" presId="urn:microsoft.com/office/officeart/2008/layout/LinedList"/>
    <dgm:cxn modelId="{E1B4BEA3-E4A5-4DC3-A2E7-DFB5637F7223}" type="presParOf" srcId="{92441D1C-D817-4928-9009-928552E96C35}" destId="{EB92EAA9-67BC-4F3B-AB62-035FDAD8D91B}" srcOrd="1" destOrd="0" presId="urn:microsoft.com/office/officeart/2008/layout/LinedList"/>
    <dgm:cxn modelId="{D650BD99-0B5F-453D-80EA-D0F6A4DD232E}" type="presParOf" srcId="{0F8BD0E6-8C25-427C-9DCE-47DF6BC52D2F}" destId="{93F03226-62C3-48C9-9A3E-FEAA9F29C0C8}" srcOrd="20" destOrd="0" presId="urn:microsoft.com/office/officeart/2008/layout/LinedList"/>
    <dgm:cxn modelId="{B932AB4B-3596-4240-913B-C43DA80D76BF}" type="presParOf" srcId="{0F8BD0E6-8C25-427C-9DCE-47DF6BC52D2F}" destId="{A2EC062D-53A8-477D-B88D-89A27D78A320}" srcOrd="21" destOrd="0" presId="urn:microsoft.com/office/officeart/2008/layout/LinedList"/>
    <dgm:cxn modelId="{26C6FC73-EEAC-4600-88E1-0E9C14B7D78E}" type="presParOf" srcId="{A2EC062D-53A8-477D-B88D-89A27D78A320}" destId="{DB1434D1-6057-4AD8-B3B7-84DB890DBD91}" srcOrd="0" destOrd="0" presId="urn:microsoft.com/office/officeart/2008/layout/LinedList"/>
    <dgm:cxn modelId="{EA092DF3-2373-435A-A672-13764CB964E2}" type="presParOf" srcId="{A2EC062D-53A8-477D-B88D-89A27D78A320}" destId="{0217A92E-47E4-4597-8DB4-FC21B87C5B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007CA-8C69-4BF6-A3E4-3B7EF984DCF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2B4FBD3-EDC5-4437-9D75-CE3F81E44B9F}">
      <dgm:prSet/>
      <dgm:spPr/>
      <dgm:t>
        <a:bodyPr/>
        <a:lstStyle/>
        <a:p>
          <a:r>
            <a:rPr lang="en-US"/>
            <a:t>History and examination </a:t>
          </a:r>
        </a:p>
      </dgm:t>
    </dgm:pt>
    <dgm:pt modelId="{3433650E-1FA0-44E5-AC8F-60800B2E24DF}" type="parTrans" cxnId="{71A56C8B-1DB8-45A3-8EA2-F5E5C9EE7867}">
      <dgm:prSet/>
      <dgm:spPr/>
      <dgm:t>
        <a:bodyPr/>
        <a:lstStyle/>
        <a:p>
          <a:endParaRPr lang="en-US"/>
        </a:p>
      </dgm:t>
    </dgm:pt>
    <dgm:pt modelId="{DA485C21-D240-4854-AF83-AC45852D956F}" type="sibTrans" cxnId="{71A56C8B-1DB8-45A3-8EA2-F5E5C9EE7867}">
      <dgm:prSet/>
      <dgm:spPr/>
      <dgm:t>
        <a:bodyPr/>
        <a:lstStyle/>
        <a:p>
          <a:endParaRPr lang="en-US"/>
        </a:p>
      </dgm:t>
    </dgm:pt>
    <dgm:pt modelId="{8A02F028-5EDC-4DA9-93B0-EF50CBA67548}">
      <dgm:prSet/>
      <dgm:spPr/>
      <dgm:t>
        <a:bodyPr/>
        <a:lstStyle/>
        <a:p>
          <a:r>
            <a:rPr lang="en-US"/>
            <a:t>Lumbar puncture (definitive diagnosis ) </a:t>
          </a:r>
        </a:p>
      </dgm:t>
    </dgm:pt>
    <dgm:pt modelId="{E36D1CEE-7C42-407B-85B8-2CA922073AA2}" type="parTrans" cxnId="{364E25C0-DF79-42DB-8E31-EF514FC6103F}">
      <dgm:prSet/>
      <dgm:spPr/>
      <dgm:t>
        <a:bodyPr/>
        <a:lstStyle/>
        <a:p>
          <a:endParaRPr lang="en-US"/>
        </a:p>
      </dgm:t>
    </dgm:pt>
    <dgm:pt modelId="{F1575CF0-325F-42EC-AB66-33998EE31446}" type="sibTrans" cxnId="{364E25C0-DF79-42DB-8E31-EF514FC6103F}">
      <dgm:prSet/>
      <dgm:spPr/>
      <dgm:t>
        <a:bodyPr/>
        <a:lstStyle/>
        <a:p>
          <a:endParaRPr lang="en-US"/>
        </a:p>
      </dgm:t>
    </dgm:pt>
    <dgm:pt modelId="{6E02DF70-AF6A-4925-89AA-6951A537BD48}">
      <dgm:prSet/>
      <dgm:spPr/>
      <dgm:t>
        <a:bodyPr/>
        <a:lstStyle/>
        <a:p>
          <a:r>
            <a:rPr lang="en-US"/>
            <a:t>CT Scan </a:t>
          </a:r>
        </a:p>
      </dgm:t>
    </dgm:pt>
    <dgm:pt modelId="{4F63A512-A770-4EAC-BF45-96481A706390}" type="parTrans" cxnId="{608CED45-B65D-4E3D-930A-37490D64C230}">
      <dgm:prSet/>
      <dgm:spPr/>
      <dgm:t>
        <a:bodyPr/>
        <a:lstStyle/>
        <a:p>
          <a:endParaRPr lang="en-US"/>
        </a:p>
      </dgm:t>
    </dgm:pt>
    <dgm:pt modelId="{490DD080-3571-478F-9A1B-36C692EA1106}" type="sibTrans" cxnId="{608CED45-B65D-4E3D-930A-37490D64C230}">
      <dgm:prSet/>
      <dgm:spPr/>
      <dgm:t>
        <a:bodyPr/>
        <a:lstStyle/>
        <a:p>
          <a:endParaRPr lang="en-US"/>
        </a:p>
      </dgm:t>
    </dgm:pt>
    <dgm:pt modelId="{CD8B262F-F058-4FDC-8E43-63FBF9D08960}">
      <dgm:prSet/>
      <dgm:spPr/>
      <dgm:t>
        <a:bodyPr/>
        <a:lstStyle/>
        <a:p>
          <a:r>
            <a:rPr lang="en-US"/>
            <a:t>Obtain Blood culture </a:t>
          </a:r>
        </a:p>
      </dgm:t>
    </dgm:pt>
    <dgm:pt modelId="{05080CCE-E2C6-4E43-AC18-0E216163C700}" type="parTrans" cxnId="{D1AF57ED-E978-463B-A38E-0C48D993B3DD}">
      <dgm:prSet/>
      <dgm:spPr/>
      <dgm:t>
        <a:bodyPr/>
        <a:lstStyle/>
        <a:p>
          <a:endParaRPr lang="en-US"/>
        </a:p>
      </dgm:t>
    </dgm:pt>
    <dgm:pt modelId="{65A231D1-E4C1-4926-B857-9B3AE68DE4E9}" type="sibTrans" cxnId="{D1AF57ED-E978-463B-A38E-0C48D993B3DD}">
      <dgm:prSet/>
      <dgm:spPr/>
      <dgm:t>
        <a:bodyPr/>
        <a:lstStyle/>
        <a:p>
          <a:endParaRPr lang="en-US"/>
        </a:p>
      </dgm:t>
    </dgm:pt>
    <dgm:pt modelId="{B03E1422-B67A-4E78-BA21-0ABBF63FB65D}" type="pres">
      <dgm:prSet presAssocID="{753007CA-8C69-4BF6-A3E4-3B7EF984DCFB}" presName="matrix" presStyleCnt="0">
        <dgm:presLayoutVars>
          <dgm:chMax val="1"/>
          <dgm:dir/>
          <dgm:resizeHandles val="exact"/>
        </dgm:presLayoutVars>
      </dgm:prSet>
      <dgm:spPr/>
    </dgm:pt>
    <dgm:pt modelId="{E95E2532-85B8-431E-8528-DCB8EECCADE9}" type="pres">
      <dgm:prSet presAssocID="{753007CA-8C69-4BF6-A3E4-3B7EF984DCFB}" presName="diamond" presStyleLbl="bgShp" presStyleIdx="0" presStyleCnt="1"/>
      <dgm:spPr/>
    </dgm:pt>
    <dgm:pt modelId="{D1F8B725-283C-466D-88DE-9BDCD86CDC62}" type="pres">
      <dgm:prSet presAssocID="{753007CA-8C69-4BF6-A3E4-3B7EF984DCF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CFD7B55-09B3-4144-9759-DAF8D04E4A9E}" type="pres">
      <dgm:prSet presAssocID="{753007CA-8C69-4BF6-A3E4-3B7EF984DC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F5F2022-37EF-4472-B4EB-EA3C21D38DCA}" type="pres">
      <dgm:prSet presAssocID="{753007CA-8C69-4BF6-A3E4-3B7EF984DC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7515AC0-0276-497F-9113-68F476E22123}" type="pres">
      <dgm:prSet presAssocID="{753007CA-8C69-4BF6-A3E4-3B7EF984DCF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8CED45-B65D-4E3D-930A-37490D64C230}" srcId="{753007CA-8C69-4BF6-A3E4-3B7EF984DCFB}" destId="{6E02DF70-AF6A-4925-89AA-6951A537BD48}" srcOrd="2" destOrd="0" parTransId="{4F63A512-A770-4EAC-BF45-96481A706390}" sibTransId="{490DD080-3571-478F-9A1B-36C692EA1106}"/>
    <dgm:cxn modelId="{8699F069-23C1-43B1-A4C4-6DD5AF14EF2F}" type="presOf" srcId="{8A02F028-5EDC-4DA9-93B0-EF50CBA67548}" destId="{BCFD7B55-09B3-4144-9759-DAF8D04E4A9E}" srcOrd="0" destOrd="0" presId="urn:microsoft.com/office/officeart/2005/8/layout/matrix3"/>
    <dgm:cxn modelId="{E284684C-BA1C-4C4F-919D-0936C80F6EBD}" type="presOf" srcId="{52B4FBD3-EDC5-4437-9D75-CE3F81E44B9F}" destId="{D1F8B725-283C-466D-88DE-9BDCD86CDC62}" srcOrd="0" destOrd="0" presId="urn:microsoft.com/office/officeart/2005/8/layout/matrix3"/>
    <dgm:cxn modelId="{71A56C8B-1DB8-45A3-8EA2-F5E5C9EE7867}" srcId="{753007CA-8C69-4BF6-A3E4-3B7EF984DCFB}" destId="{52B4FBD3-EDC5-4437-9D75-CE3F81E44B9F}" srcOrd="0" destOrd="0" parTransId="{3433650E-1FA0-44E5-AC8F-60800B2E24DF}" sibTransId="{DA485C21-D240-4854-AF83-AC45852D956F}"/>
    <dgm:cxn modelId="{150CCBAC-4C9B-484D-A833-6C20A82D6C54}" type="presOf" srcId="{6E02DF70-AF6A-4925-89AA-6951A537BD48}" destId="{FF5F2022-37EF-4472-B4EB-EA3C21D38DCA}" srcOrd="0" destOrd="0" presId="urn:microsoft.com/office/officeart/2005/8/layout/matrix3"/>
    <dgm:cxn modelId="{364E25C0-DF79-42DB-8E31-EF514FC6103F}" srcId="{753007CA-8C69-4BF6-A3E4-3B7EF984DCFB}" destId="{8A02F028-5EDC-4DA9-93B0-EF50CBA67548}" srcOrd="1" destOrd="0" parTransId="{E36D1CEE-7C42-407B-85B8-2CA922073AA2}" sibTransId="{F1575CF0-325F-42EC-AB66-33998EE31446}"/>
    <dgm:cxn modelId="{31D377D8-E271-4DE7-887A-0750685D7AE6}" type="presOf" srcId="{753007CA-8C69-4BF6-A3E4-3B7EF984DCFB}" destId="{B03E1422-B67A-4E78-BA21-0ABBF63FB65D}" srcOrd="0" destOrd="0" presId="urn:microsoft.com/office/officeart/2005/8/layout/matrix3"/>
    <dgm:cxn modelId="{C656E3DF-A456-4CF9-8B90-01D397BA3F58}" type="presOf" srcId="{CD8B262F-F058-4FDC-8E43-63FBF9D08960}" destId="{D7515AC0-0276-497F-9113-68F476E22123}" srcOrd="0" destOrd="0" presId="urn:microsoft.com/office/officeart/2005/8/layout/matrix3"/>
    <dgm:cxn modelId="{D1AF57ED-E978-463B-A38E-0C48D993B3DD}" srcId="{753007CA-8C69-4BF6-A3E4-3B7EF984DCFB}" destId="{CD8B262F-F058-4FDC-8E43-63FBF9D08960}" srcOrd="3" destOrd="0" parTransId="{05080CCE-E2C6-4E43-AC18-0E216163C700}" sibTransId="{65A231D1-E4C1-4926-B857-9B3AE68DE4E9}"/>
    <dgm:cxn modelId="{876CE887-0971-4061-B0F2-55E10F5D3F24}" type="presParOf" srcId="{B03E1422-B67A-4E78-BA21-0ABBF63FB65D}" destId="{E95E2532-85B8-431E-8528-DCB8EECCADE9}" srcOrd="0" destOrd="0" presId="urn:microsoft.com/office/officeart/2005/8/layout/matrix3"/>
    <dgm:cxn modelId="{4D68C680-B2CD-4853-BAA3-6BA839AB5AD3}" type="presParOf" srcId="{B03E1422-B67A-4E78-BA21-0ABBF63FB65D}" destId="{D1F8B725-283C-466D-88DE-9BDCD86CDC62}" srcOrd="1" destOrd="0" presId="urn:microsoft.com/office/officeart/2005/8/layout/matrix3"/>
    <dgm:cxn modelId="{7A6BC12E-E7B0-4C6B-AA1C-054F68CE974F}" type="presParOf" srcId="{B03E1422-B67A-4E78-BA21-0ABBF63FB65D}" destId="{BCFD7B55-09B3-4144-9759-DAF8D04E4A9E}" srcOrd="2" destOrd="0" presId="urn:microsoft.com/office/officeart/2005/8/layout/matrix3"/>
    <dgm:cxn modelId="{9CED0A3B-B6C1-411B-A033-2AD2D1777EFD}" type="presParOf" srcId="{B03E1422-B67A-4E78-BA21-0ABBF63FB65D}" destId="{FF5F2022-37EF-4472-B4EB-EA3C21D38DCA}" srcOrd="3" destOrd="0" presId="urn:microsoft.com/office/officeart/2005/8/layout/matrix3"/>
    <dgm:cxn modelId="{CBC4323D-B0A4-42CA-BF56-2265C7EA3FEE}" type="presParOf" srcId="{B03E1422-B67A-4E78-BA21-0ABBF63FB65D}" destId="{D7515AC0-0276-497F-9113-68F476E221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30A11-6C78-4C61-89D3-577D574B38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1BC153-0EA0-43C4-8241-BE2CD02ABC0F}">
      <dgm:prSet/>
      <dgm:spPr/>
      <dgm:t>
        <a:bodyPr/>
        <a:lstStyle/>
        <a:p>
          <a:r>
            <a:rPr lang="en-US"/>
            <a:t>When meningitis or encephalitis is suspected, it’s important to first identify any risk factors for </a:t>
          </a:r>
          <a:r>
            <a:rPr lang="en-US">
              <a:hlinkClick xmlns:r="http://schemas.openxmlformats.org/officeDocument/2006/relationships" r:id="rId1"/>
            </a:rPr>
            <a:t>increased intracranial pressure</a:t>
          </a:r>
          <a:r>
            <a:rPr lang="en-US"/>
            <a:t> because </a:t>
          </a:r>
          <a:r>
            <a:rPr lang="en-US">
              <a:hlinkClick xmlns:r="http://schemas.openxmlformats.org/officeDocument/2006/relationships" r:id="rId1"/>
            </a:rPr>
            <a:t>increased intracranial pressure</a:t>
          </a:r>
          <a:r>
            <a:rPr lang="en-US"/>
            <a:t> is a risk factor for cerebral herniation precipitated by a </a:t>
          </a:r>
          <a:r>
            <a:rPr lang="en-US">
              <a:hlinkClick xmlns:r="http://schemas.openxmlformats.org/officeDocument/2006/relationships" r:id="rId2"/>
            </a:rPr>
            <a:t>lumbar puncture</a:t>
          </a:r>
          <a:r>
            <a:rPr lang="en-US"/>
            <a:t>, and that can be lethal.</a:t>
          </a:r>
        </a:p>
      </dgm:t>
    </dgm:pt>
    <dgm:pt modelId="{CE594EF8-D174-47D4-8A94-B2244DC3C98A}" type="parTrans" cxnId="{6FEDCCDC-622D-4C3D-874B-175A7A7E8FBD}">
      <dgm:prSet/>
      <dgm:spPr/>
      <dgm:t>
        <a:bodyPr/>
        <a:lstStyle/>
        <a:p>
          <a:endParaRPr lang="en-US"/>
        </a:p>
      </dgm:t>
    </dgm:pt>
    <dgm:pt modelId="{67744BF7-0444-4D12-9C60-29596250B1A8}" type="sibTrans" cxnId="{6FEDCCDC-622D-4C3D-874B-175A7A7E8FBD}">
      <dgm:prSet/>
      <dgm:spPr/>
      <dgm:t>
        <a:bodyPr/>
        <a:lstStyle/>
        <a:p>
          <a:endParaRPr lang="en-US"/>
        </a:p>
      </dgm:t>
    </dgm:pt>
    <dgm:pt modelId="{C2798D98-32E6-435E-A8ED-07783D5FD4AD}">
      <dgm:prSet/>
      <dgm:spPr/>
      <dgm:t>
        <a:bodyPr/>
        <a:lstStyle/>
        <a:p>
          <a:r>
            <a:rPr lang="en-US"/>
            <a:t>The risk factors that suggest increased intracranial pressure are: 1) Papilledema  2) a focal neurological deficit 3) prior history of a tumor or </a:t>
          </a:r>
          <a:r>
            <a:rPr lang="en-US">
              <a:hlinkClick xmlns:r="http://schemas.openxmlformats.org/officeDocument/2006/relationships" r:id="rId3"/>
            </a:rPr>
            <a:t>stroke</a:t>
          </a:r>
          <a:r>
            <a:rPr lang="en-US"/>
            <a:t> 4) an abnormal level of consciousness 5) new-onset </a:t>
          </a:r>
          <a:r>
            <a:rPr lang="en-US">
              <a:hlinkClick xmlns:r="http://schemas.openxmlformats.org/officeDocument/2006/relationships" r:id="rId3"/>
            </a:rPr>
            <a:t>seizure</a:t>
          </a:r>
          <a:r>
            <a:rPr lang="en-US"/>
            <a:t> </a:t>
          </a:r>
        </a:p>
      </dgm:t>
    </dgm:pt>
    <dgm:pt modelId="{1AD8D0DD-33B6-4CF1-A236-95686685C2EA}" type="parTrans" cxnId="{FE006F79-16C9-4474-9B32-3492BE5FB06F}">
      <dgm:prSet/>
      <dgm:spPr/>
      <dgm:t>
        <a:bodyPr/>
        <a:lstStyle/>
        <a:p>
          <a:endParaRPr lang="en-US"/>
        </a:p>
      </dgm:t>
    </dgm:pt>
    <dgm:pt modelId="{B25BAB71-C740-4AEA-9144-60F1B97FECFB}" type="sibTrans" cxnId="{FE006F79-16C9-4474-9B32-3492BE5FB06F}">
      <dgm:prSet/>
      <dgm:spPr/>
      <dgm:t>
        <a:bodyPr/>
        <a:lstStyle/>
        <a:p>
          <a:endParaRPr lang="en-US"/>
        </a:p>
      </dgm:t>
    </dgm:pt>
    <dgm:pt modelId="{B5C86CCC-B504-48FA-B4F6-D74239437C3A}">
      <dgm:prSet/>
      <dgm:spPr/>
      <dgm:t>
        <a:bodyPr/>
        <a:lstStyle/>
        <a:p>
          <a:r>
            <a:rPr lang="en-US"/>
            <a:t>In individuals without any of these risk factors, the </a:t>
          </a:r>
          <a:r>
            <a:rPr lang="en-US">
              <a:hlinkClick xmlns:r="http://schemas.openxmlformats.org/officeDocument/2006/relationships" r:id="rId2"/>
            </a:rPr>
            <a:t>lumbar puncture</a:t>
          </a:r>
          <a:r>
            <a:rPr lang="en-US"/>
            <a:t> is done right away without needing a CT scan. </a:t>
          </a:r>
        </a:p>
      </dgm:t>
    </dgm:pt>
    <dgm:pt modelId="{73EBA6DF-3CB1-4013-ABF0-EDC18FBEA056}" type="parTrans" cxnId="{B6721657-5238-4231-BB24-68A83D219E52}">
      <dgm:prSet/>
      <dgm:spPr/>
      <dgm:t>
        <a:bodyPr/>
        <a:lstStyle/>
        <a:p>
          <a:endParaRPr lang="en-US"/>
        </a:p>
      </dgm:t>
    </dgm:pt>
    <dgm:pt modelId="{D6ACE8C1-2387-42E0-AB32-3D8F3963E255}" type="sibTrans" cxnId="{B6721657-5238-4231-BB24-68A83D219E52}">
      <dgm:prSet/>
      <dgm:spPr/>
      <dgm:t>
        <a:bodyPr/>
        <a:lstStyle/>
        <a:p>
          <a:endParaRPr lang="en-US"/>
        </a:p>
      </dgm:t>
    </dgm:pt>
    <dgm:pt modelId="{5FFD2DC9-3889-4418-A404-6E391F4C2546}" type="pres">
      <dgm:prSet presAssocID="{09430A11-6C78-4C61-89D3-577D574B3811}" presName="root" presStyleCnt="0">
        <dgm:presLayoutVars>
          <dgm:dir/>
          <dgm:resizeHandles val="exact"/>
        </dgm:presLayoutVars>
      </dgm:prSet>
      <dgm:spPr/>
    </dgm:pt>
    <dgm:pt modelId="{9A008CA8-7A54-4A03-A4EF-7CE736AF29F3}" type="pres">
      <dgm:prSet presAssocID="{EE1BC153-0EA0-43C4-8241-BE2CD02ABC0F}" presName="compNode" presStyleCnt="0"/>
      <dgm:spPr/>
    </dgm:pt>
    <dgm:pt modelId="{689FB812-C07D-47A5-8BE9-40430953466A}" type="pres">
      <dgm:prSet presAssocID="{EE1BC153-0EA0-43C4-8241-BE2CD02ABC0F}" presName="bgRect" presStyleLbl="bgShp" presStyleIdx="0" presStyleCnt="3"/>
      <dgm:spPr/>
    </dgm:pt>
    <dgm:pt modelId="{8A57AB7E-60C8-453C-BAA6-9E85D62CA8BE}" type="pres">
      <dgm:prSet presAssocID="{EE1BC153-0EA0-43C4-8241-BE2CD02ABC0F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8966665-766B-4830-B983-3E257664783B}" type="pres">
      <dgm:prSet presAssocID="{EE1BC153-0EA0-43C4-8241-BE2CD02ABC0F}" presName="spaceRect" presStyleCnt="0"/>
      <dgm:spPr/>
    </dgm:pt>
    <dgm:pt modelId="{80B8B782-A10A-486D-9AFC-90B89D052770}" type="pres">
      <dgm:prSet presAssocID="{EE1BC153-0EA0-43C4-8241-BE2CD02ABC0F}" presName="parTx" presStyleLbl="revTx" presStyleIdx="0" presStyleCnt="3">
        <dgm:presLayoutVars>
          <dgm:chMax val="0"/>
          <dgm:chPref val="0"/>
        </dgm:presLayoutVars>
      </dgm:prSet>
      <dgm:spPr/>
    </dgm:pt>
    <dgm:pt modelId="{090B64A7-FAE2-4A6F-B338-273BB39450BE}" type="pres">
      <dgm:prSet presAssocID="{67744BF7-0444-4D12-9C60-29596250B1A8}" presName="sibTrans" presStyleCnt="0"/>
      <dgm:spPr/>
    </dgm:pt>
    <dgm:pt modelId="{9FDB0180-1780-46C2-85DC-F2371252DC76}" type="pres">
      <dgm:prSet presAssocID="{C2798D98-32E6-435E-A8ED-07783D5FD4AD}" presName="compNode" presStyleCnt="0"/>
      <dgm:spPr/>
    </dgm:pt>
    <dgm:pt modelId="{4118B976-E295-44FD-BBE2-55417632958C}" type="pres">
      <dgm:prSet presAssocID="{C2798D98-32E6-435E-A8ED-07783D5FD4AD}" presName="bgRect" presStyleLbl="bgShp" presStyleIdx="1" presStyleCnt="3"/>
      <dgm:spPr/>
    </dgm:pt>
    <dgm:pt modelId="{EB340DC2-861A-4A99-BCF0-4198F255283E}" type="pres">
      <dgm:prSet presAssocID="{C2798D98-32E6-435E-A8ED-07783D5FD4AD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637CC24-9CCD-41A1-B1BF-4B40EDE5BE8B}" type="pres">
      <dgm:prSet presAssocID="{C2798D98-32E6-435E-A8ED-07783D5FD4AD}" presName="spaceRect" presStyleCnt="0"/>
      <dgm:spPr/>
    </dgm:pt>
    <dgm:pt modelId="{D433A4DC-50DF-4942-9FBB-4989C85F4943}" type="pres">
      <dgm:prSet presAssocID="{C2798D98-32E6-435E-A8ED-07783D5FD4AD}" presName="parTx" presStyleLbl="revTx" presStyleIdx="1" presStyleCnt="3">
        <dgm:presLayoutVars>
          <dgm:chMax val="0"/>
          <dgm:chPref val="0"/>
        </dgm:presLayoutVars>
      </dgm:prSet>
      <dgm:spPr/>
    </dgm:pt>
    <dgm:pt modelId="{3EC09377-9D49-4F1C-A695-205BC0942463}" type="pres">
      <dgm:prSet presAssocID="{B25BAB71-C740-4AEA-9144-60F1B97FECFB}" presName="sibTrans" presStyleCnt="0"/>
      <dgm:spPr/>
    </dgm:pt>
    <dgm:pt modelId="{8C021A3C-5C01-419E-9E07-C3BD8278AA8F}" type="pres">
      <dgm:prSet presAssocID="{B5C86CCC-B504-48FA-B4F6-D74239437C3A}" presName="compNode" presStyleCnt="0"/>
      <dgm:spPr/>
    </dgm:pt>
    <dgm:pt modelId="{6F71BF2E-A089-46AE-AFE8-3CA309A03192}" type="pres">
      <dgm:prSet presAssocID="{B5C86CCC-B504-48FA-B4F6-D74239437C3A}" presName="bgRect" presStyleLbl="bgShp" presStyleIdx="2" presStyleCnt="3"/>
      <dgm:spPr/>
    </dgm:pt>
    <dgm:pt modelId="{B8EB7E1F-A262-4CBD-BA0C-458570E99CFC}" type="pres">
      <dgm:prSet presAssocID="{B5C86CCC-B504-48FA-B4F6-D74239437C3A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389CAC3-1962-49B0-8C08-313A063CCC6E}" type="pres">
      <dgm:prSet presAssocID="{B5C86CCC-B504-48FA-B4F6-D74239437C3A}" presName="spaceRect" presStyleCnt="0"/>
      <dgm:spPr/>
    </dgm:pt>
    <dgm:pt modelId="{7B8D89D5-55B0-4BB5-8D87-48EF16152688}" type="pres">
      <dgm:prSet presAssocID="{B5C86CCC-B504-48FA-B4F6-D74239437C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BD59205-FCF8-45DB-9E0A-616580728F37}" type="presOf" srcId="{09430A11-6C78-4C61-89D3-577D574B3811}" destId="{5FFD2DC9-3889-4418-A404-6E391F4C2546}" srcOrd="0" destOrd="0" presId="urn:microsoft.com/office/officeart/2018/2/layout/IconVerticalSolidList"/>
    <dgm:cxn modelId="{505B862E-73A9-45F6-8B6C-CA50BF8C91BD}" type="presOf" srcId="{B5C86CCC-B504-48FA-B4F6-D74239437C3A}" destId="{7B8D89D5-55B0-4BB5-8D87-48EF16152688}" srcOrd="0" destOrd="0" presId="urn:microsoft.com/office/officeart/2018/2/layout/IconVerticalSolidList"/>
    <dgm:cxn modelId="{B6721657-5238-4231-BB24-68A83D219E52}" srcId="{09430A11-6C78-4C61-89D3-577D574B3811}" destId="{B5C86CCC-B504-48FA-B4F6-D74239437C3A}" srcOrd="2" destOrd="0" parTransId="{73EBA6DF-3CB1-4013-ABF0-EDC18FBEA056}" sibTransId="{D6ACE8C1-2387-42E0-AB32-3D8F3963E255}"/>
    <dgm:cxn modelId="{FE006F79-16C9-4474-9B32-3492BE5FB06F}" srcId="{09430A11-6C78-4C61-89D3-577D574B3811}" destId="{C2798D98-32E6-435E-A8ED-07783D5FD4AD}" srcOrd="1" destOrd="0" parTransId="{1AD8D0DD-33B6-4CF1-A236-95686685C2EA}" sibTransId="{B25BAB71-C740-4AEA-9144-60F1B97FECFB}"/>
    <dgm:cxn modelId="{A558C17D-5F95-4A15-9975-13B79D890D37}" type="presOf" srcId="{EE1BC153-0EA0-43C4-8241-BE2CD02ABC0F}" destId="{80B8B782-A10A-486D-9AFC-90B89D052770}" srcOrd="0" destOrd="0" presId="urn:microsoft.com/office/officeart/2018/2/layout/IconVerticalSolidList"/>
    <dgm:cxn modelId="{6FEDCCDC-622D-4C3D-874B-175A7A7E8FBD}" srcId="{09430A11-6C78-4C61-89D3-577D574B3811}" destId="{EE1BC153-0EA0-43C4-8241-BE2CD02ABC0F}" srcOrd="0" destOrd="0" parTransId="{CE594EF8-D174-47D4-8A94-B2244DC3C98A}" sibTransId="{67744BF7-0444-4D12-9C60-29596250B1A8}"/>
    <dgm:cxn modelId="{AA5305EA-6D5C-4A75-9A9D-7453F7D890A0}" type="presOf" srcId="{C2798D98-32E6-435E-A8ED-07783D5FD4AD}" destId="{D433A4DC-50DF-4942-9FBB-4989C85F4943}" srcOrd="0" destOrd="0" presId="urn:microsoft.com/office/officeart/2018/2/layout/IconVerticalSolidList"/>
    <dgm:cxn modelId="{4D793345-3E0E-46C0-98C1-589A0623AAFF}" type="presParOf" srcId="{5FFD2DC9-3889-4418-A404-6E391F4C2546}" destId="{9A008CA8-7A54-4A03-A4EF-7CE736AF29F3}" srcOrd="0" destOrd="0" presId="urn:microsoft.com/office/officeart/2018/2/layout/IconVerticalSolidList"/>
    <dgm:cxn modelId="{73D35394-BF6F-4BDC-8116-570423BDDF1D}" type="presParOf" srcId="{9A008CA8-7A54-4A03-A4EF-7CE736AF29F3}" destId="{689FB812-C07D-47A5-8BE9-40430953466A}" srcOrd="0" destOrd="0" presId="urn:microsoft.com/office/officeart/2018/2/layout/IconVerticalSolidList"/>
    <dgm:cxn modelId="{325CC6DA-3A68-4E1A-AAD5-5686B168DB9E}" type="presParOf" srcId="{9A008CA8-7A54-4A03-A4EF-7CE736AF29F3}" destId="{8A57AB7E-60C8-453C-BAA6-9E85D62CA8BE}" srcOrd="1" destOrd="0" presId="urn:microsoft.com/office/officeart/2018/2/layout/IconVerticalSolidList"/>
    <dgm:cxn modelId="{E7810084-240D-4700-8464-39CCCB3E4D04}" type="presParOf" srcId="{9A008CA8-7A54-4A03-A4EF-7CE736AF29F3}" destId="{18966665-766B-4830-B983-3E257664783B}" srcOrd="2" destOrd="0" presId="urn:microsoft.com/office/officeart/2018/2/layout/IconVerticalSolidList"/>
    <dgm:cxn modelId="{1E5E69DA-A511-447E-8426-0CC2AEFACF59}" type="presParOf" srcId="{9A008CA8-7A54-4A03-A4EF-7CE736AF29F3}" destId="{80B8B782-A10A-486D-9AFC-90B89D052770}" srcOrd="3" destOrd="0" presId="urn:microsoft.com/office/officeart/2018/2/layout/IconVerticalSolidList"/>
    <dgm:cxn modelId="{F20831EC-A990-40CA-8B0E-19CD9C8D60F2}" type="presParOf" srcId="{5FFD2DC9-3889-4418-A404-6E391F4C2546}" destId="{090B64A7-FAE2-4A6F-B338-273BB39450BE}" srcOrd="1" destOrd="0" presId="urn:microsoft.com/office/officeart/2018/2/layout/IconVerticalSolidList"/>
    <dgm:cxn modelId="{5F35C3A9-F8A7-4D5C-8BDC-C8868A0FC522}" type="presParOf" srcId="{5FFD2DC9-3889-4418-A404-6E391F4C2546}" destId="{9FDB0180-1780-46C2-85DC-F2371252DC76}" srcOrd="2" destOrd="0" presId="urn:microsoft.com/office/officeart/2018/2/layout/IconVerticalSolidList"/>
    <dgm:cxn modelId="{0E079856-6635-4332-AAEC-1EC8AFA75E32}" type="presParOf" srcId="{9FDB0180-1780-46C2-85DC-F2371252DC76}" destId="{4118B976-E295-44FD-BBE2-55417632958C}" srcOrd="0" destOrd="0" presId="urn:microsoft.com/office/officeart/2018/2/layout/IconVerticalSolidList"/>
    <dgm:cxn modelId="{5F07472E-E13D-472D-8723-769D9F37292A}" type="presParOf" srcId="{9FDB0180-1780-46C2-85DC-F2371252DC76}" destId="{EB340DC2-861A-4A99-BCF0-4198F255283E}" srcOrd="1" destOrd="0" presId="urn:microsoft.com/office/officeart/2018/2/layout/IconVerticalSolidList"/>
    <dgm:cxn modelId="{AB1B8856-151B-4751-96C0-D51D599B4192}" type="presParOf" srcId="{9FDB0180-1780-46C2-85DC-F2371252DC76}" destId="{B637CC24-9CCD-41A1-B1BF-4B40EDE5BE8B}" srcOrd="2" destOrd="0" presId="urn:microsoft.com/office/officeart/2018/2/layout/IconVerticalSolidList"/>
    <dgm:cxn modelId="{AC5E1046-781F-4D7F-A898-9C79629A314B}" type="presParOf" srcId="{9FDB0180-1780-46C2-85DC-F2371252DC76}" destId="{D433A4DC-50DF-4942-9FBB-4989C85F4943}" srcOrd="3" destOrd="0" presId="urn:microsoft.com/office/officeart/2018/2/layout/IconVerticalSolidList"/>
    <dgm:cxn modelId="{849AEC6E-D3DF-4702-A94F-05E349515BA1}" type="presParOf" srcId="{5FFD2DC9-3889-4418-A404-6E391F4C2546}" destId="{3EC09377-9D49-4F1C-A695-205BC0942463}" srcOrd="3" destOrd="0" presId="urn:microsoft.com/office/officeart/2018/2/layout/IconVerticalSolidList"/>
    <dgm:cxn modelId="{772D4B9A-EF25-4528-953E-E3FC28255BA4}" type="presParOf" srcId="{5FFD2DC9-3889-4418-A404-6E391F4C2546}" destId="{8C021A3C-5C01-419E-9E07-C3BD8278AA8F}" srcOrd="4" destOrd="0" presId="urn:microsoft.com/office/officeart/2018/2/layout/IconVerticalSolidList"/>
    <dgm:cxn modelId="{72E34506-0511-40DF-94E8-79D1C6A3AC4B}" type="presParOf" srcId="{8C021A3C-5C01-419E-9E07-C3BD8278AA8F}" destId="{6F71BF2E-A089-46AE-AFE8-3CA309A03192}" srcOrd="0" destOrd="0" presId="urn:microsoft.com/office/officeart/2018/2/layout/IconVerticalSolidList"/>
    <dgm:cxn modelId="{A5907C28-EF2F-4951-9503-57AB11FF962A}" type="presParOf" srcId="{8C021A3C-5C01-419E-9E07-C3BD8278AA8F}" destId="{B8EB7E1F-A262-4CBD-BA0C-458570E99CFC}" srcOrd="1" destOrd="0" presId="urn:microsoft.com/office/officeart/2018/2/layout/IconVerticalSolidList"/>
    <dgm:cxn modelId="{5A3744C3-2DFA-4C2A-BDDD-F99EED410A6B}" type="presParOf" srcId="{8C021A3C-5C01-419E-9E07-C3BD8278AA8F}" destId="{2389CAC3-1962-49B0-8C08-313A063CCC6E}" srcOrd="2" destOrd="0" presId="urn:microsoft.com/office/officeart/2018/2/layout/IconVerticalSolidList"/>
    <dgm:cxn modelId="{6DB775F8-5A80-4003-AD05-189A030633A2}" type="presParOf" srcId="{8C021A3C-5C01-419E-9E07-C3BD8278AA8F}" destId="{7B8D89D5-55B0-4BB5-8D87-48EF161526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1BC2C0-ED25-4ECF-8CE3-1177A461BA2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09DD42-D0FF-43BF-88A9-801D4FD49DA9}">
      <dgm:prSet/>
      <dgm:spPr/>
      <dgm:t>
        <a:bodyPr/>
        <a:lstStyle/>
        <a:p>
          <a:r>
            <a:rPr lang="en-US"/>
            <a:t>We have to take 4 tubes of CSF, for :</a:t>
          </a:r>
        </a:p>
      </dgm:t>
    </dgm:pt>
    <dgm:pt modelId="{BDE04735-1ED0-4C28-B251-62E1FCAF88A0}" type="parTrans" cxnId="{AFA1D1B3-C42C-45A7-9F5F-2D337A96855F}">
      <dgm:prSet/>
      <dgm:spPr/>
      <dgm:t>
        <a:bodyPr/>
        <a:lstStyle/>
        <a:p>
          <a:endParaRPr lang="en-US"/>
        </a:p>
      </dgm:t>
    </dgm:pt>
    <dgm:pt modelId="{ADDD0649-FB9C-403F-908A-94BE889EE508}" type="sibTrans" cxnId="{AFA1D1B3-C42C-45A7-9F5F-2D337A96855F}">
      <dgm:prSet/>
      <dgm:spPr/>
      <dgm:t>
        <a:bodyPr/>
        <a:lstStyle/>
        <a:p>
          <a:endParaRPr lang="en-US"/>
        </a:p>
      </dgm:t>
    </dgm:pt>
    <dgm:pt modelId="{B24E8F3E-6975-48DD-A477-DEDC48E873F1}">
      <dgm:prSet/>
      <dgm:spPr/>
      <dgm:t>
        <a:bodyPr/>
        <a:lstStyle/>
        <a:p>
          <a:r>
            <a:rPr lang="en-US"/>
            <a:t>1- Cytology </a:t>
          </a:r>
        </a:p>
      </dgm:t>
    </dgm:pt>
    <dgm:pt modelId="{0A278B1D-E752-4489-A2DD-1A9BDC1EB7C6}" type="parTrans" cxnId="{C623CD06-EEBB-40D8-8704-0433C524E293}">
      <dgm:prSet/>
      <dgm:spPr/>
      <dgm:t>
        <a:bodyPr/>
        <a:lstStyle/>
        <a:p>
          <a:endParaRPr lang="en-US"/>
        </a:p>
      </dgm:t>
    </dgm:pt>
    <dgm:pt modelId="{3346BFA2-33FB-4C44-90C8-6CA933F837E6}" type="sibTrans" cxnId="{C623CD06-EEBB-40D8-8704-0433C524E293}">
      <dgm:prSet/>
      <dgm:spPr/>
      <dgm:t>
        <a:bodyPr/>
        <a:lstStyle/>
        <a:p>
          <a:endParaRPr lang="en-US"/>
        </a:p>
      </dgm:t>
    </dgm:pt>
    <dgm:pt modelId="{F6A7184D-5E92-4E7A-92EF-9AB13A199918}">
      <dgm:prSet/>
      <dgm:spPr/>
      <dgm:t>
        <a:bodyPr/>
        <a:lstStyle/>
        <a:p>
          <a:r>
            <a:rPr lang="en-US"/>
            <a:t>2- Chemistry</a:t>
          </a:r>
        </a:p>
      </dgm:t>
    </dgm:pt>
    <dgm:pt modelId="{4404D66D-B6F5-464F-B18B-57E80DE14AB1}" type="parTrans" cxnId="{D5652B27-1DC6-45A6-A2B4-46F99D8317F3}">
      <dgm:prSet/>
      <dgm:spPr/>
      <dgm:t>
        <a:bodyPr/>
        <a:lstStyle/>
        <a:p>
          <a:endParaRPr lang="en-US"/>
        </a:p>
      </dgm:t>
    </dgm:pt>
    <dgm:pt modelId="{6623A1AA-68DB-4D56-A806-C8A3CF9AE60C}" type="sibTrans" cxnId="{D5652B27-1DC6-45A6-A2B4-46F99D8317F3}">
      <dgm:prSet/>
      <dgm:spPr/>
      <dgm:t>
        <a:bodyPr/>
        <a:lstStyle/>
        <a:p>
          <a:endParaRPr lang="en-US"/>
        </a:p>
      </dgm:t>
    </dgm:pt>
    <dgm:pt modelId="{CAB4A6BA-8453-4EA3-835B-C68972595A2F}">
      <dgm:prSet/>
      <dgm:spPr/>
      <dgm:t>
        <a:bodyPr/>
        <a:lstStyle/>
        <a:p>
          <a:r>
            <a:rPr lang="en-US"/>
            <a:t>3- Gram stain</a:t>
          </a:r>
        </a:p>
      </dgm:t>
    </dgm:pt>
    <dgm:pt modelId="{1B014786-200D-4DDF-BD0A-D36AAF977DCD}" type="parTrans" cxnId="{7A35002C-546F-4BCA-8FD8-09BEA69ADDE5}">
      <dgm:prSet/>
      <dgm:spPr/>
      <dgm:t>
        <a:bodyPr/>
        <a:lstStyle/>
        <a:p>
          <a:endParaRPr lang="en-US"/>
        </a:p>
      </dgm:t>
    </dgm:pt>
    <dgm:pt modelId="{539D57A8-6B7D-4F1D-AC7D-66B0D71879D7}" type="sibTrans" cxnId="{7A35002C-546F-4BCA-8FD8-09BEA69ADDE5}">
      <dgm:prSet/>
      <dgm:spPr/>
      <dgm:t>
        <a:bodyPr/>
        <a:lstStyle/>
        <a:p>
          <a:endParaRPr lang="en-US"/>
        </a:p>
      </dgm:t>
    </dgm:pt>
    <dgm:pt modelId="{DA746354-B1A1-4389-AF89-17EFA3BB4D99}">
      <dgm:prSet/>
      <dgm:spPr/>
      <dgm:t>
        <a:bodyPr/>
        <a:lstStyle/>
        <a:p>
          <a:r>
            <a:rPr lang="en-US"/>
            <a:t>4- Culture (including acid fast bacilli )</a:t>
          </a:r>
        </a:p>
      </dgm:t>
    </dgm:pt>
    <dgm:pt modelId="{CEC9546B-2BE6-41AC-BA49-370B428B4890}" type="parTrans" cxnId="{F6F58EEE-AABF-4D44-A575-BF6C04147E0C}">
      <dgm:prSet/>
      <dgm:spPr/>
      <dgm:t>
        <a:bodyPr/>
        <a:lstStyle/>
        <a:p>
          <a:endParaRPr lang="en-US"/>
        </a:p>
      </dgm:t>
    </dgm:pt>
    <dgm:pt modelId="{1FFE8FFE-8AEB-4EC5-A85F-01637084C1C7}" type="sibTrans" cxnId="{F6F58EEE-AABF-4D44-A575-BF6C04147E0C}">
      <dgm:prSet/>
      <dgm:spPr/>
      <dgm:t>
        <a:bodyPr/>
        <a:lstStyle/>
        <a:p>
          <a:endParaRPr lang="en-US"/>
        </a:p>
      </dgm:t>
    </dgm:pt>
    <dgm:pt modelId="{C08E8993-5D81-4B87-A932-583FCF5812C2}" type="pres">
      <dgm:prSet presAssocID="{371BC2C0-ED25-4ECF-8CE3-1177A461B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E30BBA-4633-44DD-95CB-5B06A7C92580}" type="pres">
      <dgm:prSet presAssocID="{AF09DD42-D0FF-43BF-88A9-801D4FD49DA9}" presName="hierRoot1" presStyleCnt="0"/>
      <dgm:spPr/>
    </dgm:pt>
    <dgm:pt modelId="{5138D55A-5517-4A90-A47D-1037476C72D1}" type="pres">
      <dgm:prSet presAssocID="{AF09DD42-D0FF-43BF-88A9-801D4FD49DA9}" presName="composite" presStyleCnt="0"/>
      <dgm:spPr/>
    </dgm:pt>
    <dgm:pt modelId="{BE53C3CA-68FF-4AAF-B89C-15B6AD36D449}" type="pres">
      <dgm:prSet presAssocID="{AF09DD42-D0FF-43BF-88A9-801D4FD49DA9}" presName="background" presStyleLbl="node0" presStyleIdx="0" presStyleCnt="5"/>
      <dgm:spPr/>
    </dgm:pt>
    <dgm:pt modelId="{BC704F35-CC88-4BE4-935B-52F9DA82B68A}" type="pres">
      <dgm:prSet presAssocID="{AF09DD42-D0FF-43BF-88A9-801D4FD49DA9}" presName="text" presStyleLbl="fgAcc0" presStyleIdx="0" presStyleCnt="5">
        <dgm:presLayoutVars>
          <dgm:chPref val="3"/>
        </dgm:presLayoutVars>
      </dgm:prSet>
      <dgm:spPr/>
    </dgm:pt>
    <dgm:pt modelId="{C307E4F6-8124-485C-BAED-2BF0D0354CB7}" type="pres">
      <dgm:prSet presAssocID="{AF09DD42-D0FF-43BF-88A9-801D4FD49DA9}" presName="hierChild2" presStyleCnt="0"/>
      <dgm:spPr/>
    </dgm:pt>
    <dgm:pt modelId="{297BF633-1051-490E-BC7D-8C42DB85E36C}" type="pres">
      <dgm:prSet presAssocID="{B24E8F3E-6975-48DD-A477-DEDC48E873F1}" presName="hierRoot1" presStyleCnt="0"/>
      <dgm:spPr/>
    </dgm:pt>
    <dgm:pt modelId="{E833B3B5-B42F-44EE-9B0B-DDC06E4CE16B}" type="pres">
      <dgm:prSet presAssocID="{B24E8F3E-6975-48DD-A477-DEDC48E873F1}" presName="composite" presStyleCnt="0"/>
      <dgm:spPr/>
    </dgm:pt>
    <dgm:pt modelId="{467D108F-5E0E-4A7A-A39C-AAC2349C3A71}" type="pres">
      <dgm:prSet presAssocID="{B24E8F3E-6975-48DD-A477-DEDC48E873F1}" presName="background" presStyleLbl="node0" presStyleIdx="1" presStyleCnt="5"/>
      <dgm:spPr/>
    </dgm:pt>
    <dgm:pt modelId="{A4FEBDB1-98E5-49C1-90CE-1876299C7FC5}" type="pres">
      <dgm:prSet presAssocID="{B24E8F3E-6975-48DD-A477-DEDC48E873F1}" presName="text" presStyleLbl="fgAcc0" presStyleIdx="1" presStyleCnt="5">
        <dgm:presLayoutVars>
          <dgm:chPref val="3"/>
        </dgm:presLayoutVars>
      </dgm:prSet>
      <dgm:spPr/>
    </dgm:pt>
    <dgm:pt modelId="{8CD9257E-7B68-460E-AD14-133802139540}" type="pres">
      <dgm:prSet presAssocID="{B24E8F3E-6975-48DD-A477-DEDC48E873F1}" presName="hierChild2" presStyleCnt="0"/>
      <dgm:spPr/>
    </dgm:pt>
    <dgm:pt modelId="{70B1B974-F044-4F8F-9AB4-D0B7A4B8ECA7}" type="pres">
      <dgm:prSet presAssocID="{F6A7184D-5E92-4E7A-92EF-9AB13A199918}" presName="hierRoot1" presStyleCnt="0"/>
      <dgm:spPr/>
    </dgm:pt>
    <dgm:pt modelId="{A1949E4C-D845-4124-8020-C901F2B388A3}" type="pres">
      <dgm:prSet presAssocID="{F6A7184D-5E92-4E7A-92EF-9AB13A199918}" presName="composite" presStyleCnt="0"/>
      <dgm:spPr/>
    </dgm:pt>
    <dgm:pt modelId="{C1506F7C-4880-4521-917A-D08423FC4D54}" type="pres">
      <dgm:prSet presAssocID="{F6A7184D-5E92-4E7A-92EF-9AB13A199918}" presName="background" presStyleLbl="node0" presStyleIdx="2" presStyleCnt="5"/>
      <dgm:spPr/>
    </dgm:pt>
    <dgm:pt modelId="{53A03AA6-54D6-468C-A88B-A95F97FDDDD1}" type="pres">
      <dgm:prSet presAssocID="{F6A7184D-5E92-4E7A-92EF-9AB13A199918}" presName="text" presStyleLbl="fgAcc0" presStyleIdx="2" presStyleCnt="5">
        <dgm:presLayoutVars>
          <dgm:chPref val="3"/>
        </dgm:presLayoutVars>
      </dgm:prSet>
      <dgm:spPr/>
    </dgm:pt>
    <dgm:pt modelId="{52A0BC71-9CC6-4510-A858-B0A2B59627FB}" type="pres">
      <dgm:prSet presAssocID="{F6A7184D-5E92-4E7A-92EF-9AB13A199918}" presName="hierChild2" presStyleCnt="0"/>
      <dgm:spPr/>
    </dgm:pt>
    <dgm:pt modelId="{7B0951FC-A7CE-44BA-A623-A65A7899521D}" type="pres">
      <dgm:prSet presAssocID="{CAB4A6BA-8453-4EA3-835B-C68972595A2F}" presName="hierRoot1" presStyleCnt="0"/>
      <dgm:spPr/>
    </dgm:pt>
    <dgm:pt modelId="{93C5BC67-11A6-4218-80A2-C9A6B3F17574}" type="pres">
      <dgm:prSet presAssocID="{CAB4A6BA-8453-4EA3-835B-C68972595A2F}" presName="composite" presStyleCnt="0"/>
      <dgm:spPr/>
    </dgm:pt>
    <dgm:pt modelId="{9072CCC2-BB1C-45B6-A1AD-380C35977630}" type="pres">
      <dgm:prSet presAssocID="{CAB4A6BA-8453-4EA3-835B-C68972595A2F}" presName="background" presStyleLbl="node0" presStyleIdx="3" presStyleCnt="5"/>
      <dgm:spPr/>
    </dgm:pt>
    <dgm:pt modelId="{64767424-446F-41CD-A6E9-6D4691E58CE1}" type="pres">
      <dgm:prSet presAssocID="{CAB4A6BA-8453-4EA3-835B-C68972595A2F}" presName="text" presStyleLbl="fgAcc0" presStyleIdx="3" presStyleCnt="5">
        <dgm:presLayoutVars>
          <dgm:chPref val="3"/>
        </dgm:presLayoutVars>
      </dgm:prSet>
      <dgm:spPr/>
    </dgm:pt>
    <dgm:pt modelId="{F61EFF8F-2832-4B7E-BBC0-7F763D9A7348}" type="pres">
      <dgm:prSet presAssocID="{CAB4A6BA-8453-4EA3-835B-C68972595A2F}" presName="hierChild2" presStyleCnt="0"/>
      <dgm:spPr/>
    </dgm:pt>
    <dgm:pt modelId="{B56C6AAE-177F-41CC-A6D6-A950B6DC8C78}" type="pres">
      <dgm:prSet presAssocID="{DA746354-B1A1-4389-AF89-17EFA3BB4D99}" presName="hierRoot1" presStyleCnt="0"/>
      <dgm:spPr/>
    </dgm:pt>
    <dgm:pt modelId="{98EAC857-D367-4468-9CEA-D98871AF16B2}" type="pres">
      <dgm:prSet presAssocID="{DA746354-B1A1-4389-AF89-17EFA3BB4D99}" presName="composite" presStyleCnt="0"/>
      <dgm:spPr/>
    </dgm:pt>
    <dgm:pt modelId="{E28293E1-004D-4291-ADFF-E40CAF801B15}" type="pres">
      <dgm:prSet presAssocID="{DA746354-B1A1-4389-AF89-17EFA3BB4D99}" presName="background" presStyleLbl="node0" presStyleIdx="4" presStyleCnt="5"/>
      <dgm:spPr/>
    </dgm:pt>
    <dgm:pt modelId="{C54DB212-8591-4508-A58F-48A407E98D1B}" type="pres">
      <dgm:prSet presAssocID="{DA746354-B1A1-4389-AF89-17EFA3BB4D99}" presName="text" presStyleLbl="fgAcc0" presStyleIdx="4" presStyleCnt="5">
        <dgm:presLayoutVars>
          <dgm:chPref val="3"/>
        </dgm:presLayoutVars>
      </dgm:prSet>
      <dgm:spPr/>
    </dgm:pt>
    <dgm:pt modelId="{54A1F806-2747-4E1D-8D78-BE8B96DE04A1}" type="pres">
      <dgm:prSet presAssocID="{DA746354-B1A1-4389-AF89-17EFA3BB4D99}" presName="hierChild2" presStyleCnt="0"/>
      <dgm:spPr/>
    </dgm:pt>
  </dgm:ptLst>
  <dgm:cxnLst>
    <dgm:cxn modelId="{C623CD06-EEBB-40D8-8704-0433C524E293}" srcId="{371BC2C0-ED25-4ECF-8CE3-1177A461BA21}" destId="{B24E8F3E-6975-48DD-A477-DEDC48E873F1}" srcOrd="1" destOrd="0" parTransId="{0A278B1D-E752-4489-A2DD-1A9BDC1EB7C6}" sibTransId="{3346BFA2-33FB-4C44-90C8-6CA933F837E6}"/>
    <dgm:cxn modelId="{E9EA3109-276C-48F9-A818-2297F9BBA6B4}" type="presOf" srcId="{B24E8F3E-6975-48DD-A477-DEDC48E873F1}" destId="{A4FEBDB1-98E5-49C1-90CE-1876299C7FC5}" srcOrd="0" destOrd="0" presId="urn:microsoft.com/office/officeart/2005/8/layout/hierarchy1"/>
    <dgm:cxn modelId="{A1169B09-67DC-4585-A4B9-9FD97F688220}" type="presOf" srcId="{DA746354-B1A1-4389-AF89-17EFA3BB4D99}" destId="{C54DB212-8591-4508-A58F-48A407E98D1B}" srcOrd="0" destOrd="0" presId="urn:microsoft.com/office/officeart/2005/8/layout/hierarchy1"/>
    <dgm:cxn modelId="{6123E622-14A2-49DC-AA7D-E29AB374BB2B}" type="presOf" srcId="{F6A7184D-5E92-4E7A-92EF-9AB13A199918}" destId="{53A03AA6-54D6-468C-A88B-A95F97FDDDD1}" srcOrd="0" destOrd="0" presId="urn:microsoft.com/office/officeart/2005/8/layout/hierarchy1"/>
    <dgm:cxn modelId="{D5652B27-1DC6-45A6-A2B4-46F99D8317F3}" srcId="{371BC2C0-ED25-4ECF-8CE3-1177A461BA21}" destId="{F6A7184D-5E92-4E7A-92EF-9AB13A199918}" srcOrd="2" destOrd="0" parTransId="{4404D66D-B6F5-464F-B18B-57E80DE14AB1}" sibTransId="{6623A1AA-68DB-4D56-A806-C8A3CF9AE60C}"/>
    <dgm:cxn modelId="{7A35002C-546F-4BCA-8FD8-09BEA69ADDE5}" srcId="{371BC2C0-ED25-4ECF-8CE3-1177A461BA21}" destId="{CAB4A6BA-8453-4EA3-835B-C68972595A2F}" srcOrd="3" destOrd="0" parTransId="{1B014786-200D-4DDF-BD0A-D36AAF977DCD}" sibTransId="{539D57A8-6B7D-4F1D-AC7D-66B0D71879D7}"/>
    <dgm:cxn modelId="{E08E6370-7D87-4810-80CA-61CB808626C2}" type="presOf" srcId="{CAB4A6BA-8453-4EA3-835B-C68972595A2F}" destId="{64767424-446F-41CD-A6E9-6D4691E58CE1}" srcOrd="0" destOrd="0" presId="urn:microsoft.com/office/officeart/2005/8/layout/hierarchy1"/>
    <dgm:cxn modelId="{AFA1D1B3-C42C-45A7-9F5F-2D337A96855F}" srcId="{371BC2C0-ED25-4ECF-8CE3-1177A461BA21}" destId="{AF09DD42-D0FF-43BF-88A9-801D4FD49DA9}" srcOrd="0" destOrd="0" parTransId="{BDE04735-1ED0-4C28-B251-62E1FCAF88A0}" sibTransId="{ADDD0649-FB9C-403F-908A-94BE889EE508}"/>
    <dgm:cxn modelId="{F6F58EEE-AABF-4D44-A575-BF6C04147E0C}" srcId="{371BC2C0-ED25-4ECF-8CE3-1177A461BA21}" destId="{DA746354-B1A1-4389-AF89-17EFA3BB4D99}" srcOrd="4" destOrd="0" parTransId="{CEC9546B-2BE6-41AC-BA49-370B428B4890}" sibTransId="{1FFE8FFE-8AEB-4EC5-A85F-01637084C1C7}"/>
    <dgm:cxn modelId="{C08580F1-C0F8-46F7-B49D-BFE70AB9B905}" type="presOf" srcId="{AF09DD42-D0FF-43BF-88A9-801D4FD49DA9}" destId="{BC704F35-CC88-4BE4-935B-52F9DA82B68A}" srcOrd="0" destOrd="0" presId="urn:microsoft.com/office/officeart/2005/8/layout/hierarchy1"/>
    <dgm:cxn modelId="{1C42CCFC-4B8E-4506-8D49-CF8BA695EFE5}" type="presOf" srcId="{371BC2C0-ED25-4ECF-8CE3-1177A461BA21}" destId="{C08E8993-5D81-4B87-A932-583FCF5812C2}" srcOrd="0" destOrd="0" presId="urn:microsoft.com/office/officeart/2005/8/layout/hierarchy1"/>
    <dgm:cxn modelId="{5A38F4F2-9C53-4824-A8F6-BF1C6F99BA71}" type="presParOf" srcId="{C08E8993-5D81-4B87-A932-583FCF5812C2}" destId="{31E30BBA-4633-44DD-95CB-5B06A7C92580}" srcOrd="0" destOrd="0" presId="urn:microsoft.com/office/officeart/2005/8/layout/hierarchy1"/>
    <dgm:cxn modelId="{AE3585BE-7F0E-4B6F-88FA-31E983513283}" type="presParOf" srcId="{31E30BBA-4633-44DD-95CB-5B06A7C92580}" destId="{5138D55A-5517-4A90-A47D-1037476C72D1}" srcOrd="0" destOrd="0" presId="urn:microsoft.com/office/officeart/2005/8/layout/hierarchy1"/>
    <dgm:cxn modelId="{B75A85EB-AEC8-4111-B24E-077C9246DEF1}" type="presParOf" srcId="{5138D55A-5517-4A90-A47D-1037476C72D1}" destId="{BE53C3CA-68FF-4AAF-B89C-15B6AD36D449}" srcOrd="0" destOrd="0" presId="urn:microsoft.com/office/officeart/2005/8/layout/hierarchy1"/>
    <dgm:cxn modelId="{5CFD8557-6FFB-4C2D-8117-22082DE4C268}" type="presParOf" srcId="{5138D55A-5517-4A90-A47D-1037476C72D1}" destId="{BC704F35-CC88-4BE4-935B-52F9DA82B68A}" srcOrd="1" destOrd="0" presId="urn:microsoft.com/office/officeart/2005/8/layout/hierarchy1"/>
    <dgm:cxn modelId="{A14F9BD0-8CA8-440D-8ED5-4A59EA544456}" type="presParOf" srcId="{31E30BBA-4633-44DD-95CB-5B06A7C92580}" destId="{C307E4F6-8124-485C-BAED-2BF0D0354CB7}" srcOrd="1" destOrd="0" presId="urn:microsoft.com/office/officeart/2005/8/layout/hierarchy1"/>
    <dgm:cxn modelId="{D17B9395-FB10-400D-9B69-3E0BE62D0FD2}" type="presParOf" srcId="{C08E8993-5D81-4B87-A932-583FCF5812C2}" destId="{297BF633-1051-490E-BC7D-8C42DB85E36C}" srcOrd="1" destOrd="0" presId="urn:microsoft.com/office/officeart/2005/8/layout/hierarchy1"/>
    <dgm:cxn modelId="{4AC6B64F-B445-40C6-84F3-FEF0A03D4C00}" type="presParOf" srcId="{297BF633-1051-490E-BC7D-8C42DB85E36C}" destId="{E833B3B5-B42F-44EE-9B0B-DDC06E4CE16B}" srcOrd="0" destOrd="0" presId="urn:microsoft.com/office/officeart/2005/8/layout/hierarchy1"/>
    <dgm:cxn modelId="{23D0781B-81D1-4021-8BD5-DDFF5962C8B5}" type="presParOf" srcId="{E833B3B5-B42F-44EE-9B0B-DDC06E4CE16B}" destId="{467D108F-5E0E-4A7A-A39C-AAC2349C3A71}" srcOrd="0" destOrd="0" presId="urn:microsoft.com/office/officeart/2005/8/layout/hierarchy1"/>
    <dgm:cxn modelId="{92A0C08F-2C33-472A-9656-7F75DC96ECF8}" type="presParOf" srcId="{E833B3B5-B42F-44EE-9B0B-DDC06E4CE16B}" destId="{A4FEBDB1-98E5-49C1-90CE-1876299C7FC5}" srcOrd="1" destOrd="0" presId="urn:microsoft.com/office/officeart/2005/8/layout/hierarchy1"/>
    <dgm:cxn modelId="{90A75D0E-12E7-4369-8400-4FF7A3B7FED2}" type="presParOf" srcId="{297BF633-1051-490E-BC7D-8C42DB85E36C}" destId="{8CD9257E-7B68-460E-AD14-133802139540}" srcOrd="1" destOrd="0" presId="urn:microsoft.com/office/officeart/2005/8/layout/hierarchy1"/>
    <dgm:cxn modelId="{EA37FBD2-3F6B-4471-A3CC-EFFDE841C537}" type="presParOf" srcId="{C08E8993-5D81-4B87-A932-583FCF5812C2}" destId="{70B1B974-F044-4F8F-9AB4-D0B7A4B8ECA7}" srcOrd="2" destOrd="0" presId="urn:microsoft.com/office/officeart/2005/8/layout/hierarchy1"/>
    <dgm:cxn modelId="{45CD2602-1D8E-424E-8CB0-B0A6185D17DB}" type="presParOf" srcId="{70B1B974-F044-4F8F-9AB4-D0B7A4B8ECA7}" destId="{A1949E4C-D845-4124-8020-C901F2B388A3}" srcOrd="0" destOrd="0" presId="urn:microsoft.com/office/officeart/2005/8/layout/hierarchy1"/>
    <dgm:cxn modelId="{72099052-6193-41BA-8808-269055209256}" type="presParOf" srcId="{A1949E4C-D845-4124-8020-C901F2B388A3}" destId="{C1506F7C-4880-4521-917A-D08423FC4D54}" srcOrd="0" destOrd="0" presId="urn:microsoft.com/office/officeart/2005/8/layout/hierarchy1"/>
    <dgm:cxn modelId="{371006B8-2FAF-4D62-99B8-BFD1EE426CC2}" type="presParOf" srcId="{A1949E4C-D845-4124-8020-C901F2B388A3}" destId="{53A03AA6-54D6-468C-A88B-A95F97FDDDD1}" srcOrd="1" destOrd="0" presId="urn:microsoft.com/office/officeart/2005/8/layout/hierarchy1"/>
    <dgm:cxn modelId="{E9B2FC5B-9815-4564-A0AD-E74913922BE7}" type="presParOf" srcId="{70B1B974-F044-4F8F-9AB4-D0B7A4B8ECA7}" destId="{52A0BC71-9CC6-4510-A858-B0A2B59627FB}" srcOrd="1" destOrd="0" presId="urn:microsoft.com/office/officeart/2005/8/layout/hierarchy1"/>
    <dgm:cxn modelId="{D6829DD1-CDA9-4C36-9DBE-1B5BD9E1213D}" type="presParOf" srcId="{C08E8993-5D81-4B87-A932-583FCF5812C2}" destId="{7B0951FC-A7CE-44BA-A623-A65A7899521D}" srcOrd="3" destOrd="0" presId="urn:microsoft.com/office/officeart/2005/8/layout/hierarchy1"/>
    <dgm:cxn modelId="{10E755FE-B31E-4742-8B3C-77ACBD7E4238}" type="presParOf" srcId="{7B0951FC-A7CE-44BA-A623-A65A7899521D}" destId="{93C5BC67-11A6-4218-80A2-C9A6B3F17574}" srcOrd="0" destOrd="0" presId="urn:microsoft.com/office/officeart/2005/8/layout/hierarchy1"/>
    <dgm:cxn modelId="{249215F2-9B50-4DEF-BA8D-F69A3472AA5B}" type="presParOf" srcId="{93C5BC67-11A6-4218-80A2-C9A6B3F17574}" destId="{9072CCC2-BB1C-45B6-A1AD-380C35977630}" srcOrd="0" destOrd="0" presId="urn:microsoft.com/office/officeart/2005/8/layout/hierarchy1"/>
    <dgm:cxn modelId="{CFB84607-9277-497B-A17D-7E9D3BE809F8}" type="presParOf" srcId="{93C5BC67-11A6-4218-80A2-C9A6B3F17574}" destId="{64767424-446F-41CD-A6E9-6D4691E58CE1}" srcOrd="1" destOrd="0" presId="urn:microsoft.com/office/officeart/2005/8/layout/hierarchy1"/>
    <dgm:cxn modelId="{5725A282-C687-40B5-8EBE-701BFC994ACF}" type="presParOf" srcId="{7B0951FC-A7CE-44BA-A623-A65A7899521D}" destId="{F61EFF8F-2832-4B7E-BBC0-7F763D9A7348}" srcOrd="1" destOrd="0" presId="urn:microsoft.com/office/officeart/2005/8/layout/hierarchy1"/>
    <dgm:cxn modelId="{3427F31B-6F5F-45A1-9CC3-14AB5E06D0DA}" type="presParOf" srcId="{C08E8993-5D81-4B87-A932-583FCF5812C2}" destId="{B56C6AAE-177F-41CC-A6D6-A950B6DC8C78}" srcOrd="4" destOrd="0" presId="urn:microsoft.com/office/officeart/2005/8/layout/hierarchy1"/>
    <dgm:cxn modelId="{D4C6A9FE-5C6A-40D4-BE37-BEBE90456B78}" type="presParOf" srcId="{B56C6AAE-177F-41CC-A6D6-A950B6DC8C78}" destId="{98EAC857-D367-4468-9CEA-D98871AF16B2}" srcOrd="0" destOrd="0" presId="urn:microsoft.com/office/officeart/2005/8/layout/hierarchy1"/>
    <dgm:cxn modelId="{13956154-8863-4D89-A49A-D1E0DC16CA3B}" type="presParOf" srcId="{98EAC857-D367-4468-9CEA-D98871AF16B2}" destId="{E28293E1-004D-4291-ADFF-E40CAF801B15}" srcOrd="0" destOrd="0" presId="urn:microsoft.com/office/officeart/2005/8/layout/hierarchy1"/>
    <dgm:cxn modelId="{8D6E1B2E-434C-4D61-BAB7-B4C690BDBF0E}" type="presParOf" srcId="{98EAC857-D367-4468-9CEA-D98871AF16B2}" destId="{C54DB212-8591-4508-A58F-48A407E98D1B}" srcOrd="1" destOrd="0" presId="urn:microsoft.com/office/officeart/2005/8/layout/hierarchy1"/>
    <dgm:cxn modelId="{4EFF0BA3-6FD8-4CC2-8468-FA718C78BB56}" type="presParOf" srcId="{B56C6AAE-177F-41CC-A6D6-A950B6DC8C78}" destId="{54A1F806-2747-4E1D-8D78-BE8B96DE04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98A33-18CB-46DF-9C7C-2A1673DF0B8F}">
      <dsp:nvSpPr>
        <dsp:cNvPr id="0" name=""/>
        <dsp:cNvSpPr/>
      </dsp:nvSpPr>
      <dsp:spPr>
        <a:xfrm>
          <a:off x="8454419" y="341096"/>
          <a:ext cx="1483496" cy="148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1DCDC-FB7D-4EE2-819F-17F2A50DFD02}">
      <dsp:nvSpPr>
        <dsp:cNvPr id="0" name=""/>
        <dsp:cNvSpPr/>
      </dsp:nvSpPr>
      <dsp:spPr>
        <a:xfrm>
          <a:off x="8504372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Sickle cell anemia</a:t>
          </a:r>
        </a:p>
      </dsp:txBody>
      <dsp:txXfrm>
        <a:off x="8702297" y="588341"/>
        <a:ext cx="988683" cy="988722"/>
      </dsp:txXfrm>
    </dsp:sp>
    <dsp:sp modelId="{C9BE7468-7EFF-4D6A-8FC6-159ACC6ABB49}">
      <dsp:nvSpPr>
        <dsp:cNvPr id="0" name=""/>
        <dsp:cNvSpPr/>
      </dsp:nvSpPr>
      <dsp:spPr>
        <a:xfrm>
          <a:off x="8504372" y="1851637"/>
          <a:ext cx="1384533" cy="81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Otitis media(children), pneumonia, sinusitis</a:t>
          </a:r>
          <a:r>
            <a:rPr lang="en-US" sz="1400" kern="1200" dirty="0">
              <a:solidFill>
                <a:schemeClr val="bg1"/>
              </a:solidFill>
            </a:rPr>
            <a:t>.</a:t>
          </a:r>
        </a:p>
      </dsp:txBody>
      <dsp:txXfrm>
        <a:off x="8504372" y="1851637"/>
        <a:ext cx="1384533" cy="813048"/>
      </dsp:txXfrm>
    </dsp:sp>
    <dsp:sp modelId="{01EFE9E8-3F02-447C-BCD8-655DE51AB85D}">
      <dsp:nvSpPr>
        <dsp:cNvPr id="0" name=""/>
        <dsp:cNvSpPr/>
      </dsp:nvSpPr>
      <dsp:spPr>
        <a:xfrm rot="2700000">
          <a:off x="6922018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361BB-53FB-4870-BAEC-8973BCBD4848}">
      <dsp:nvSpPr>
        <dsp:cNvPr id="0" name=""/>
        <dsp:cNvSpPr/>
      </dsp:nvSpPr>
      <dsp:spPr>
        <a:xfrm>
          <a:off x="6971866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Asplenic patients</a:t>
          </a:r>
        </a:p>
      </dsp:txBody>
      <dsp:txXfrm>
        <a:off x="7169791" y="588341"/>
        <a:ext cx="988683" cy="988722"/>
      </dsp:txXfrm>
    </dsp:sp>
    <dsp:sp modelId="{327EBFC0-D86E-4EB4-8C53-F08195F0423C}">
      <dsp:nvSpPr>
        <dsp:cNvPr id="0" name=""/>
        <dsp:cNvSpPr/>
      </dsp:nvSpPr>
      <dsp:spPr>
        <a:xfrm rot="2700000">
          <a:off x="5389512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BAF94-DB98-4A15-9E97-69E435B92B8D}">
      <dsp:nvSpPr>
        <dsp:cNvPr id="0" name=""/>
        <dsp:cNvSpPr/>
      </dsp:nvSpPr>
      <dsp:spPr>
        <a:xfrm>
          <a:off x="5439360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Risk factors:</a:t>
          </a:r>
        </a:p>
      </dsp:txBody>
      <dsp:txXfrm>
        <a:off x="5637285" y="588341"/>
        <a:ext cx="988683" cy="988722"/>
      </dsp:txXfrm>
    </dsp:sp>
    <dsp:sp modelId="{06D9A257-79EC-45D2-8037-39DBA15830DD}">
      <dsp:nvSpPr>
        <dsp:cNvPr id="0" name=""/>
        <dsp:cNvSpPr/>
      </dsp:nvSpPr>
      <dsp:spPr>
        <a:xfrm rot="2700000">
          <a:off x="3857006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7B4BB-02DA-4EB8-B1BF-B18DCDAA00BB}">
      <dsp:nvSpPr>
        <dsp:cNvPr id="0" name=""/>
        <dsp:cNvSpPr/>
      </dsp:nvSpPr>
      <dsp:spPr>
        <a:xfrm>
          <a:off x="3906854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Can follow strep respiratory infection</a:t>
          </a:r>
        </a:p>
      </dsp:txBody>
      <dsp:txXfrm>
        <a:off x="4103836" y="588341"/>
        <a:ext cx="988683" cy="988722"/>
      </dsp:txXfrm>
    </dsp:sp>
    <dsp:sp modelId="{7FA4C1E4-6E64-41D9-9642-18397FEAEC42}">
      <dsp:nvSpPr>
        <dsp:cNvPr id="0" name=""/>
        <dsp:cNvSpPr/>
      </dsp:nvSpPr>
      <dsp:spPr>
        <a:xfrm rot="2700000">
          <a:off x="2324499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27C99-80E2-44DE-9738-2CA3586240BC}">
      <dsp:nvSpPr>
        <dsp:cNvPr id="0" name=""/>
        <dsp:cNvSpPr/>
      </dsp:nvSpPr>
      <dsp:spPr>
        <a:xfrm>
          <a:off x="2374348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Gram positive cocci in pairs</a:t>
          </a:r>
        </a:p>
      </dsp:txBody>
      <dsp:txXfrm>
        <a:off x="2571330" y="588341"/>
        <a:ext cx="988683" cy="988722"/>
      </dsp:txXfrm>
    </dsp:sp>
    <dsp:sp modelId="{3CAA450B-7206-4EA6-AC31-BE2E10774451}">
      <dsp:nvSpPr>
        <dsp:cNvPr id="0" name=""/>
        <dsp:cNvSpPr/>
      </dsp:nvSpPr>
      <dsp:spPr>
        <a:xfrm rot="2700000">
          <a:off x="791993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3D605-F7E5-4254-9E34-DC97B2EDB4D6}">
      <dsp:nvSpPr>
        <dsp:cNvPr id="0" name=""/>
        <dsp:cNvSpPr/>
      </dsp:nvSpPr>
      <dsp:spPr>
        <a:xfrm>
          <a:off x="840899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Most common cause of meningitis in all ages</a:t>
          </a:r>
        </a:p>
      </dsp:txBody>
      <dsp:txXfrm>
        <a:off x="1038824" y="588341"/>
        <a:ext cx="988683" cy="988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29D2-690D-4289-B059-555273A02679}">
      <dsp:nvSpPr>
        <dsp:cNvPr id="0" name=""/>
        <dsp:cNvSpPr/>
      </dsp:nvSpPr>
      <dsp:spPr>
        <a:xfrm>
          <a:off x="0" y="119479"/>
          <a:ext cx="3331679" cy="2199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Is most commonly caused by a variety of non bacterial pathogen , most commonly viruses </a:t>
          </a:r>
          <a:r>
            <a:rPr lang="en-US" sz="2000" b="1" kern="1200" dirty="0" err="1"/>
            <a:t>sush</a:t>
          </a:r>
          <a:r>
            <a:rPr lang="en-US" sz="2000" b="1" kern="1200" dirty="0"/>
            <a:t> as enterovirus and herpes simplex virus , it can also be caused by certain bacteria (TB) , parasite , and fungi </a:t>
          </a:r>
        </a:p>
      </dsp:txBody>
      <dsp:txXfrm>
        <a:off x="0" y="119479"/>
        <a:ext cx="3331679" cy="2199648"/>
      </dsp:txXfrm>
    </dsp:sp>
    <dsp:sp modelId="{5D6E080F-85D4-4582-A3F0-AD08E79A69FA}">
      <dsp:nvSpPr>
        <dsp:cNvPr id="0" name=""/>
        <dsp:cNvSpPr/>
      </dsp:nvSpPr>
      <dsp:spPr>
        <a:xfrm>
          <a:off x="3664847" y="219799"/>
          <a:ext cx="3331679" cy="1999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Fungi Less common , most commonly occurs in immunocompromised individuals  </a:t>
          </a:r>
        </a:p>
      </dsp:txBody>
      <dsp:txXfrm>
        <a:off x="3664847" y="219799"/>
        <a:ext cx="3331679" cy="1999007"/>
      </dsp:txXfrm>
    </dsp:sp>
    <dsp:sp modelId="{49C34DCF-E78A-41B3-89DF-5880AF476767}">
      <dsp:nvSpPr>
        <dsp:cNvPr id="0" name=""/>
        <dsp:cNvSpPr/>
      </dsp:nvSpPr>
      <dsp:spPr>
        <a:xfrm>
          <a:off x="7329694" y="219799"/>
          <a:ext cx="3331679" cy="1999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It mays be difficult to distinguish it clinically from acute bacterial meningitis</a:t>
          </a:r>
        </a:p>
      </dsp:txBody>
      <dsp:txXfrm>
        <a:off x="7329694" y="219799"/>
        <a:ext cx="3331679" cy="1999007"/>
      </dsp:txXfrm>
    </dsp:sp>
    <dsp:sp modelId="{40A9D345-6FD4-4AF9-9EDD-24BEFE0EDEA0}">
      <dsp:nvSpPr>
        <dsp:cNvPr id="0" name=""/>
        <dsp:cNvSpPr/>
      </dsp:nvSpPr>
      <dsp:spPr>
        <a:xfrm>
          <a:off x="1832423" y="2652295"/>
          <a:ext cx="3331679" cy="1999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It is associated with better prognosis than acute bacterial meningitis (self limiting disease ) usually recovery in days </a:t>
          </a:r>
        </a:p>
      </dsp:txBody>
      <dsp:txXfrm>
        <a:off x="1832423" y="2652295"/>
        <a:ext cx="3331679" cy="1999007"/>
      </dsp:txXfrm>
    </dsp:sp>
    <dsp:sp modelId="{3FEB5BD8-074F-4AA0-954A-24C397995B04}">
      <dsp:nvSpPr>
        <dsp:cNvPr id="0" name=""/>
        <dsp:cNvSpPr/>
      </dsp:nvSpPr>
      <dsp:spPr>
        <a:xfrm>
          <a:off x="5497270" y="2652295"/>
          <a:ext cx="3331679" cy="1999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Management : no specific therapy (supportive )</a:t>
          </a:r>
        </a:p>
      </dsp:txBody>
      <dsp:txXfrm>
        <a:off x="5497270" y="2652295"/>
        <a:ext cx="3331679" cy="1999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E4B3E-5A4A-4C66-8DE2-53C2BA015900}">
      <dsp:nvSpPr>
        <dsp:cNvPr id="0" name=""/>
        <dsp:cNvSpPr/>
      </dsp:nvSpPr>
      <dsp:spPr>
        <a:xfrm>
          <a:off x="0" y="2906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8C028B-DFBB-4A24-8B84-584C78C2C7D9}">
      <dsp:nvSpPr>
        <dsp:cNvPr id="0" name=""/>
        <dsp:cNvSpPr/>
      </dsp:nvSpPr>
      <dsp:spPr>
        <a:xfrm>
          <a:off x="0" y="2906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Signs : </a:t>
          </a:r>
        </a:p>
      </dsp:txBody>
      <dsp:txXfrm>
        <a:off x="0" y="2906"/>
        <a:ext cx="2926081" cy="540558"/>
      </dsp:txXfrm>
    </dsp:sp>
    <dsp:sp modelId="{D7E32C8B-58DD-46FE-AB8E-737B3AD034AE}">
      <dsp:nvSpPr>
        <dsp:cNvPr id="0" name=""/>
        <dsp:cNvSpPr/>
      </dsp:nvSpPr>
      <dsp:spPr>
        <a:xfrm>
          <a:off x="0" y="543464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1BAEB5-BCF9-45D3-B0A7-230FF759B701}">
      <dsp:nvSpPr>
        <dsp:cNvPr id="0" name=""/>
        <dsp:cNvSpPr/>
      </dsp:nvSpPr>
      <dsp:spPr>
        <a:xfrm>
          <a:off x="0" y="543464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Nuchal rigidity </a:t>
          </a:r>
        </a:p>
      </dsp:txBody>
      <dsp:txXfrm>
        <a:off x="0" y="543464"/>
        <a:ext cx="2926081" cy="540558"/>
      </dsp:txXfrm>
    </dsp:sp>
    <dsp:sp modelId="{B2E060F4-3D96-4F37-9A29-3293E826D139}">
      <dsp:nvSpPr>
        <dsp:cNvPr id="0" name=""/>
        <dsp:cNvSpPr/>
      </dsp:nvSpPr>
      <dsp:spPr>
        <a:xfrm>
          <a:off x="0" y="1084022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56AF45-F2A9-4405-9AF3-D3EE8164C8F0}">
      <dsp:nvSpPr>
        <dsp:cNvPr id="0" name=""/>
        <dsp:cNvSpPr/>
      </dsp:nvSpPr>
      <dsp:spPr>
        <a:xfrm>
          <a:off x="0" y="1084022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Kerning Sign </a:t>
          </a:r>
        </a:p>
      </dsp:txBody>
      <dsp:txXfrm>
        <a:off x="0" y="1084022"/>
        <a:ext cx="2926081" cy="540558"/>
      </dsp:txXfrm>
    </dsp:sp>
    <dsp:sp modelId="{D723E5AC-F956-4187-AA73-18E63650783A}">
      <dsp:nvSpPr>
        <dsp:cNvPr id="0" name=""/>
        <dsp:cNvSpPr/>
      </dsp:nvSpPr>
      <dsp:spPr>
        <a:xfrm>
          <a:off x="0" y="1624580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E7E6EC-95A2-4D46-AF40-1EE038FD7D27}">
      <dsp:nvSpPr>
        <dsp:cNvPr id="0" name=""/>
        <dsp:cNvSpPr/>
      </dsp:nvSpPr>
      <dsp:spPr>
        <a:xfrm>
          <a:off x="0" y="1624580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Brudzinski Sign </a:t>
          </a:r>
        </a:p>
      </dsp:txBody>
      <dsp:txXfrm>
        <a:off x="0" y="1624580"/>
        <a:ext cx="2926081" cy="540558"/>
      </dsp:txXfrm>
    </dsp:sp>
    <dsp:sp modelId="{2683D2D6-5952-4FD3-A689-36410217A58D}">
      <dsp:nvSpPr>
        <dsp:cNvPr id="0" name=""/>
        <dsp:cNvSpPr/>
      </dsp:nvSpPr>
      <dsp:spPr>
        <a:xfrm>
          <a:off x="0" y="2165139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F50819-C31D-4E15-BEB5-18FA304ED561}">
      <dsp:nvSpPr>
        <dsp:cNvPr id="0" name=""/>
        <dsp:cNvSpPr/>
      </dsp:nvSpPr>
      <dsp:spPr>
        <a:xfrm>
          <a:off x="0" y="2165139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Jolt sign </a:t>
          </a:r>
        </a:p>
      </dsp:txBody>
      <dsp:txXfrm>
        <a:off x="0" y="2165139"/>
        <a:ext cx="2926081" cy="540558"/>
      </dsp:txXfrm>
    </dsp:sp>
    <dsp:sp modelId="{D558A950-1746-4917-9B8F-ED5FE51FAA8B}">
      <dsp:nvSpPr>
        <dsp:cNvPr id="0" name=""/>
        <dsp:cNvSpPr/>
      </dsp:nvSpPr>
      <dsp:spPr>
        <a:xfrm>
          <a:off x="0" y="2705697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612DCF-29AE-47D7-B1C5-C6114607E07C}">
      <dsp:nvSpPr>
        <dsp:cNvPr id="0" name=""/>
        <dsp:cNvSpPr/>
      </dsp:nvSpPr>
      <dsp:spPr>
        <a:xfrm>
          <a:off x="0" y="2705697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Rashes : </a:t>
          </a:r>
        </a:p>
      </dsp:txBody>
      <dsp:txXfrm>
        <a:off x="0" y="2705697"/>
        <a:ext cx="2926081" cy="540558"/>
      </dsp:txXfrm>
    </dsp:sp>
    <dsp:sp modelId="{A4216895-9C59-41B5-A3E2-03A436EC185A}">
      <dsp:nvSpPr>
        <dsp:cNvPr id="0" name=""/>
        <dsp:cNvSpPr/>
      </dsp:nvSpPr>
      <dsp:spPr>
        <a:xfrm>
          <a:off x="0" y="3246255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8FF740-38A3-47AF-AD7A-E65DB087E3CA}">
      <dsp:nvSpPr>
        <dsp:cNvPr id="0" name=""/>
        <dsp:cNvSpPr/>
      </dsp:nvSpPr>
      <dsp:spPr>
        <a:xfrm>
          <a:off x="0" y="3246255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Maculopapular rash with petechiae ( N.meningitidis)</a:t>
          </a:r>
        </a:p>
      </dsp:txBody>
      <dsp:txXfrm>
        <a:off x="0" y="3246255"/>
        <a:ext cx="2926081" cy="540558"/>
      </dsp:txXfrm>
    </dsp:sp>
    <dsp:sp modelId="{E5A2397C-CE05-479F-9793-7B26A6570072}">
      <dsp:nvSpPr>
        <dsp:cNvPr id="0" name=""/>
        <dsp:cNvSpPr/>
      </dsp:nvSpPr>
      <dsp:spPr>
        <a:xfrm>
          <a:off x="0" y="3786813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33B1E5-CEE3-4532-ABEA-80215FE2CA5C}">
      <dsp:nvSpPr>
        <dsp:cNvPr id="0" name=""/>
        <dsp:cNvSpPr/>
      </dsp:nvSpPr>
      <dsp:spPr>
        <a:xfrm>
          <a:off x="0" y="3786813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Vesicular lesions in Vericella or HSV </a:t>
          </a:r>
        </a:p>
      </dsp:txBody>
      <dsp:txXfrm>
        <a:off x="0" y="3786813"/>
        <a:ext cx="2926081" cy="540558"/>
      </dsp:txXfrm>
    </dsp:sp>
    <dsp:sp modelId="{E612C683-22F2-49AA-9CEB-C5F2AAAD7461}">
      <dsp:nvSpPr>
        <dsp:cNvPr id="0" name=""/>
        <dsp:cNvSpPr/>
      </dsp:nvSpPr>
      <dsp:spPr>
        <a:xfrm>
          <a:off x="0" y="4327372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3CE040-AA9A-4696-B96B-759F44D98DEE}">
      <dsp:nvSpPr>
        <dsp:cNvPr id="0" name=""/>
        <dsp:cNvSpPr/>
      </dsp:nvSpPr>
      <dsp:spPr>
        <a:xfrm>
          <a:off x="0" y="4327372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5. Papilledema , seizure ( manifestation of increase ICP)</a:t>
          </a:r>
        </a:p>
      </dsp:txBody>
      <dsp:txXfrm>
        <a:off x="0" y="4327372"/>
        <a:ext cx="2926081" cy="540558"/>
      </dsp:txXfrm>
    </dsp:sp>
    <dsp:sp modelId="{A60DC16C-73A8-4E74-9989-49BB8D7E1376}">
      <dsp:nvSpPr>
        <dsp:cNvPr id="0" name=""/>
        <dsp:cNvSpPr/>
      </dsp:nvSpPr>
      <dsp:spPr>
        <a:xfrm>
          <a:off x="0" y="4867930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E5368-15C5-43FA-8124-95466D8DB7B2}">
      <dsp:nvSpPr>
        <dsp:cNvPr id="0" name=""/>
        <dsp:cNvSpPr/>
      </dsp:nvSpPr>
      <dsp:spPr>
        <a:xfrm>
          <a:off x="0" y="5146382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6. Cranial Nerve Palsies</a:t>
          </a:r>
        </a:p>
      </dsp:txBody>
      <dsp:txXfrm>
        <a:off x="0" y="5146382"/>
        <a:ext cx="2926081" cy="540558"/>
      </dsp:txXfrm>
    </dsp:sp>
    <dsp:sp modelId="{93F03226-62C3-48C9-9A3E-FEAA9F29C0C8}">
      <dsp:nvSpPr>
        <dsp:cNvPr id="0" name=""/>
        <dsp:cNvSpPr/>
      </dsp:nvSpPr>
      <dsp:spPr>
        <a:xfrm>
          <a:off x="0" y="5408488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1434D1-6057-4AD8-B3B7-84DB890DBD91}">
      <dsp:nvSpPr>
        <dsp:cNvPr id="0" name=""/>
        <dsp:cNvSpPr/>
      </dsp:nvSpPr>
      <dsp:spPr>
        <a:xfrm>
          <a:off x="0" y="5408488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these signs aren’t particularly sensitive, so negative Kernig and Brudzinski signs don’t exclude </a:t>
          </a:r>
          <a:r>
            <a:rPr lang="en-US" sz="1800" b="1" kern="1200" dirty="0">
              <a:hlinkClick xmlns:r="http://schemas.openxmlformats.org/officeDocument/2006/relationships" r:id="rId1"/>
            </a:rPr>
            <a:t>meningitis</a:t>
          </a:r>
          <a:r>
            <a:rPr lang="en-US" sz="1800" b="1" kern="1200" dirty="0"/>
            <a:t>. </a:t>
          </a:r>
        </a:p>
      </dsp:txBody>
      <dsp:txXfrm>
        <a:off x="0" y="5408488"/>
        <a:ext cx="2926081" cy="54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E2532-85B8-431E-8528-DCB8EECCADE9}">
      <dsp:nvSpPr>
        <dsp:cNvPr id="0" name=""/>
        <dsp:cNvSpPr/>
      </dsp:nvSpPr>
      <dsp:spPr>
        <a:xfrm>
          <a:off x="692086" y="0"/>
          <a:ext cx="4284136" cy="428413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8B725-283C-466D-88DE-9BDCD86CDC62}">
      <dsp:nvSpPr>
        <dsp:cNvPr id="0" name=""/>
        <dsp:cNvSpPr/>
      </dsp:nvSpPr>
      <dsp:spPr>
        <a:xfrm>
          <a:off x="1099079" y="406992"/>
          <a:ext cx="1670813" cy="16708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History and examination </a:t>
          </a:r>
        </a:p>
      </dsp:txBody>
      <dsp:txXfrm>
        <a:off x="1180641" y="488554"/>
        <a:ext cx="1507689" cy="1507689"/>
      </dsp:txXfrm>
    </dsp:sp>
    <dsp:sp modelId="{BCFD7B55-09B3-4144-9759-DAF8D04E4A9E}">
      <dsp:nvSpPr>
        <dsp:cNvPr id="0" name=""/>
        <dsp:cNvSpPr/>
      </dsp:nvSpPr>
      <dsp:spPr>
        <a:xfrm>
          <a:off x="2898417" y="406992"/>
          <a:ext cx="1670813" cy="16708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Lumbar puncture (definitive diagnosis ) </a:t>
          </a:r>
        </a:p>
      </dsp:txBody>
      <dsp:txXfrm>
        <a:off x="2979979" y="488554"/>
        <a:ext cx="1507689" cy="1507689"/>
      </dsp:txXfrm>
    </dsp:sp>
    <dsp:sp modelId="{FF5F2022-37EF-4472-B4EB-EA3C21D38DCA}">
      <dsp:nvSpPr>
        <dsp:cNvPr id="0" name=""/>
        <dsp:cNvSpPr/>
      </dsp:nvSpPr>
      <dsp:spPr>
        <a:xfrm>
          <a:off x="1099079" y="2206330"/>
          <a:ext cx="1670813" cy="16708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CT Scan </a:t>
          </a:r>
        </a:p>
      </dsp:txBody>
      <dsp:txXfrm>
        <a:off x="1180641" y="2287892"/>
        <a:ext cx="1507689" cy="1507689"/>
      </dsp:txXfrm>
    </dsp:sp>
    <dsp:sp modelId="{D7515AC0-0276-497F-9113-68F476E22123}">
      <dsp:nvSpPr>
        <dsp:cNvPr id="0" name=""/>
        <dsp:cNvSpPr/>
      </dsp:nvSpPr>
      <dsp:spPr>
        <a:xfrm>
          <a:off x="2898417" y="2206330"/>
          <a:ext cx="1670813" cy="16708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Obtain Blood culture </a:t>
          </a:r>
        </a:p>
      </dsp:txBody>
      <dsp:txXfrm>
        <a:off x="2979979" y="2287892"/>
        <a:ext cx="1507689" cy="1507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B812-C07D-47A5-8BE9-40430953466A}">
      <dsp:nvSpPr>
        <dsp:cNvPr id="0" name=""/>
        <dsp:cNvSpPr/>
      </dsp:nvSpPr>
      <dsp:spPr>
        <a:xfrm>
          <a:off x="0" y="787"/>
          <a:ext cx="6573765" cy="18434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7AB7E-60C8-453C-BAA6-9E85D62CA8BE}">
      <dsp:nvSpPr>
        <dsp:cNvPr id="0" name=""/>
        <dsp:cNvSpPr/>
      </dsp:nvSpPr>
      <dsp:spPr>
        <a:xfrm>
          <a:off x="557657" y="415574"/>
          <a:ext cx="1013922" cy="1013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8B782-A10A-486D-9AFC-90B89D052770}">
      <dsp:nvSpPr>
        <dsp:cNvPr id="0" name=""/>
        <dsp:cNvSpPr/>
      </dsp:nvSpPr>
      <dsp:spPr>
        <a:xfrm>
          <a:off x="2129237" y="787"/>
          <a:ext cx="4444528" cy="184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03" tIns="195103" rIns="195103" bIns="1951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When meningitis or encephalitis is suspected, it’s important to first identify any risk factors for </a:t>
          </a:r>
          <a:r>
            <a:rPr lang="en-US" sz="1600" kern="1200">
              <a:hlinkClick xmlns:r="http://schemas.openxmlformats.org/officeDocument/2006/relationships" r:id="rId3"/>
            </a:rPr>
            <a:t>increased intracranial pressure</a:t>
          </a:r>
          <a:r>
            <a:rPr lang="en-US" sz="1600" kern="1200"/>
            <a:t> because </a:t>
          </a:r>
          <a:r>
            <a:rPr lang="en-US" sz="1600" kern="1200">
              <a:hlinkClick xmlns:r="http://schemas.openxmlformats.org/officeDocument/2006/relationships" r:id="rId3"/>
            </a:rPr>
            <a:t>increased intracranial pressure</a:t>
          </a:r>
          <a:r>
            <a:rPr lang="en-US" sz="1600" kern="1200"/>
            <a:t> is a risk factor for cerebral herniation precipitated by a </a:t>
          </a:r>
          <a:r>
            <a:rPr lang="en-US" sz="1600" kern="1200">
              <a:hlinkClick xmlns:r="http://schemas.openxmlformats.org/officeDocument/2006/relationships" r:id="rId4"/>
            </a:rPr>
            <a:t>lumbar puncture</a:t>
          </a:r>
          <a:r>
            <a:rPr lang="en-US" sz="1600" kern="1200"/>
            <a:t>, and that can be lethal.</a:t>
          </a:r>
        </a:p>
      </dsp:txBody>
      <dsp:txXfrm>
        <a:off x="2129237" y="787"/>
        <a:ext cx="4444528" cy="1843495"/>
      </dsp:txXfrm>
    </dsp:sp>
    <dsp:sp modelId="{4118B976-E295-44FD-BBE2-55417632958C}">
      <dsp:nvSpPr>
        <dsp:cNvPr id="0" name=""/>
        <dsp:cNvSpPr/>
      </dsp:nvSpPr>
      <dsp:spPr>
        <a:xfrm>
          <a:off x="0" y="2305156"/>
          <a:ext cx="6573765" cy="18434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0DC2-861A-4A99-BCF0-4198F255283E}">
      <dsp:nvSpPr>
        <dsp:cNvPr id="0" name=""/>
        <dsp:cNvSpPr/>
      </dsp:nvSpPr>
      <dsp:spPr>
        <a:xfrm>
          <a:off x="557657" y="2719943"/>
          <a:ext cx="1013922" cy="10139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3A4DC-50DF-4942-9FBB-4989C85F4943}">
      <dsp:nvSpPr>
        <dsp:cNvPr id="0" name=""/>
        <dsp:cNvSpPr/>
      </dsp:nvSpPr>
      <dsp:spPr>
        <a:xfrm>
          <a:off x="2129237" y="2305156"/>
          <a:ext cx="4444528" cy="184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03" tIns="195103" rIns="195103" bIns="1951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risk factors that suggest increased intracranial pressure are: 1) Papilledema  2) a focal neurological deficit 3) prior history of a tumor or </a:t>
          </a:r>
          <a:r>
            <a:rPr lang="en-US" sz="1600" kern="1200">
              <a:hlinkClick xmlns:r="http://schemas.openxmlformats.org/officeDocument/2006/relationships" r:id="rId7"/>
            </a:rPr>
            <a:t>stroke</a:t>
          </a:r>
          <a:r>
            <a:rPr lang="en-US" sz="1600" kern="1200"/>
            <a:t> 4) an abnormal level of consciousness 5) new-onset </a:t>
          </a:r>
          <a:r>
            <a:rPr lang="en-US" sz="1600" kern="1200">
              <a:hlinkClick xmlns:r="http://schemas.openxmlformats.org/officeDocument/2006/relationships" r:id="rId7"/>
            </a:rPr>
            <a:t>seizure</a:t>
          </a:r>
          <a:r>
            <a:rPr lang="en-US" sz="1600" kern="1200"/>
            <a:t> </a:t>
          </a:r>
        </a:p>
      </dsp:txBody>
      <dsp:txXfrm>
        <a:off x="2129237" y="2305156"/>
        <a:ext cx="4444528" cy="1843495"/>
      </dsp:txXfrm>
    </dsp:sp>
    <dsp:sp modelId="{6F71BF2E-A089-46AE-AFE8-3CA309A03192}">
      <dsp:nvSpPr>
        <dsp:cNvPr id="0" name=""/>
        <dsp:cNvSpPr/>
      </dsp:nvSpPr>
      <dsp:spPr>
        <a:xfrm>
          <a:off x="0" y="4609525"/>
          <a:ext cx="6573765" cy="18434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B7E1F-A262-4CBD-BA0C-458570E99CFC}">
      <dsp:nvSpPr>
        <dsp:cNvPr id="0" name=""/>
        <dsp:cNvSpPr/>
      </dsp:nvSpPr>
      <dsp:spPr>
        <a:xfrm>
          <a:off x="557657" y="5024312"/>
          <a:ext cx="1013922" cy="101392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D89D5-55B0-4BB5-8D87-48EF16152688}">
      <dsp:nvSpPr>
        <dsp:cNvPr id="0" name=""/>
        <dsp:cNvSpPr/>
      </dsp:nvSpPr>
      <dsp:spPr>
        <a:xfrm>
          <a:off x="2129237" y="4609525"/>
          <a:ext cx="4444528" cy="184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03" tIns="195103" rIns="195103" bIns="1951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 individuals without any of these risk factors, the </a:t>
          </a:r>
          <a:r>
            <a:rPr lang="en-US" sz="1600" kern="1200">
              <a:hlinkClick xmlns:r="http://schemas.openxmlformats.org/officeDocument/2006/relationships" r:id="rId4"/>
            </a:rPr>
            <a:t>lumbar puncture</a:t>
          </a:r>
          <a:r>
            <a:rPr lang="en-US" sz="1600" kern="1200"/>
            <a:t> is done right away without needing a CT scan. </a:t>
          </a:r>
        </a:p>
      </dsp:txBody>
      <dsp:txXfrm>
        <a:off x="2129237" y="4609525"/>
        <a:ext cx="4444528" cy="18434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3C3CA-68FF-4AAF-B89C-15B6AD36D449}">
      <dsp:nvSpPr>
        <dsp:cNvPr id="0" name=""/>
        <dsp:cNvSpPr/>
      </dsp:nvSpPr>
      <dsp:spPr>
        <a:xfrm>
          <a:off x="3437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704F35-CC88-4BE4-935B-52F9DA82B68A}">
      <dsp:nvSpPr>
        <dsp:cNvPr id="0" name=""/>
        <dsp:cNvSpPr/>
      </dsp:nvSpPr>
      <dsp:spPr>
        <a:xfrm>
          <a:off x="189577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 have to take 4 tubes of CSF, for :</a:t>
          </a:r>
        </a:p>
      </dsp:txBody>
      <dsp:txXfrm>
        <a:off x="220734" y="1450486"/>
        <a:ext cx="1612940" cy="1001472"/>
      </dsp:txXfrm>
    </dsp:sp>
    <dsp:sp modelId="{467D108F-5E0E-4A7A-A39C-AAC2349C3A71}">
      <dsp:nvSpPr>
        <dsp:cNvPr id="0" name=""/>
        <dsp:cNvSpPr/>
      </dsp:nvSpPr>
      <dsp:spPr>
        <a:xfrm>
          <a:off x="2050970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FEBDB1-98E5-49C1-90CE-1876299C7FC5}">
      <dsp:nvSpPr>
        <dsp:cNvPr id="0" name=""/>
        <dsp:cNvSpPr/>
      </dsp:nvSpPr>
      <dsp:spPr>
        <a:xfrm>
          <a:off x="2237109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1- Cytology </a:t>
          </a:r>
        </a:p>
      </dsp:txBody>
      <dsp:txXfrm>
        <a:off x="2268266" y="1450486"/>
        <a:ext cx="1612940" cy="1001472"/>
      </dsp:txXfrm>
    </dsp:sp>
    <dsp:sp modelId="{C1506F7C-4880-4521-917A-D08423FC4D54}">
      <dsp:nvSpPr>
        <dsp:cNvPr id="0" name=""/>
        <dsp:cNvSpPr/>
      </dsp:nvSpPr>
      <dsp:spPr>
        <a:xfrm>
          <a:off x="4098503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A03AA6-54D6-468C-A88B-A95F97FDDDD1}">
      <dsp:nvSpPr>
        <dsp:cNvPr id="0" name=""/>
        <dsp:cNvSpPr/>
      </dsp:nvSpPr>
      <dsp:spPr>
        <a:xfrm>
          <a:off x="4284642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2- Chemistry</a:t>
          </a:r>
        </a:p>
      </dsp:txBody>
      <dsp:txXfrm>
        <a:off x="4315799" y="1450486"/>
        <a:ext cx="1612940" cy="1001472"/>
      </dsp:txXfrm>
    </dsp:sp>
    <dsp:sp modelId="{9072CCC2-BB1C-45B6-A1AD-380C35977630}">
      <dsp:nvSpPr>
        <dsp:cNvPr id="0" name=""/>
        <dsp:cNvSpPr/>
      </dsp:nvSpPr>
      <dsp:spPr>
        <a:xfrm>
          <a:off x="6146036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767424-446F-41CD-A6E9-6D4691E58CE1}">
      <dsp:nvSpPr>
        <dsp:cNvPr id="0" name=""/>
        <dsp:cNvSpPr/>
      </dsp:nvSpPr>
      <dsp:spPr>
        <a:xfrm>
          <a:off x="6332175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3- Gram stain</a:t>
          </a:r>
        </a:p>
      </dsp:txBody>
      <dsp:txXfrm>
        <a:off x="6363332" y="1450486"/>
        <a:ext cx="1612940" cy="1001472"/>
      </dsp:txXfrm>
    </dsp:sp>
    <dsp:sp modelId="{E28293E1-004D-4291-ADFF-E40CAF801B15}">
      <dsp:nvSpPr>
        <dsp:cNvPr id="0" name=""/>
        <dsp:cNvSpPr/>
      </dsp:nvSpPr>
      <dsp:spPr>
        <a:xfrm>
          <a:off x="8193568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4DB212-8591-4508-A58F-48A407E98D1B}">
      <dsp:nvSpPr>
        <dsp:cNvPr id="0" name=""/>
        <dsp:cNvSpPr/>
      </dsp:nvSpPr>
      <dsp:spPr>
        <a:xfrm>
          <a:off x="8379708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4- Culture (including acid fast bacilli )</a:t>
          </a:r>
        </a:p>
      </dsp:txBody>
      <dsp:txXfrm>
        <a:off x="8410865" y="1450486"/>
        <a:ext cx="1612940" cy="1001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104876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48EF-1153-334C-A426-5C8DC4BD177B}" type="datetimeFigureOut">
              <a:rPr lang="en-JO" smtClean="0"/>
              <a:t>09/11/2025</a:t>
            </a:fld>
            <a:endParaRPr lang="en-JO"/>
          </a:p>
        </p:txBody>
      </p:sp>
      <p:sp>
        <p:nvSpPr>
          <p:cNvPr id="104876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104876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BD306-B25B-FE46-9393-CC9763ADBE86}" type="slidenum">
              <a:rPr lang="en-JO" smtClean="0"/>
              <a:t>‹#›</a:t>
            </a:fld>
            <a:endParaRPr 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sinai.org/health-library/diseases-conditions/disseminated-intravascular-coagulation-dic" TargetMode="External" /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mosis.org/learn/Haemophilus_influenzae" TargetMode="External" /><Relationship Id="rId3" Type="http://schemas.openxmlformats.org/officeDocument/2006/relationships/hyperlink" Target="https://www.osmosis.org/learn/Immunosuppressants_to_treat_autoimmune_diseases:_Nursing_Pharmacology" TargetMode="External" /><Relationship Id="rId7" Type="http://schemas.openxmlformats.org/officeDocument/2006/relationships/hyperlink" Target="https://www.osmosis.org/learn/Streptococcus_pneumoniae" TargetMode="External" /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Relationship Id="rId6" Type="http://schemas.openxmlformats.org/officeDocument/2006/relationships/hyperlink" Target="https://www.osmosis.org/learn/Nervous_system:_Seizures_and_strokes" TargetMode="External" /><Relationship Id="rId5" Type="http://schemas.openxmlformats.org/officeDocument/2006/relationships/hyperlink" Target="https://www.osmosis.org/learn/Cranial_nerves" TargetMode="External" /><Relationship Id="rId4" Type="http://schemas.openxmlformats.org/officeDocument/2006/relationships/hyperlink" Target="https://www.osmosis.org/learn/Anatomy_clinical_correlates:_Ear" TargetMode="Externa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very serious require immediate care it can lead to disability brain damage and death </a:t>
            </a:r>
            <a:endParaRPr lang="en-JO" dirty="0"/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4</a:t>
            </a:fld>
            <a:endParaRPr lang="en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Neue Helvetica eText W01"/>
              </a:rPr>
              <a:t>Waterhouse-Friderichsen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eue Helvetica eText W01"/>
              </a:rPr>
              <a:t> syndrome (WFS) is a group of symptoms resulting from the failure of the adrenal glands to function normally as a result of bleeding into the gland.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WFS is caused by severe infection with meningococcus bacteria or other bacteria, such as: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Group B streptococcus</a:t>
            </a: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Pseudomonas </a:t>
            </a:r>
            <a:r>
              <a:rPr lang="en-US" b="0" i="1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aeruginosa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Streptococcus </a:t>
            </a:r>
            <a:r>
              <a:rPr lang="en-US" b="0" i="1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pneumoniae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Staphylococcus aureus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endParaRPr lang="en-US" dirty="0"/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Symptoms occur suddenly. They are due to the bacteria growing (multiplying) inside the body. Symptoms include: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Fever and chills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Joint and muscle pain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Headache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Vomiting 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Infection with bacteria causes bleeding throughout the body, which causes:</a:t>
            </a:r>
          </a:p>
          <a:p>
            <a:pPr fontAlgn="base"/>
            <a:r>
              <a:rPr lang="en-US" b="0" i="0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Bodywide</a:t>
            </a:r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 rash</a:t>
            </a:r>
          </a:p>
          <a:p>
            <a:pPr fontAlgn="base"/>
            <a:r>
              <a:rPr lang="en-US" b="0" i="0" u="none" strike="noStrike" dirty="0">
                <a:solidFill>
                  <a:srgbClr val="27A9E1"/>
                </a:solidFill>
                <a:effectLst/>
                <a:latin typeface="Neue Helvetica eText W01"/>
                <a:hlinkClick r:id="rId3"/>
              </a:rPr>
              <a:t>Disseminated intravascular coagulation</a:t>
            </a:r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 in which small blood clots cut off blood supply to the organs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Septic shock</a:t>
            </a:r>
          </a:p>
          <a:p>
            <a:endParaRPr lang="en-JO" dirty="0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5</a:t>
            </a:fld>
            <a:endParaRPr lang="en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Rotation of the head horizontally at a frequency of 2-3times per second a positive test is indicated upon exacerbation of headache </a:t>
            </a:r>
            <a:endParaRPr lang="en-JO" dirty="0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10</a:t>
            </a:fld>
            <a:endParaRPr lang="en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Kernig sign, place the individual in a supine position. Then, flex the hip to 90 degrees and attempt to extend the knee. If the individual has pain with full extension of the knee, that’s a positive Kernig sign.</a:t>
            </a:r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11</a:t>
            </a:fld>
            <a:endParaRPr lang="en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Brudzinski sign, you have to passively flex the neck, and if there’s involuntary flexion of the hips due to pain, then that’s a positive Brudzinski sign.</a:t>
            </a:r>
          </a:p>
        </p:txBody>
      </p:sp>
      <p:sp>
        <p:nvSpPr>
          <p:cNvPr id="104860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12</a:t>
            </a:fld>
            <a:endParaRPr lang="en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left lateral position with neck flexion and knee in full extension     (fetal position) 
Determine L4 –L5 depend on post. iliaخc crest  .
Sterile the area in circular manner  .
Inject local anesthesia under the skin .
By spinal needle enter to subarachnoid space. 
</a:t>
            </a:r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16</a:t>
            </a:fld>
            <a:endParaRPr lang="en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logic behind giving IV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before IV antibiotics is that it reduces that inflammatory response that usually occurs when antibiotics destroy bacterial cells. </a:t>
            </a:r>
            <a:endParaRPr lang="en-J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Steroids decrease mortality and the risk of complications like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hearing loss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cranial nerve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palsies and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seizures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particularly from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Streptococcus pneumoniae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as well as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Haemophilus influenzae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in children. So, if these pathogens are suspected or found based on the gram stain or culture, then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continued for 4 days. If not, the IV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stopped. </a:t>
            </a:r>
            <a:endParaRPr lang="en-J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JO" dirty="0"/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19</a:t>
            </a:fld>
            <a:endParaRPr lang="en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9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6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18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4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3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1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49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97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4579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 /><Relationship Id="rId3" Type="http://schemas.openxmlformats.org/officeDocument/2006/relationships/image" Target="../media/image6.jpeg" /><Relationship Id="rId7" Type="http://schemas.openxmlformats.org/officeDocument/2006/relationships/diagramColors" Target="../diagrams/colors3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3.xml" /><Relationship Id="rId5" Type="http://schemas.openxmlformats.org/officeDocument/2006/relationships/diagramLayout" Target="../diagrams/layout3.xml" /><Relationship Id="rId4" Type="http://schemas.openxmlformats.org/officeDocument/2006/relationships/diagramData" Target="../diagrams/data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Cerebrospinal_fluid" TargetMode="Externa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www.osmosis.org/learn/Meningitis" TargetMode="External" /><Relationship Id="rId4" Type="http://schemas.openxmlformats.org/officeDocument/2006/relationships/hyperlink" Target="https://www.osmosis.org/learn/Immunosuppressants_to_treat_autoimmune_diseases:_Nursing_Pharmacology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hyperlink" Target="https://www.osmosis.org/learn/Mycobacterium_tuberculosis_(Tuberculosis)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Neisseria_meningitidis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osmosis.org/learn/Antibiotics_-_Cephalosporins:_Nursing_Pharmacology" TargetMode="External" /><Relationship Id="rId5" Type="http://schemas.openxmlformats.org/officeDocument/2006/relationships/hyperlink" Target="https://www.osmosis.org/learn/Antibiotics_-_Fluoroquinolones:_Nursing_Pharmacology" TargetMode="External" /><Relationship Id="rId4" Type="http://schemas.openxmlformats.org/officeDocument/2006/relationships/hyperlink" Target="https://www.osmosis.org/learn/Antituberculosis_medications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ctrTitle"/>
          </p:nvPr>
        </p:nvSpPr>
        <p:spPr>
          <a:xfrm>
            <a:off x="1626578" y="1214143"/>
            <a:ext cx="9102906" cy="3359959"/>
          </a:xfrm>
        </p:spPr>
        <p:txBody>
          <a:bodyPr/>
          <a:lstStyle/>
          <a:p>
            <a:r>
              <a:rPr lang="en-US" sz="6600" b="1" dirty="0"/>
              <a:t>CNS infections</a:t>
            </a:r>
            <a:br>
              <a:rPr lang="en-US" sz="6600" dirty="0"/>
            </a:br>
            <a:endParaRPr lang="zh-CN" altLang="en-US" dirty="0"/>
          </a:p>
        </p:txBody>
      </p:sp>
      <p:sp>
        <p:nvSpPr>
          <p:cNvPr id="1048627" name="TextBox 5"/>
          <p:cNvSpPr txBox="1"/>
          <p:nvPr/>
        </p:nvSpPr>
        <p:spPr>
          <a:xfrm>
            <a:off x="3162404" y="2894122"/>
            <a:ext cx="52399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Done by :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Abdallah </a:t>
            </a:r>
            <a:r>
              <a:rPr lang="en-US" sz="2400" b="1" dirty="0" err="1">
                <a:solidFill>
                  <a:schemeClr val="tx2"/>
                </a:solidFill>
              </a:rPr>
              <a:t>Alsaraireh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Ahmad </a:t>
            </a:r>
            <a:r>
              <a:rPr lang="en-US" sz="2400" b="1" dirty="0" err="1">
                <a:solidFill>
                  <a:schemeClr val="tx2"/>
                </a:solidFill>
              </a:rPr>
              <a:t>Alsarayrah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Nour </a:t>
            </a:r>
            <a:r>
              <a:rPr lang="en-US" sz="2400" b="1" dirty="0" err="1">
                <a:solidFill>
                  <a:schemeClr val="tx2"/>
                </a:solidFill>
              </a:rPr>
              <a:t>Yahya</a:t>
            </a:r>
            <a:endParaRPr lang="en-JO" sz="2400" b="1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/>
              <a:t>Supervised by : </a:t>
            </a:r>
            <a:endParaRPr lang="en-JO" sz="3200" b="1" dirty="0"/>
          </a:p>
          <a:p>
            <a:pPr algn="ctr"/>
            <a:r>
              <a:rPr lang="en-US" sz="2800" b="1" dirty="0" err="1">
                <a:solidFill>
                  <a:schemeClr val="tx2"/>
                </a:solidFill>
              </a:rPr>
              <a:t>Dr.Ahmad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Atiya</a:t>
            </a:r>
            <a:endParaRPr lang="en-JO" sz="2800" b="1" dirty="0">
              <a:solidFill>
                <a:schemeClr val="tx2"/>
              </a:solidFill>
            </a:endParaRPr>
          </a:p>
        </p:txBody>
      </p:sp>
      <p:pic>
        <p:nvPicPr>
          <p:cNvPr id="19460" name="Picture 4" descr="ÙØªÙØ¬Ø© Ø¨Ø­Ø« Ø§ÙØµÙØ± Ø¹Ù âªMENINGITI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32" y="2993678"/>
            <a:ext cx="1866488" cy="223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10486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7" name="Rectangle 104861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18" name="Rectangle 10486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pic>
        <p:nvPicPr>
          <p:cNvPr id="12291" name="Picture 4" descr="78-symptoms_ad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1" y="1253746"/>
            <a:ext cx="7237877" cy="437891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615" name="Rectangle 10486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48598" name="Content Placeholder 2">
            <a:extLst>
              <a:ext uri="{FF2B5EF4-FFF2-40B4-BE49-F238E27FC236}">
                <a16:creationId xmlns:a16="http://schemas.microsoft.com/office/drawing/2014/main" id="{B47F367A-7F81-CE49-5D3D-2D95EA855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09775"/>
              </p:ext>
            </p:extLst>
          </p:nvPr>
        </p:nvGraphicFramePr>
        <p:xfrm>
          <a:off x="9116815" y="0"/>
          <a:ext cx="2926081" cy="595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Kernig’s sign</a:t>
            </a:r>
          </a:p>
        </p:txBody>
      </p:sp>
      <p:sp>
        <p:nvSpPr>
          <p:cNvPr id="2097172" name="Rectangle 209717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2097173" name="Rectangle 209717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pic>
        <p:nvPicPr>
          <p:cNvPr id="2097152" name="Picture 2" descr="Image result for kernig sign"/>
          <p:cNvPicPr>
            <a:picLocks noChangeAspect="1" noChangeArrowheads="1"/>
          </p:cNvPicPr>
          <p:nvPr/>
        </p:nvPicPr>
        <p:blipFill rotWithShape="1">
          <a:blip r:embed="rId3"/>
          <a:srcRect t="36620"/>
          <a:stretch/>
        </p:blipFill>
        <p:spPr bwMode="auto">
          <a:xfrm>
            <a:off x="1205256" y="2196527"/>
            <a:ext cx="4414438" cy="2483110"/>
          </a:xfrm>
          <a:prstGeom prst="rect">
            <a:avLst/>
          </a:prstGeom>
          <a:noFill/>
        </p:spPr>
      </p:pic>
      <p:sp>
        <p:nvSpPr>
          <p:cNvPr id="2097156" name="Content Placeholder 2097155">
            <a:extLst>
              <a:ext uri="{FF2B5EF4-FFF2-40B4-BE49-F238E27FC236}">
                <a16:creationId xmlns:a16="http://schemas.microsoft.com/office/drawing/2014/main" id="{883A6E73-AF01-5CFB-9E08-C4A62B5A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60" name="Rectangle 2097159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162" name="Rectangle 2097161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Brudzinski’s sign </a:t>
            </a:r>
          </a:p>
        </p:txBody>
      </p:sp>
      <p:sp>
        <p:nvSpPr>
          <p:cNvPr id="2097164" name="Rectangle 209716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pic>
        <p:nvPicPr>
          <p:cNvPr id="2097153" name="Picture 2" descr="Image result for brudzinskiâs sig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4701" y="2321333"/>
            <a:ext cx="7237877" cy="2243741"/>
          </a:xfrm>
          <a:prstGeom prst="rect">
            <a:avLst/>
          </a:prstGeom>
          <a:noFill/>
        </p:spPr>
      </p:pic>
      <p:sp>
        <p:nvSpPr>
          <p:cNvPr id="2097157" name="Content Placeholder 2097156">
            <a:extLst>
              <a:ext uri="{FF2B5EF4-FFF2-40B4-BE49-F238E27FC236}">
                <a16:creationId xmlns:a16="http://schemas.microsoft.com/office/drawing/2014/main" id="{60BAC7E2-D195-B461-6570-92862B5F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97166" name="Rectangle 209716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60" name="Rectangle 209715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5" name="Picture 5"/>
          <p:cNvPicPr>
            <a:picLocks noChangeAspect="1"/>
          </p:cNvPicPr>
          <p:nvPr/>
        </p:nvPicPr>
        <p:blipFill rotWithShape="1">
          <a:blip r:embed="rId2"/>
          <a:srcRect t="3099" r="6123" b="5065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097162" name="Rectangle 209716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164" name="Rectangle 209716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/>
              <a:t>Maculopapular rash with petechiae </a:t>
            </a:r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1048657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0" name="Rectangle 1048659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2" name="Rectangle 1048661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E"/>
          </a:p>
        </p:txBody>
      </p:sp>
      <p:sp useBgFill="1">
        <p:nvSpPr>
          <p:cNvPr id="1048664" name="Rectangle 1048663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sp>
        <p:nvSpPr>
          <p:cNvPr id="1048666" name="Rectangle 1048665">
            <a:extLst>
              <a:ext uri="{FF2B5EF4-FFF2-40B4-BE49-F238E27FC236}">
                <a16:creationId xmlns:a16="http://schemas.microsoft.com/office/drawing/2014/main" id="{F00CAEBB-FC65-4E55-A355-E4770B7E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876" y="0"/>
            <a:ext cx="4025029" cy="6858000"/>
          </a:xfrm>
          <a:prstGeom prst="rect">
            <a:avLst/>
          </a:prstGeom>
          <a:blipFill dpi="0" rotWithShape="1">
            <a:blip r:embed="rId2">
              <a:alphaModFix amt="8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Diagnosis</a:t>
            </a:r>
          </a:p>
        </p:txBody>
      </p:sp>
      <p:graphicFrame>
        <p:nvGraphicFramePr>
          <p:cNvPr id="1048654" name="Content Placeholder 2">
            <a:extLst>
              <a:ext uri="{FF2B5EF4-FFF2-40B4-BE49-F238E27FC236}">
                <a16:creationId xmlns:a16="http://schemas.microsoft.com/office/drawing/2014/main" id="{D2063460-D614-79C5-1054-73C8ED1E5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712463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60" name="Rectangle 104865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2" name="Rectangle 104866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147822" y="-126787"/>
            <a:ext cx="4190787" cy="7045076"/>
          </a:xfrm>
        </p:spPr>
        <p:txBody>
          <a:bodyPr>
            <a:normAutofit/>
          </a:bodyPr>
          <a:lstStyle/>
          <a:p>
            <a:pPr algn="ctr"/>
            <a:endParaRPr lang="en-JO" sz="6000"/>
          </a:p>
        </p:txBody>
      </p:sp>
      <p:sp>
        <p:nvSpPr>
          <p:cNvPr id="1048664" name="Rectangle 104866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graphicFrame>
        <p:nvGraphicFramePr>
          <p:cNvPr id="1048656" name="Content Placeholder 2">
            <a:extLst>
              <a:ext uri="{FF2B5EF4-FFF2-40B4-BE49-F238E27FC236}">
                <a16:creationId xmlns:a16="http://schemas.microsoft.com/office/drawing/2014/main" id="{B12F6AE8-949B-DA7E-43BF-BD4AA53B8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73698"/>
              </p:ext>
            </p:extLst>
          </p:nvPr>
        </p:nvGraphicFramePr>
        <p:xfrm>
          <a:off x="4810540" y="172278"/>
          <a:ext cx="6573766" cy="645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64" name="Rectangle 2097163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7" name="Picture 2" descr="Image result for lumbar punctur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7654" y="1248284"/>
            <a:ext cx="5367165" cy="4374239"/>
          </a:xfrm>
          <a:prstGeom prst="rect">
            <a:avLst/>
          </a:prstGeom>
          <a:noFill/>
        </p:spPr>
      </p:pic>
      <p:sp>
        <p:nvSpPr>
          <p:cNvPr id="2097166" name="Rectangle 2097165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Spinal Tap</a:t>
            </a:r>
          </a:p>
        </p:txBody>
      </p:sp>
      <p:sp>
        <p:nvSpPr>
          <p:cNvPr id="2097161" name="Content Placeholder 2097160">
            <a:extLst>
              <a:ext uri="{FF2B5EF4-FFF2-40B4-BE49-F238E27FC236}">
                <a16:creationId xmlns:a16="http://schemas.microsoft.com/office/drawing/2014/main" id="{5043A8F5-638C-BC80-6309-8A47145C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097168" name="Rectangle 2097167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  <p:graphicFrame>
        <p:nvGraphicFramePr>
          <p:cNvPr id="1048662" name="Content Placeholder 2">
            <a:extLst>
              <a:ext uri="{FF2B5EF4-FFF2-40B4-BE49-F238E27FC236}">
                <a16:creationId xmlns:a16="http://schemas.microsoft.com/office/drawing/2014/main" id="{5F157205-4079-61F3-05E1-B84EE1029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98533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63" name="Rectangle 209716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165" name="Rectangle 209716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9321801" y="612843"/>
            <a:ext cx="2008050" cy="8763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b="1" dirty="0"/>
              <a:t>CSF analysis</a:t>
            </a:r>
          </a:p>
        </p:txBody>
      </p:sp>
      <p:sp>
        <p:nvSpPr>
          <p:cNvPr id="2097167" name="Rectangle 209716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pic>
        <p:nvPicPr>
          <p:cNvPr id="2097158" name="Picture 5" descr="A screenshot of a video&#10;&#10;Description automatically generated"/>
          <p:cNvPicPr>
            <a:picLocks noChangeAspect="1"/>
          </p:cNvPicPr>
          <p:nvPr/>
        </p:nvPicPr>
        <p:blipFill rotWithShape="1">
          <a:blip r:embed="rId2"/>
          <a:srcRect l="-1" t="5580" r="1259" b="24205"/>
          <a:stretch>
            <a:fillRect/>
          </a:stretch>
        </p:blipFill>
        <p:spPr>
          <a:xfrm>
            <a:off x="498961" y="350955"/>
            <a:ext cx="8347859" cy="5958775"/>
          </a:xfrm>
          <a:prstGeom prst="rect">
            <a:avLst/>
          </a:prstGeom>
        </p:spPr>
      </p:pic>
      <p:sp>
        <p:nvSpPr>
          <p:cNvPr id="1048662" name="TextBox 2"/>
          <p:cNvSpPr txBox="1"/>
          <p:nvPr/>
        </p:nvSpPr>
        <p:spPr>
          <a:xfrm>
            <a:off x="9321801" y="2149813"/>
            <a:ext cx="2312479" cy="4046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Normal CSF appearance is clear if: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Bacterial —&gt; Purulent (cloudy)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Viral —&gt; Clear 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Fungal —&gt; Fibrin </a:t>
            </a:r>
          </a:p>
        </p:txBody>
      </p:sp>
      <p:sp>
        <p:nvSpPr>
          <p:cNvPr id="2097169" name="Rectangle 2097168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362978" y="131925"/>
            <a:ext cx="7779536" cy="1000189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1048664" name="Content Placeholder 4"/>
          <p:cNvSpPr>
            <a:spLocks noGrp="1"/>
          </p:cNvSpPr>
          <p:nvPr>
            <p:ph idx="1"/>
          </p:nvPr>
        </p:nvSpPr>
        <p:spPr>
          <a:xfrm>
            <a:off x="509291" y="910642"/>
            <a:ext cx="8596668" cy="3880773"/>
          </a:xfrm>
        </p:spPr>
        <p:txBody>
          <a:bodyPr/>
          <a:lstStyle/>
          <a:p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After you’ve obtained the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cerebrospinal fluid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sample, you can obtain blood cultures, and then start IV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dexamethasone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15 min before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empiric antibiotics</a:t>
            </a:r>
            <a:endParaRPr lang="en-US" sz="1800" dirty="0">
              <a:solidFill>
                <a:schemeClr val="tx1"/>
              </a:solidFill>
              <a:effectLst/>
              <a:latin typeface="Nunit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JO" dirty="0">
                <a:solidFill>
                  <a:schemeClr val="tx1"/>
                </a:solidFill>
                <a:effectLst/>
              </a:rPr>
              <a:t> 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Empiri</a:t>
            </a:r>
            <a:r>
              <a:rPr lang="en-US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treatment of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meningitis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depends on an individual’s age</a:t>
            </a:r>
            <a:r>
              <a:rPr lang="en-US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JO" dirty="0">
              <a:solidFill>
                <a:schemeClr val="tx1"/>
              </a:solidFill>
            </a:endParaRPr>
          </a:p>
        </p:txBody>
      </p:sp>
      <p:sp>
        <p:nvSpPr>
          <p:cNvPr id="1048665" name="TextBox 5"/>
          <p:cNvSpPr txBox="1"/>
          <p:nvPr/>
        </p:nvSpPr>
        <p:spPr>
          <a:xfrm>
            <a:off x="5189182" y="2516495"/>
            <a:ext cx="1828800" cy="35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graphicFrame>
        <p:nvGraphicFramePr>
          <p:cNvPr id="4194305" name="Table 7"/>
          <p:cNvGraphicFramePr>
            <a:graphicFrameLocks noGrp="1"/>
          </p:cNvGraphicFramePr>
          <p:nvPr/>
        </p:nvGraphicFramePr>
        <p:xfrm>
          <a:off x="362978" y="2231442"/>
          <a:ext cx="10939083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Organism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Empiric treatment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Neonate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Group B streptococcus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E-Coli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Listeria </a:t>
                      </a:r>
                      <a:r>
                        <a:rPr lang="en-US" dirty="0" err="1"/>
                        <a:t>monocytogens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ampicillin + vancomycin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Months- 50years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Neisseria</a:t>
                      </a:r>
                      <a:r>
                        <a:rPr lang="en-US" dirty="0"/>
                        <a:t> Meningitides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H.influenzae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Ceftriaxone</a:t>
                      </a:r>
                      <a:r>
                        <a:rPr lang="en-US" dirty="0"/>
                        <a:t> or </a:t>
                      </a:r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vancomycin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/>
                        <a:t>Elderly &gt;50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S.Pneumoniae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  <a:r>
                        <a:rPr lang="en-US" dirty="0" err="1"/>
                        <a:t>N.meningitide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L.Monocytogens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Gram-negative Bacilli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Ceftriaxone</a:t>
                      </a:r>
                      <a:r>
                        <a:rPr lang="en-US" dirty="0"/>
                        <a:t> or </a:t>
                      </a:r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vancomycin + ampicillin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Immunocompromised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L.monocytogens</a:t>
                      </a:r>
                      <a:r>
                        <a:rPr lang="en-US" dirty="0"/>
                        <a:t> , Gam-negative Bacilli  </a:t>
                      </a:r>
                      <a:r>
                        <a:rPr lang="en-US" dirty="0" err="1"/>
                        <a:t>S.pneumoniae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Ceftazidime</a:t>
                      </a:r>
                      <a:r>
                        <a:rPr lang="en-US" dirty="0"/>
                        <a:t> +vancomycin + ampicillin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1048633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36" name="Rectangle 1048635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407125" y="0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Meningitis</a:t>
            </a: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544285" y="1367681"/>
            <a:ext cx="6281928" cy="3648456"/>
          </a:xfrm>
        </p:spPr>
        <p:txBody>
          <a:bodyPr>
            <a:normAutofit fontScale="47500" lnSpcReduction="20000"/>
          </a:bodyPr>
          <a:lstStyle/>
          <a:p>
            <a:endParaRPr lang="en-US" b="1" dirty="0"/>
          </a:p>
          <a:p>
            <a:r>
              <a:rPr lang="en-US" sz="4400" b="1" dirty="0"/>
              <a:t>Is an Inflammation of the </a:t>
            </a:r>
            <a:r>
              <a:rPr lang="en-US" sz="4400" b="1" dirty="0" err="1"/>
              <a:t>leptomeninges</a:t>
            </a:r>
            <a:r>
              <a:rPr lang="en-US" sz="4400" b="1" dirty="0"/>
              <a:t> ” the tissues surrounding the brain and spinal cord “ and is defined by an abnormal number of WBC in the CSF </a:t>
            </a:r>
          </a:p>
          <a:p>
            <a:r>
              <a:rPr lang="en-US" sz="4400" b="1" dirty="0"/>
              <a:t>The meninges consist of three parts : pia , arachnoid and dura </a:t>
            </a:r>
          </a:p>
          <a:p>
            <a:pPr marL="0" indent="0">
              <a:buNone/>
            </a:pPr>
            <a:r>
              <a:rPr lang="en-US" sz="4400" b="1" dirty="0" err="1"/>
              <a:t>Ususally</a:t>
            </a:r>
            <a:r>
              <a:rPr lang="en-US" sz="4400" b="1" dirty="0"/>
              <a:t> caused by infection : viral, bacterial, Fungal</a:t>
            </a:r>
          </a:p>
          <a:p>
            <a:pPr marL="0" indent="0">
              <a:buNone/>
            </a:pPr>
            <a:r>
              <a:rPr lang="en-US" sz="4400" b="1" dirty="0"/>
              <a:t>Rarely: malignancies, </a:t>
            </a:r>
            <a:r>
              <a:rPr lang="en-US" sz="4400" b="1" dirty="0" err="1"/>
              <a:t>Sarcoidodsis</a:t>
            </a:r>
            <a:r>
              <a:rPr lang="en-US" sz="4400" b="1" dirty="0"/>
              <a:t> ,SLE </a:t>
            </a:r>
          </a:p>
          <a:p>
            <a:pPr>
              <a:buFont typeface="Wingdings" pitchFamily="2" charset="2"/>
              <a:buChar char="q"/>
            </a:pPr>
            <a:r>
              <a:rPr lang="en-JO" sz="4400" b="1" dirty="0"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it’s caused by viruses, </a:t>
            </a:r>
            <a:r>
              <a:rPr lang="en-JO" sz="4400" b="1" u="none" strike="noStrike" dirty="0"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tuberculosis</a:t>
            </a:r>
            <a:r>
              <a:rPr lang="en-JO" sz="4400" b="1" dirty="0"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fungi or parasites, it’s called aseptic meningitis</a:t>
            </a:r>
            <a:r>
              <a:rPr lang="en-JO" sz="4400" b="1" dirty="0">
                <a:effectLst/>
              </a:rPr>
              <a:t> </a:t>
            </a:r>
            <a:endParaRPr lang="en-US" sz="4400" b="1" dirty="0"/>
          </a:p>
        </p:txBody>
      </p:sp>
      <p:pic>
        <p:nvPicPr>
          <p:cNvPr id="1026" name="Picture 2" descr="C:\Users\TOSHIBA\Desktop\meningitis-5b0d5767fa6bcc0037643a0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1" r="18915" b="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extBox 3"/>
          <p:cNvSpPr txBox="1"/>
          <p:nvPr/>
        </p:nvSpPr>
        <p:spPr>
          <a:xfrm>
            <a:off x="653861" y="1081385"/>
            <a:ext cx="7997228" cy="308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Vaccination 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 Vaccinate all adults more than 65 for streptococcus pneumonia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Vaccinate </a:t>
            </a:r>
            <a:r>
              <a:rPr lang="en-US" sz="2800" dirty="0" err="1"/>
              <a:t>asplenic</a:t>
            </a:r>
            <a:r>
              <a:rPr lang="en-US" sz="2800" dirty="0"/>
              <a:t> patients for S.pneumonia N.meningitides H.influenza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Vaccinate immunocompromised patient for N.meningitides </a:t>
            </a:r>
            <a:endParaRPr lang="en-JO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Tuberculous</a:t>
            </a:r>
            <a:r>
              <a:rPr lang="en-US" u="sng" dirty="0"/>
              <a:t> meningitis </a:t>
            </a:r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>
          <a:xfrm>
            <a:off x="595691" y="1488613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Rare in developed countries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Seen frequently as a secondary infection in patients with AIDS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TB meningitis occurs most commonly shortly after a primary infection or as apart of </a:t>
            </a:r>
            <a:r>
              <a:rPr lang="en-US" sz="2800" dirty="0" err="1"/>
              <a:t>miliary</a:t>
            </a:r>
            <a:r>
              <a:rPr lang="en-US" sz="2800" dirty="0"/>
              <a:t> tuberculosis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Fatal if left untreated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If treatment started a later stage the recovery rate 60% or less and the survivors show permanent neurological deficit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24" t="18420" r="11691" b="14172"/>
          <a:stretch>
            <a:fillRect/>
          </a:stretch>
        </p:blipFill>
        <p:spPr>
          <a:xfrm>
            <a:off x="228110" y="0"/>
            <a:ext cx="10584895" cy="65489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Steroids +</a:t>
            </a:r>
            <a:r>
              <a:rPr lang="ar-JO" sz="3600" dirty="0"/>
              <a:t> </a:t>
            </a:r>
            <a:r>
              <a:rPr lang="en-US" sz="3600" dirty="0"/>
              <a:t>anti TB drugs for 9-12 months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Isoniazid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Rifampin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Pyrazinamide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/>
              <a:t>Ethambutol</a:t>
            </a:r>
            <a:r>
              <a:rPr lang="en-US" sz="3600" dirty="0"/>
              <a:t>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4"/>
          <p:cNvSpPr>
            <a:spLocks noGrp="1"/>
          </p:cNvSpPr>
          <p:nvPr>
            <p:ph type="title"/>
          </p:nvPr>
        </p:nvSpPr>
        <p:spPr>
          <a:xfrm>
            <a:off x="3261946" y="2004646"/>
            <a:ext cx="12101398" cy="2337165"/>
          </a:xfrm>
        </p:spPr>
        <p:txBody>
          <a:bodyPr/>
          <a:lstStyle/>
          <a:p>
            <a:r>
              <a:rPr lang="en-US" sz="6000" b="1" dirty="0">
                <a:solidFill>
                  <a:schemeClr val="tx2"/>
                </a:solidFill>
              </a:rPr>
              <a:t>Encephalitis</a:t>
            </a:r>
            <a:r>
              <a:rPr lang="en-US" dirty="0"/>
              <a:t> </a:t>
            </a:r>
            <a:endParaRPr lang="en-J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677334" y="167813"/>
            <a:ext cx="8596668" cy="1320800"/>
          </a:xfrm>
        </p:spPr>
        <p:txBody>
          <a:bodyPr/>
          <a:lstStyle/>
          <a:p>
            <a:r>
              <a:rPr lang="en-US" b="1" u="sng" dirty="0">
                <a:solidFill>
                  <a:schemeClr val="tx2"/>
                </a:solidFill>
              </a:rPr>
              <a:t>Encephalitis </a:t>
            </a:r>
            <a:r>
              <a:rPr lang="en-US" dirty="0"/>
              <a:t> </a:t>
            </a:r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>
          <a:xfrm>
            <a:off x="575695" y="1488613"/>
            <a:ext cx="9082620" cy="4100145"/>
          </a:xfrm>
        </p:spPr>
        <p:txBody>
          <a:bodyPr>
            <a:noAutofit/>
          </a:bodyPr>
          <a:lstStyle/>
          <a:p>
            <a:r>
              <a:rPr lang="en-US" sz="2800" dirty="0"/>
              <a:t>Encephalitis is a diffuse inflammation of the brain parenchyma and is often seen with meningitis </a:t>
            </a:r>
          </a:p>
          <a:p>
            <a:r>
              <a:rPr lang="en-US" sz="2800" dirty="0"/>
              <a:t>It is usually viral in origin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Herpes simplex virus -1 (most common)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Enterovirus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Arbovirus – for examples West Nile virus 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Less common : measles, mumps , EBV ,CMV , VZV 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08086" y="859623"/>
            <a:ext cx="8596668" cy="1320800"/>
          </a:xfrm>
        </p:spPr>
        <p:txBody>
          <a:bodyPr/>
          <a:lstStyle/>
          <a:p>
            <a:r>
              <a:rPr lang="en-US" b="1" u="sng" dirty="0">
                <a:solidFill>
                  <a:schemeClr val="tx2"/>
                </a:solidFill>
              </a:rPr>
              <a:t>Clinical features </a:t>
            </a:r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808086" y="1916063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Headache </a:t>
            </a:r>
          </a:p>
          <a:p>
            <a:r>
              <a:rPr lang="en-US" sz="2800" dirty="0"/>
              <a:t>Fever </a:t>
            </a:r>
          </a:p>
          <a:p>
            <a:r>
              <a:rPr lang="en-US" sz="2800" dirty="0"/>
              <a:t>Focal neurological signs ( </a:t>
            </a:r>
            <a:r>
              <a:rPr lang="en-US" sz="2800" dirty="0" err="1"/>
              <a:t>sush</a:t>
            </a:r>
            <a:r>
              <a:rPr lang="en-US" sz="2800" dirty="0"/>
              <a:t> as hemiparesis , aphasia , cranial nerve lesions ) </a:t>
            </a:r>
          </a:p>
          <a:p>
            <a:r>
              <a:rPr lang="en-US" sz="2800" dirty="0"/>
              <a:t>Seizures </a:t>
            </a:r>
          </a:p>
          <a:p>
            <a:r>
              <a:rPr lang="en-US" sz="2800" dirty="0"/>
              <a:t>Altered mental status </a:t>
            </a:r>
          </a:p>
          <a:p>
            <a:r>
              <a:rPr lang="en-US" sz="2800" dirty="0" err="1"/>
              <a:t>Meningism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790691" y="929337"/>
            <a:ext cx="8596668" cy="1320800"/>
          </a:xfrm>
        </p:spPr>
        <p:txBody>
          <a:bodyPr/>
          <a:lstStyle/>
          <a:p>
            <a:r>
              <a:rPr lang="en-US" sz="4000" b="1" u="sng" dirty="0">
                <a:solidFill>
                  <a:schemeClr val="tx2"/>
                </a:solidFill>
              </a:rPr>
              <a:t>Investigations</a:t>
            </a:r>
            <a:r>
              <a:rPr lang="en-US" dirty="0"/>
              <a:t> </a:t>
            </a:r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790691" y="2324086"/>
            <a:ext cx="97200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Routine laboratory test including CXR , urine and blood culture ,serum chemistries ( to rule out the non viral causes)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LP ( CSF analysis)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CSF PCR (most sensitive and specific)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MRI ( to rule out focal neurologic causes ,such as abscess)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94821" y="993530"/>
            <a:ext cx="8596668" cy="1320800"/>
          </a:xfrm>
        </p:spPr>
        <p:txBody>
          <a:bodyPr/>
          <a:lstStyle/>
          <a:p>
            <a:r>
              <a:rPr lang="en-US" b="1" u="sng" dirty="0">
                <a:solidFill>
                  <a:schemeClr val="tx2"/>
                </a:solidFill>
              </a:rPr>
              <a:t>Management </a:t>
            </a:r>
          </a:p>
        </p:txBody>
      </p:sp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785885" y="2508302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HSV-1: IV Acyclovir for 2-3 weeks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CMV : </a:t>
            </a:r>
            <a:r>
              <a:rPr lang="en-US" sz="2800" dirty="0" err="1"/>
              <a:t>ganciclovir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Steroids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Anticonvulsant for seizure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3"/>
          <p:cNvSpPr>
            <a:spLocks noGrp="1"/>
          </p:cNvSpPr>
          <p:nvPr>
            <p:ph type="title"/>
          </p:nvPr>
        </p:nvSpPr>
        <p:spPr>
          <a:xfrm>
            <a:off x="-957972" y="1600200"/>
            <a:ext cx="13790760" cy="2930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 you </a:t>
            </a:r>
            <a:endParaRPr lang="en-JO" b="1" dirty="0">
              <a:solidFill>
                <a:schemeClr val="accent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15" y="3170294"/>
            <a:ext cx="2286000" cy="21655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 of Entry </a:t>
            </a:r>
            <a:endParaRPr lang="en-JO" dirty="0"/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Invasion of the bloodstream </a:t>
            </a:r>
          </a:p>
          <a:p>
            <a:r>
              <a:rPr lang="en-US" sz="2400" dirty="0"/>
              <a:t>Retrograde transport along cranial (</a:t>
            </a:r>
            <a:r>
              <a:rPr lang="en-US" sz="2400" dirty="0" err="1"/>
              <a:t>eg:olfactory</a:t>
            </a:r>
            <a:r>
              <a:rPr lang="en-US" sz="2400" dirty="0"/>
              <a:t>) or peripheral nerves </a:t>
            </a:r>
          </a:p>
          <a:p>
            <a:r>
              <a:rPr lang="en-US" sz="2400" dirty="0"/>
              <a:t>Contagious spread from sinusitis , otitis media , surgery or trauma . </a:t>
            </a:r>
          </a:p>
          <a:p>
            <a:endParaRPr lang="en-US" sz="2400" dirty="0"/>
          </a:p>
          <a:p>
            <a:r>
              <a:rPr lang="en-US" sz="2400" dirty="0"/>
              <a:t>Can be classified as acute or chronic depending on the onset of symptoms: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Acute : onset within hours to days (</a:t>
            </a:r>
            <a:r>
              <a:rPr lang="en-US" sz="2400" dirty="0" err="1"/>
              <a:t>sush</a:t>
            </a:r>
            <a:r>
              <a:rPr lang="en-US" sz="2400" dirty="0"/>
              <a:t> as : Bacterial meningitis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Chronic : within weeks to months ( </a:t>
            </a:r>
            <a:r>
              <a:rPr lang="en-US" sz="2400" dirty="0" err="1"/>
              <a:t>sush</a:t>
            </a:r>
            <a:r>
              <a:rPr lang="en-US" sz="2400" dirty="0"/>
              <a:t> as tuberculosis , fungal , parasite , Lyme disease 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306" name="Rectangle 4194305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4194307" name="Rectangle 4194306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4194308" name="Rectangle 4194307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sp>
        <p:nvSpPr>
          <p:cNvPr id="4194315" name="Rectangle 4194314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grpSp>
        <p:nvGrpSpPr>
          <p:cNvPr id="4194317" name="Group 4194316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194318" name="Straight Connector 4194317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4319" name="Straight Connector 4194318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4320" name="Straight Connector 4194319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4322" name="Rectangle 4194321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/>
              <a:t>Bacterial Meningitis </a:t>
            </a: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spc="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Causes Depend on Age </a:t>
            </a:r>
          </a:p>
        </p:txBody>
      </p:sp>
      <p:sp>
        <p:nvSpPr>
          <p:cNvPr id="4194324" name="Rectangle 4194323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4326" name="Rectangle 4194325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4328" name="Rectangle 4194327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cxnSp>
        <p:nvCxnSpPr>
          <p:cNvPr id="4194330" name="Straight Connector 4194329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4332" name="Straight Connector 4194331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4334" name="Straight Connector 4194333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4" name="TextBox 6"/>
          <p:cNvSpPr txBox="1"/>
          <p:nvPr/>
        </p:nvSpPr>
        <p:spPr>
          <a:xfrm rot="10800000" flipV="1">
            <a:off x="911668" y="5313569"/>
            <a:ext cx="6839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Immunocompromised – </a:t>
            </a:r>
            <a:r>
              <a:rPr lang="en-US" sz="2800" b="1" dirty="0" err="1"/>
              <a:t>L.monocytogens</a:t>
            </a:r>
            <a:r>
              <a:rPr lang="en-US" sz="2800" b="1" dirty="0"/>
              <a:t> , Gam-negative Bacilli  </a:t>
            </a:r>
            <a:r>
              <a:rPr lang="en-US" sz="2800" b="1" dirty="0" err="1"/>
              <a:t>S.pneumoniae</a:t>
            </a:r>
            <a:r>
              <a:rPr lang="en-US" sz="2800" b="1" dirty="0"/>
              <a:t> </a:t>
            </a:r>
            <a:endParaRPr lang="en-JO" sz="2800" b="1" dirty="0"/>
          </a:p>
        </p:txBody>
      </p:sp>
      <p:graphicFrame>
        <p:nvGraphicFramePr>
          <p:cNvPr id="419430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83747"/>
              </p:ext>
            </p:extLst>
          </p:nvPr>
        </p:nvGraphicFramePr>
        <p:xfrm>
          <a:off x="26217" y="1194612"/>
          <a:ext cx="8280590" cy="342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748">
                <a:tc>
                  <a:txBody>
                    <a:bodyPr/>
                    <a:lstStyle/>
                    <a:p>
                      <a:r>
                        <a:rPr lang="en-US" sz="1500"/>
                        <a:t>Neonate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Children&gt;3 Months 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Adults (age 18-50)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Elderly &gt;50</a:t>
                      </a:r>
                      <a:endParaRPr lang="en-JO" sz="1500" dirty="0"/>
                    </a:p>
                  </a:txBody>
                  <a:tcPr marL="76686" marR="76686" marT="38343" marB="383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3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Group B streptococcus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E-Coli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Listeria </a:t>
                      </a:r>
                      <a:r>
                        <a:rPr lang="en-US" sz="1500" dirty="0" err="1"/>
                        <a:t>monocytogens</a:t>
                      </a:r>
                      <a:r>
                        <a:rPr lang="en-US" sz="1500" dirty="0"/>
                        <a:t> </a:t>
                      </a:r>
                      <a:endParaRPr lang="en-JO" sz="1500" dirty="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Neisseria Meningitides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H.influenzae 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N.meningitide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H.influenzae 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/>
                        <a:t>S.Pneumoniae</a:t>
                      </a:r>
                      <a:r>
                        <a:rPr lang="en-US" sz="15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N.meningitide</a:t>
                      </a:r>
                      <a:endParaRPr lang="en-US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/>
                        <a:t>L.Monocytogens</a:t>
                      </a:r>
                      <a:r>
                        <a:rPr lang="en-US" sz="15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Gram-negative Bacilli  </a:t>
                      </a:r>
                      <a:endParaRPr lang="en-JO" sz="1500" dirty="0"/>
                    </a:p>
                  </a:txBody>
                  <a:tcPr marL="76686" marR="76686" marT="38343" marB="383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497063" y="53762"/>
            <a:ext cx="5966105" cy="1006436"/>
          </a:xfrm>
        </p:spPr>
        <p:txBody>
          <a:bodyPr>
            <a:noAutofit/>
          </a:bodyPr>
          <a:lstStyle/>
          <a:p>
            <a:r>
              <a:rPr lang="en-US" sz="2400" dirty="0"/>
              <a:t>Streptococcus pneumoniae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0" y="2051383"/>
            <a:ext cx="12240761" cy="5525817"/>
          </a:xfrm>
        </p:spPr>
        <p:txBody>
          <a:bodyPr/>
          <a:lstStyle/>
          <a:p>
            <a:endParaRPr lang="en-US" dirty="0"/>
          </a:p>
          <a:p>
            <a:endParaRPr lang="en-JO" dirty="0"/>
          </a:p>
        </p:txBody>
      </p:sp>
      <p:sp>
        <p:nvSpPr>
          <p:cNvPr id="1048640" name="TextBox 5"/>
          <p:cNvSpPr txBox="1"/>
          <p:nvPr/>
        </p:nvSpPr>
        <p:spPr>
          <a:xfrm>
            <a:off x="5548768" y="2518372"/>
            <a:ext cx="1828800" cy="35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1048642" name="Title 1"/>
          <p:cNvSpPr txBox="1"/>
          <p:nvPr/>
        </p:nvSpPr>
        <p:spPr>
          <a:xfrm>
            <a:off x="497063" y="349349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N.meningitides  </a:t>
            </a:r>
          </a:p>
        </p:txBody>
      </p:sp>
      <p:sp>
        <p:nvSpPr>
          <p:cNvPr id="1048643" name="Content Placeholder 2"/>
          <p:cNvSpPr txBox="1"/>
          <p:nvPr/>
        </p:nvSpPr>
        <p:spPr>
          <a:xfrm>
            <a:off x="855050" y="402157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Gram negative diplococci</a:t>
            </a:r>
          </a:p>
          <a:p>
            <a:r>
              <a:rPr lang="en-US" dirty="0">
                <a:solidFill>
                  <a:schemeClr val="tx1"/>
                </a:solidFill>
              </a:rPr>
              <a:t>Hematogenous spread</a:t>
            </a:r>
          </a:p>
          <a:p>
            <a:r>
              <a:rPr lang="en-US" dirty="0">
                <a:solidFill>
                  <a:schemeClr val="tx1"/>
                </a:solidFill>
              </a:rPr>
              <a:t>Transmitted by respiratory droplets</a:t>
            </a:r>
          </a:p>
          <a:p>
            <a:r>
              <a:rPr lang="en-US" dirty="0">
                <a:solidFill>
                  <a:schemeClr val="tx1"/>
                </a:solidFill>
              </a:rPr>
              <a:t>Collage students and military recruits</a:t>
            </a:r>
          </a:p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chemeClr val="tx1"/>
                </a:solidFill>
              </a:rPr>
              <a:t>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48644" name="Content Placeholder 2"/>
          <p:cNvSpPr txBox="1"/>
          <p:nvPr/>
        </p:nvSpPr>
        <p:spPr>
          <a:xfrm>
            <a:off x="5500394" y="4021579"/>
            <a:ext cx="8896774" cy="240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Bacteremia can complicate meningitis</a:t>
            </a:r>
          </a:p>
          <a:p>
            <a:r>
              <a:rPr lang="en-US" b="1" dirty="0" err="1"/>
              <a:t>Meningococcemia</a:t>
            </a:r>
            <a:endParaRPr lang="en-US" b="1" dirty="0"/>
          </a:p>
          <a:p>
            <a:pPr marL="0" indent="0">
              <a:buFont typeface="Wingdings 3" charset="2"/>
              <a:buNone/>
            </a:pPr>
            <a:r>
              <a:rPr lang="en-US" b="1" dirty="0"/>
              <a:t>      septic shock, fever, chills, tachycardia and hypotension</a:t>
            </a:r>
          </a:p>
          <a:p>
            <a:pPr marL="0" indent="0">
              <a:buFont typeface="Wingdings 3" charset="2"/>
              <a:buNone/>
            </a:pPr>
            <a:r>
              <a:rPr lang="en-US" b="1" dirty="0"/>
              <a:t>   purpuric rash , DIC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/>
              <a:t>Waterhouse-Friderichsen</a:t>
            </a:r>
            <a:r>
              <a:rPr lang="en-US" b="1" dirty="0"/>
              <a:t> syndrome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graphicFrame>
        <p:nvGraphicFramePr>
          <p:cNvPr id="1048646" name="Content Placeholder 2">
            <a:extLst>
              <a:ext uri="{FF2B5EF4-FFF2-40B4-BE49-F238E27FC236}">
                <a16:creationId xmlns:a16="http://schemas.microsoft.com/office/drawing/2014/main" id="{AF54463E-F3F2-C1BE-5D25-66587B52B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92316"/>
              </p:ext>
            </p:extLst>
          </p:nvPr>
        </p:nvGraphicFramePr>
        <p:xfrm>
          <a:off x="855050" y="730584"/>
          <a:ext cx="10422550" cy="269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1048654">
            <a:extLst>
              <a:ext uri="{FF2B5EF4-FFF2-40B4-BE49-F238E27FC236}">
                <a16:creationId xmlns:a16="http://schemas.microsoft.com/office/drawing/2014/main" id="{94C58ED0-C700-47B2-8D54-31F4BB36B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08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57" name="Rectangle 1048656">
            <a:extLst>
              <a:ext uri="{FF2B5EF4-FFF2-40B4-BE49-F238E27FC236}">
                <a16:creationId xmlns:a16="http://schemas.microsoft.com/office/drawing/2014/main" id="{402CE993-FD51-4457-811A-994FA50DF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53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9" name="Rectangle 1048658">
            <a:extLst>
              <a:ext uri="{FF2B5EF4-FFF2-40B4-BE49-F238E27FC236}">
                <a16:creationId xmlns:a16="http://schemas.microsoft.com/office/drawing/2014/main" id="{F27CD2F8-1805-44AF-B9A7-75DE06E2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4738" y="0"/>
            <a:ext cx="5427262" cy="6858000"/>
          </a:xfrm>
          <a:prstGeom prst="rect">
            <a:avLst/>
          </a:prstGeom>
          <a:blipFill dpi="0" rotWithShape="1">
            <a:blip r:embed="rId2">
              <a:alphaModFix amt="1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61" name="Rectangle 1048660">
            <a:extLst>
              <a:ext uri="{FF2B5EF4-FFF2-40B4-BE49-F238E27FC236}">
                <a16:creationId xmlns:a16="http://schemas.microsoft.com/office/drawing/2014/main" id="{B2D40F7A-4BD9-4F50-A33B-8CB290C00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1048663" name="Rectangle 1048662">
            <a:extLst>
              <a:ext uri="{FF2B5EF4-FFF2-40B4-BE49-F238E27FC236}">
                <a16:creationId xmlns:a16="http://schemas.microsoft.com/office/drawing/2014/main" id="{BD2FDAD1-72F9-4134-9A38-92BDC75F7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7747000" y="965200"/>
            <a:ext cx="3454400" cy="4936067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Neisseria meningitidis</a:t>
            </a:r>
            <a:br>
              <a:rPr lang="ar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O" sz="23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transmitted in respiratory droplets, people in close contact with individuals should receive antibiotic prophylaxis. </a:t>
            </a:r>
            <a:r>
              <a:rPr lang="en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Rifampin</a:t>
            </a:r>
            <a:r>
              <a:rPr lang="en-JO" sz="23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classically used, but </a:t>
            </a:r>
            <a:r>
              <a:rPr lang="en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ciprofloxacin</a:t>
            </a:r>
            <a:r>
              <a:rPr lang="en-JO" sz="23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ceftriaxone</a:t>
            </a:r>
            <a:r>
              <a:rPr lang="en-JO" sz="23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are also good options.</a:t>
            </a:r>
            <a:endParaRPr lang="en-JO" sz="23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8649" name="Content Placeholder 2"/>
          <p:cNvSpPr>
            <a:spLocks/>
          </p:cNvSpPr>
          <p:nvPr/>
        </p:nvSpPr>
        <p:spPr>
          <a:xfrm>
            <a:off x="975850" y="2475032"/>
            <a:ext cx="4984216" cy="2250013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 positive rod</a:t>
            </a:r>
          </a:p>
          <a:p>
            <a:pPr defTabSz="260604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Immunocompromised </a:t>
            </a:r>
          </a:p>
          <a:p>
            <a:pPr defTabSz="260604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neonates, elderly, HIV, steroids, hematological malignancies, organ transplants and pregnancy </a:t>
            </a:r>
            <a:endParaRPr lang="en-US" sz="6000" b="1" dirty="0"/>
          </a:p>
        </p:txBody>
      </p:sp>
      <p:sp>
        <p:nvSpPr>
          <p:cNvPr id="1048650" name="Title 1"/>
          <p:cNvSpPr txBox="1"/>
          <p:nvPr/>
        </p:nvSpPr>
        <p:spPr>
          <a:xfrm>
            <a:off x="2094140" y="1069054"/>
            <a:ext cx="4984216" cy="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260604">
              <a:spcAft>
                <a:spcPts val="600"/>
              </a:spcAft>
            </a:pPr>
            <a:r>
              <a:rPr lang="en-US" sz="4400" kern="1200" dirty="0">
                <a:solidFill>
                  <a:srgbClr val="7F037D"/>
                </a:solidFill>
                <a:latin typeface="+mj-lt"/>
                <a:ea typeface="+mj-ea"/>
                <a:cs typeface="+mj-cs"/>
              </a:rPr>
              <a:t>Listeria</a:t>
            </a:r>
            <a:endParaRPr lang="en-US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Aseptic Meningitis </a:t>
            </a:r>
            <a:endParaRPr lang="en-JO"/>
          </a:p>
        </p:txBody>
      </p:sp>
      <p:graphicFrame>
        <p:nvGraphicFramePr>
          <p:cNvPr id="1048630" name="Content Placeholder 2">
            <a:extLst>
              <a:ext uri="{FF2B5EF4-FFF2-40B4-BE49-F238E27FC236}">
                <a16:creationId xmlns:a16="http://schemas.microsoft.com/office/drawing/2014/main" id="{0B9036C6-B1FB-B76E-0257-7681ABC3F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329560"/>
              </p:ext>
            </p:extLst>
          </p:nvPr>
        </p:nvGraphicFramePr>
        <p:xfrm>
          <a:off x="1066800" y="1908312"/>
          <a:ext cx="10661374" cy="477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50" t="34137" r="24645" b="46207"/>
          <a:stretch/>
        </p:blipFill>
        <p:spPr>
          <a:xfrm>
            <a:off x="684938" y="1865077"/>
            <a:ext cx="10619167" cy="28162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8" name="Rectangle 104861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9" name="Rectangle 10486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87754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Clinical features :</a:t>
            </a:r>
          </a:p>
        </p:txBody>
      </p:sp>
      <p:sp>
        <p:nvSpPr>
          <p:cNvPr id="1048620" name="Rectangle 1048619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2000" b="1"/>
              <a:t>Symptoms</a:t>
            </a:r>
            <a:r>
              <a:rPr lang="en-US" sz="2000"/>
              <a:t> : Triad </a:t>
            </a:r>
          </a:p>
          <a:p>
            <a:pPr>
              <a:buFont typeface="+mj-lt"/>
              <a:buAutoNum type="arabicPeriod"/>
            </a:pPr>
            <a:r>
              <a:rPr lang="en-US" sz="2000"/>
              <a:t>Fever </a:t>
            </a:r>
          </a:p>
          <a:p>
            <a:pPr>
              <a:buFont typeface="+mj-lt"/>
              <a:buAutoNum type="arabicPeriod"/>
            </a:pPr>
            <a:r>
              <a:rPr lang="en-US" sz="2000"/>
              <a:t>Altered mental status</a:t>
            </a:r>
          </a:p>
          <a:p>
            <a:pPr>
              <a:buFont typeface="+mj-lt"/>
              <a:buAutoNum type="arabicPeriod"/>
            </a:pPr>
            <a:r>
              <a:rPr lang="en-US" sz="2000"/>
              <a:t>Stiff,painful neck </a:t>
            </a:r>
          </a:p>
          <a:p>
            <a:r>
              <a:rPr lang="en-US" sz="2000"/>
              <a:t>Other symptoms:headache, Nausea and vomiting , Malaise , photophobia,  ( confusion ,lethargy, even coma)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1084</Words>
  <Application>Microsoft Office PowerPoint</Application>
  <PresentationFormat>شاشة عريضة</PresentationFormat>
  <Paragraphs>209</Paragraphs>
  <Slides>29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Savon</vt:lpstr>
      <vt:lpstr>CNS infections </vt:lpstr>
      <vt:lpstr>Meningitis</vt:lpstr>
      <vt:lpstr>Route of Entry </vt:lpstr>
      <vt:lpstr>Bacterial Meningitis </vt:lpstr>
      <vt:lpstr>Streptococcus pneumoniae</vt:lpstr>
      <vt:lpstr>Neisseria meningitidis  is transmitted in respiratory droplets, people in close contact with individuals should receive antibiotic prophylaxis. Rifampin is classically used, but ciprofloxacin and ceftriaxone are also good options.</vt:lpstr>
      <vt:lpstr>Aseptic Meningitis </vt:lpstr>
      <vt:lpstr>عرض تقديمي في PowerPoint</vt:lpstr>
      <vt:lpstr>Clinical features :</vt:lpstr>
      <vt:lpstr>عرض تقديمي في PowerPoint</vt:lpstr>
      <vt:lpstr>Kernig’s sign</vt:lpstr>
      <vt:lpstr>Brudzinski’s sign </vt:lpstr>
      <vt:lpstr>Maculopapular rash with petechiae </vt:lpstr>
      <vt:lpstr>Diagnosis</vt:lpstr>
      <vt:lpstr>عرض تقديمي في PowerPoint</vt:lpstr>
      <vt:lpstr>Spinal Tap</vt:lpstr>
      <vt:lpstr>عرض تقديمي في PowerPoint</vt:lpstr>
      <vt:lpstr>CSF analysis</vt:lpstr>
      <vt:lpstr>Treatment</vt:lpstr>
      <vt:lpstr>عرض تقديمي في PowerPoint</vt:lpstr>
      <vt:lpstr>Tuberculous meningitis </vt:lpstr>
      <vt:lpstr>عرض تقديمي في PowerPoint</vt:lpstr>
      <vt:lpstr>Management </vt:lpstr>
      <vt:lpstr>Encephalitis </vt:lpstr>
      <vt:lpstr>Encephalitis  </vt:lpstr>
      <vt:lpstr>Clinical features </vt:lpstr>
      <vt:lpstr>Investigations </vt:lpstr>
      <vt:lpstr>Management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infections</dc:title>
  <dc:creator>DELL</dc:creator>
  <cp:lastModifiedBy>safaamatar305@gmail.com</cp:lastModifiedBy>
  <cp:revision>7</cp:revision>
  <dcterms:created xsi:type="dcterms:W3CDTF">2019-02-12T19:34:06Z</dcterms:created>
  <dcterms:modified xsi:type="dcterms:W3CDTF">2025-09-11T17:25:55Z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c4c7c14067ee4d2ea0eb88d9ae292268</vt:lpwstr>
  </property>
</Properties>
</file>