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8" r:id="rId3"/>
    <p:sldId id="279" r:id="rId4"/>
    <p:sldId id="280" r:id="rId5"/>
    <p:sldId id="281" r:id="rId6"/>
    <p:sldId id="284" r:id="rId7"/>
    <p:sldId id="285" r:id="rId8"/>
    <p:sldId id="287" r:id="rId9"/>
    <p:sldId id="286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7" r:id="rId18"/>
    <p:sldId id="295" r:id="rId19"/>
    <p:sldId id="257" r:id="rId20"/>
    <p:sldId id="258" r:id="rId21"/>
    <p:sldId id="259" r:id="rId22"/>
    <p:sldId id="260" r:id="rId23"/>
    <p:sldId id="261" r:id="rId24"/>
    <p:sldId id="262" r:id="rId25"/>
    <p:sldId id="264" r:id="rId26"/>
    <p:sldId id="265" r:id="rId27"/>
    <p:sldId id="272" r:id="rId28"/>
    <p:sldId id="274" r:id="rId29"/>
    <p:sldId id="275" r:id="rId30"/>
    <p:sldId id="276" r:id="rId31"/>
    <p:sldId id="298" r:id="rId32"/>
    <p:sldId id="299" r:id="rId33"/>
    <p:sldId id="300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871D25-D875-4A36-9DEE-8458A03A7DE8}" type="doc">
      <dgm:prSet loTypeId="urn:microsoft.com/office/officeart/2005/8/layout/orgChart1" loCatId="hierarchy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8A1D856-10F7-4186-8099-227FD8FEBA18}">
      <dgm:prSet phldrT="[Text]" custT="1"/>
      <dgm:spPr/>
      <dgm:t>
        <a:bodyPr/>
        <a:lstStyle/>
        <a:p>
          <a:r>
            <a:rPr lang="en-US" sz="2800" b="1" dirty="0"/>
            <a:t>Treatment of poisoned patient  </a:t>
          </a:r>
        </a:p>
      </dgm:t>
    </dgm:pt>
    <dgm:pt modelId="{D1CA2550-C453-418F-BD6E-F1CF6B5D026A}" type="parTrans" cxnId="{FFEF3DBD-03DF-4EB9-8E91-60974D7804AD}">
      <dgm:prSet/>
      <dgm:spPr/>
      <dgm:t>
        <a:bodyPr/>
        <a:lstStyle/>
        <a:p>
          <a:endParaRPr lang="en-US"/>
        </a:p>
      </dgm:t>
    </dgm:pt>
    <dgm:pt modelId="{5A0D10BA-4D12-4C37-8C3B-5CB5FAB6677E}" type="sibTrans" cxnId="{FFEF3DBD-03DF-4EB9-8E91-60974D7804AD}">
      <dgm:prSet/>
      <dgm:spPr/>
      <dgm:t>
        <a:bodyPr/>
        <a:lstStyle/>
        <a:p>
          <a:endParaRPr lang="en-US"/>
        </a:p>
      </dgm:t>
    </dgm:pt>
    <dgm:pt modelId="{52600976-89B1-4A2E-8C9D-FDFB7F695B53}">
      <dgm:prSet phldrT="[Text]"/>
      <dgm:spPr/>
      <dgm:t>
        <a:bodyPr/>
        <a:lstStyle/>
        <a:p>
          <a:r>
            <a:rPr lang="en-US" b="1" dirty="0"/>
            <a:t>Stop exposure and emergency treatment.</a:t>
          </a:r>
        </a:p>
      </dgm:t>
    </dgm:pt>
    <dgm:pt modelId="{2D0486C6-80C4-47C7-9647-EF6E4DAE9854}" type="parTrans" cxnId="{7148BD1D-481D-40E5-8AAB-8B6179BCC6F3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74E5FE15-88A5-4A53-8539-B4F5B98017DE}" type="sibTrans" cxnId="{7148BD1D-481D-40E5-8AAB-8B6179BCC6F3}">
      <dgm:prSet/>
      <dgm:spPr/>
      <dgm:t>
        <a:bodyPr/>
        <a:lstStyle/>
        <a:p>
          <a:endParaRPr lang="en-US"/>
        </a:p>
      </dgm:t>
    </dgm:pt>
    <dgm:pt modelId="{9E2A67B5-54A6-47A9-A668-8E5C1E50D10E}">
      <dgm:prSet phldrT="[Text]"/>
      <dgm:spPr/>
      <dgm:t>
        <a:bodyPr/>
        <a:lstStyle/>
        <a:p>
          <a:r>
            <a:rPr lang="en-US" b="1" dirty="0"/>
            <a:t>Decontamination </a:t>
          </a:r>
        </a:p>
      </dgm:t>
    </dgm:pt>
    <dgm:pt modelId="{62C722C9-9671-403B-B31C-32576910692F}" type="parTrans" cxnId="{B03410E5-4E79-490E-BE27-BD07A4DD483B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5735672E-F0BC-45C1-B8BA-57302C9E9666}" type="sibTrans" cxnId="{B03410E5-4E79-490E-BE27-BD07A4DD483B}">
      <dgm:prSet/>
      <dgm:spPr/>
      <dgm:t>
        <a:bodyPr/>
        <a:lstStyle/>
        <a:p>
          <a:endParaRPr lang="en-US"/>
        </a:p>
      </dgm:t>
    </dgm:pt>
    <dgm:pt modelId="{DDFA0C52-B529-4292-9D0A-2BD547F4A8B1}">
      <dgm:prSet phldrT="[Text]"/>
      <dgm:spPr/>
      <dgm:t>
        <a:bodyPr/>
        <a:lstStyle/>
        <a:p>
          <a:r>
            <a:rPr lang="en-US" b="1"/>
            <a:t>Specific treatment</a:t>
          </a:r>
          <a:endParaRPr lang="en-US" b="1" dirty="0"/>
        </a:p>
      </dgm:t>
    </dgm:pt>
    <dgm:pt modelId="{4CE39DA6-1B7E-4C15-8286-437B3EA1A6D2}" type="parTrans" cxnId="{9C067E9D-6D27-4D5D-A690-143F9913C824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914CD95B-BE10-4D77-AAB1-04A2E2D1797B}" type="sibTrans" cxnId="{9C067E9D-6D27-4D5D-A690-143F9913C824}">
      <dgm:prSet/>
      <dgm:spPr/>
      <dgm:t>
        <a:bodyPr/>
        <a:lstStyle/>
        <a:p>
          <a:endParaRPr lang="en-US"/>
        </a:p>
      </dgm:t>
    </dgm:pt>
    <dgm:pt modelId="{30BDF159-CF07-4CDC-B05A-B99900A4AB8B}">
      <dgm:prSet/>
      <dgm:spPr/>
      <dgm:t>
        <a:bodyPr/>
        <a:lstStyle/>
        <a:p>
          <a:r>
            <a:rPr lang="en-US" b="1"/>
            <a:t>Symptomatic </a:t>
          </a:r>
          <a:endParaRPr lang="en-US" b="1" dirty="0"/>
        </a:p>
      </dgm:t>
    </dgm:pt>
    <dgm:pt modelId="{5D7A22D3-FE23-4D7E-86FD-F2307CCB74F9}" type="parTrans" cxnId="{3DBCE963-5625-4FED-988B-028E088F27A8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6A199C14-2137-4B12-8E7C-83F1151F9120}" type="sibTrans" cxnId="{3DBCE963-5625-4FED-988B-028E088F27A8}">
      <dgm:prSet/>
      <dgm:spPr/>
      <dgm:t>
        <a:bodyPr/>
        <a:lstStyle/>
        <a:p>
          <a:endParaRPr lang="en-US"/>
        </a:p>
      </dgm:t>
    </dgm:pt>
    <dgm:pt modelId="{4360FE09-95E0-4781-AB9A-7773D69A63AA}">
      <dgm:prSet/>
      <dgm:spPr/>
      <dgm:t>
        <a:bodyPr/>
        <a:lstStyle/>
        <a:p>
          <a:r>
            <a:rPr lang="en-US" b="1"/>
            <a:t>Prevent absorption </a:t>
          </a:r>
          <a:endParaRPr lang="en-US" b="1" dirty="0"/>
        </a:p>
      </dgm:t>
    </dgm:pt>
    <dgm:pt modelId="{5266180D-E68E-4D72-B15E-8C6808515103}" type="parTrans" cxnId="{F7F32267-CDF0-4F43-AB22-EB5803BA81CE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117C3E10-8293-47A1-827C-3825C6B27C2F}" type="sibTrans" cxnId="{F7F32267-CDF0-4F43-AB22-EB5803BA81CE}">
      <dgm:prSet/>
      <dgm:spPr/>
      <dgm:t>
        <a:bodyPr/>
        <a:lstStyle/>
        <a:p>
          <a:endParaRPr lang="en-US"/>
        </a:p>
      </dgm:t>
    </dgm:pt>
    <dgm:pt modelId="{7906127B-4C57-4A7A-9DA9-92EDCF5614DC}">
      <dgm:prSet/>
      <dgm:spPr/>
      <dgm:t>
        <a:bodyPr/>
        <a:lstStyle/>
        <a:p>
          <a:r>
            <a:rPr lang="en-US" b="1"/>
            <a:t>Enhanced elimination </a:t>
          </a:r>
          <a:endParaRPr lang="en-US" b="1" dirty="0"/>
        </a:p>
      </dgm:t>
    </dgm:pt>
    <dgm:pt modelId="{5A494394-DC6F-4B51-BDF2-7696E7C75629}" type="parTrans" cxnId="{E476D015-7B11-4620-B23A-E2A8DA78BBD2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18F4032B-E2FD-4430-8309-211A255F79A1}" type="sibTrans" cxnId="{E476D015-7B11-4620-B23A-E2A8DA78BBD2}">
      <dgm:prSet/>
      <dgm:spPr/>
      <dgm:t>
        <a:bodyPr/>
        <a:lstStyle/>
        <a:p>
          <a:endParaRPr lang="en-US"/>
        </a:p>
      </dgm:t>
    </dgm:pt>
    <dgm:pt modelId="{28F47341-D06E-4B6F-A15D-C4214C189D90}">
      <dgm:prSet/>
      <dgm:spPr/>
      <dgm:t>
        <a:bodyPr/>
        <a:lstStyle/>
        <a:p>
          <a:r>
            <a:rPr lang="en-US" b="1"/>
            <a:t>Antidote </a:t>
          </a:r>
          <a:endParaRPr lang="en-US" b="1" dirty="0"/>
        </a:p>
      </dgm:t>
    </dgm:pt>
    <dgm:pt modelId="{11A4E2EC-53C7-4EFF-980B-EB3946B249E7}" type="parTrans" cxnId="{047B4F5A-4E07-465F-A4C3-139DE5617CAF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4B1488A6-3466-40D1-B994-996AD76007C0}" type="sibTrans" cxnId="{047B4F5A-4E07-465F-A4C3-139DE5617CAF}">
      <dgm:prSet/>
      <dgm:spPr/>
      <dgm:t>
        <a:bodyPr/>
        <a:lstStyle/>
        <a:p>
          <a:endParaRPr lang="en-US"/>
        </a:p>
      </dgm:t>
    </dgm:pt>
    <dgm:pt modelId="{3095F27A-8F82-4CFC-9B09-5CEAD302B7B3}" type="pres">
      <dgm:prSet presAssocID="{DA871D25-D875-4A36-9DEE-8458A03A7DE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EE4F9CA-0F89-4086-897F-EAC75781878E}" type="pres">
      <dgm:prSet presAssocID="{A8A1D856-10F7-4186-8099-227FD8FEBA18}" presName="hierRoot1" presStyleCnt="0">
        <dgm:presLayoutVars>
          <dgm:hierBranch val="init"/>
        </dgm:presLayoutVars>
      </dgm:prSet>
      <dgm:spPr/>
    </dgm:pt>
    <dgm:pt modelId="{F6F366F0-0B65-4C70-A975-3338487CABE4}" type="pres">
      <dgm:prSet presAssocID="{A8A1D856-10F7-4186-8099-227FD8FEBA18}" presName="rootComposite1" presStyleCnt="0"/>
      <dgm:spPr/>
    </dgm:pt>
    <dgm:pt modelId="{195FF405-3F90-4B4A-A5F8-955A82BB96F3}" type="pres">
      <dgm:prSet presAssocID="{A8A1D856-10F7-4186-8099-227FD8FEBA18}" presName="rootText1" presStyleLbl="node0" presStyleIdx="0" presStyleCnt="1" custScaleX="216378">
        <dgm:presLayoutVars>
          <dgm:chPref val="3"/>
        </dgm:presLayoutVars>
      </dgm:prSet>
      <dgm:spPr/>
    </dgm:pt>
    <dgm:pt modelId="{B1A41002-520C-4FA8-8D5F-EB5E1E28AB77}" type="pres">
      <dgm:prSet presAssocID="{A8A1D856-10F7-4186-8099-227FD8FEBA18}" presName="rootConnector1" presStyleLbl="node1" presStyleIdx="0" presStyleCnt="0"/>
      <dgm:spPr/>
    </dgm:pt>
    <dgm:pt modelId="{1969D2F7-20CA-4D3E-BA3E-B5F79F69208F}" type="pres">
      <dgm:prSet presAssocID="{A8A1D856-10F7-4186-8099-227FD8FEBA18}" presName="hierChild2" presStyleCnt="0"/>
      <dgm:spPr/>
    </dgm:pt>
    <dgm:pt modelId="{0CE2883A-2CA0-4E21-BE97-35CFCE84A267}" type="pres">
      <dgm:prSet presAssocID="{2D0486C6-80C4-47C7-9647-EF6E4DAE9854}" presName="Name37" presStyleLbl="parChTrans1D2" presStyleIdx="0" presStyleCnt="4"/>
      <dgm:spPr/>
    </dgm:pt>
    <dgm:pt modelId="{BB473518-D909-4269-9BCD-6377656AD7B5}" type="pres">
      <dgm:prSet presAssocID="{52600976-89B1-4A2E-8C9D-FDFB7F695B53}" presName="hierRoot2" presStyleCnt="0">
        <dgm:presLayoutVars>
          <dgm:hierBranch val="init"/>
        </dgm:presLayoutVars>
      </dgm:prSet>
      <dgm:spPr/>
    </dgm:pt>
    <dgm:pt modelId="{A427032E-C322-4953-A626-E1495F6EE184}" type="pres">
      <dgm:prSet presAssocID="{52600976-89B1-4A2E-8C9D-FDFB7F695B53}" presName="rootComposite" presStyleCnt="0"/>
      <dgm:spPr/>
    </dgm:pt>
    <dgm:pt modelId="{90691A94-307D-44CF-B552-94113DBAB82E}" type="pres">
      <dgm:prSet presAssocID="{52600976-89B1-4A2E-8C9D-FDFB7F695B53}" presName="rootText" presStyleLbl="node2" presStyleIdx="0" presStyleCnt="4">
        <dgm:presLayoutVars>
          <dgm:chPref val="3"/>
        </dgm:presLayoutVars>
      </dgm:prSet>
      <dgm:spPr/>
    </dgm:pt>
    <dgm:pt modelId="{8271F984-B3D6-4105-96F6-22173E83DC7F}" type="pres">
      <dgm:prSet presAssocID="{52600976-89B1-4A2E-8C9D-FDFB7F695B53}" presName="rootConnector" presStyleLbl="node2" presStyleIdx="0" presStyleCnt="4"/>
      <dgm:spPr/>
    </dgm:pt>
    <dgm:pt modelId="{123CABFE-B977-413D-9694-8E42001700E4}" type="pres">
      <dgm:prSet presAssocID="{52600976-89B1-4A2E-8C9D-FDFB7F695B53}" presName="hierChild4" presStyleCnt="0"/>
      <dgm:spPr/>
    </dgm:pt>
    <dgm:pt modelId="{B006BFA8-2E56-448B-94CC-C3FE3BCA759B}" type="pres">
      <dgm:prSet presAssocID="{52600976-89B1-4A2E-8C9D-FDFB7F695B53}" presName="hierChild5" presStyleCnt="0"/>
      <dgm:spPr/>
    </dgm:pt>
    <dgm:pt modelId="{2C9F653D-386A-40C4-8B54-C9C7B1DD7947}" type="pres">
      <dgm:prSet presAssocID="{62C722C9-9671-403B-B31C-32576910692F}" presName="Name37" presStyleLbl="parChTrans1D2" presStyleIdx="1" presStyleCnt="4"/>
      <dgm:spPr/>
    </dgm:pt>
    <dgm:pt modelId="{0763A8D7-49A1-4619-A905-99F79D1A567F}" type="pres">
      <dgm:prSet presAssocID="{9E2A67B5-54A6-47A9-A668-8E5C1E50D10E}" presName="hierRoot2" presStyleCnt="0">
        <dgm:presLayoutVars>
          <dgm:hierBranch val="init"/>
        </dgm:presLayoutVars>
      </dgm:prSet>
      <dgm:spPr/>
    </dgm:pt>
    <dgm:pt modelId="{BDF5B60D-A678-4CF5-A3CE-65C6EDC0BA9A}" type="pres">
      <dgm:prSet presAssocID="{9E2A67B5-54A6-47A9-A668-8E5C1E50D10E}" presName="rootComposite" presStyleCnt="0"/>
      <dgm:spPr/>
    </dgm:pt>
    <dgm:pt modelId="{B9227747-A51D-4279-AACC-D0F94C74EF75}" type="pres">
      <dgm:prSet presAssocID="{9E2A67B5-54A6-47A9-A668-8E5C1E50D10E}" presName="rootText" presStyleLbl="node2" presStyleIdx="1" presStyleCnt="4">
        <dgm:presLayoutVars>
          <dgm:chPref val="3"/>
        </dgm:presLayoutVars>
      </dgm:prSet>
      <dgm:spPr/>
    </dgm:pt>
    <dgm:pt modelId="{200A36DF-BE09-4535-A5B9-FD4EE9F85ED6}" type="pres">
      <dgm:prSet presAssocID="{9E2A67B5-54A6-47A9-A668-8E5C1E50D10E}" presName="rootConnector" presStyleLbl="node2" presStyleIdx="1" presStyleCnt="4"/>
      <dgm:spPr/>
    </dgm:pt>
    <dgm:pt modelId="{EE5F46EE-A752-4119-A366-2296CD552BEF}" type="pres">
      <dgm:prSet presAssocID="{9E2A67B5-54A6-47A9-A668-8E5C1E50D10E}" presName="hierChild4" presStyleCnt="0"/>
      <dgm:spPr/>
    </dgm:pt>
    <dgm:pt modelId="{00E75824-9A36-4FF9-8A06-91CF6A532C1F}" type="pres">
      <dgm:prSet presAssocID="{5266180D-E68E-4D72-B15E-8C6808515103}" presName="Name37" presStyleLbl="parChTrans1D3" presStyleIdx="0" presStyleCnt="3"/>
      <dgm:spPr/>
    </dgm:pt>
    <dgm:pt modelId="{948DD4ED-CFEC-4DCA-B3BF-C9ACF85FBD05}" type="pres">
      <dgm:prSet presAssocID="{4360FE09-95E0-4781-AB9A-7773D69A63AA}" presName="hierRoot2" presStyleCnt="0">
        <dgm:presLayoutVars>
          <dgm:hierBranch val="init"/>
        </dgm:presLayoutVars>
      </dgm:prSet>
      <dgm:spPr/>
    </dgm:pt>
    <dgm:pt modelId="{6B4519C3-227B-4E2F-913A-EF5B7B314041}" type="pres">
      <dgm:prSet presAssocID="{4360FE09-95E0-4781-AB9A-7773D69A63AA}" presName="rootComposite" presStyleCnt="0"/>
      <dgm:spPr/>
    </dgm:pt>
    <dgm:pt modelId="{6940CE9F-32D7-4686-B5C4-13C7481F603E}" type="pres">
      <dgm:prSet presAssocID="{4360FE09-95E0-4781-AB9A-7773D69A63AA}" presName="rootText" presStyleLbl="node3" presStyleIdx="0" presStyleCnt="3">
        <dgm:presLayoutVars>
          <dgm:chPref val="3"/>
        </dgm:presLayoutVars>
      </dgm:prSet>
      <dgm:spPr/>
    </dgm:pt>
    <dgm:pt modelId="{10235929-AEAF-4E92-9D53-B64F75FAEB0E}" type="pres">
      <dgm:prSet presAssocID="{4360FE09-95E0-4781-AB9A-7773D69A63AA}" presName="rootConnector" presStyleLbl="node3" presStyleIdx="0" presStyleCnt="3"/>
      <dgm:spPr/>
    </dgm:pt>
    <dgm:pt modelId="{E21B2B68-D531-4444-B87C-D024F7D0BB7B}" type="pres">
      <dgm:prSet presAssocID="{4360FE09-95E0-4781-AB9A-7773D69A63AA}" presName="hierChild4" presStyleCnt="0"/>
      <dgm:spPr/>
    </dgm:pt>
    <dgm:pt modelId="{F43AD98B-7B49-4906-8B66-BFC34CCC54D0}" type="pres">
      <dgm:prSet presAssocID="{4360FE09-95E0-4781-AB9A-7773D69A63AA}" presName="hierChild5" presStyleCnt="0"/>
      <dgm:spPr/>
    </dgm:pt>
    <dgm:pt modelId="{7076C1FD-A520-49E1-9210-7EFE9BE01D8E}" type="pres">
      <dgm:prSet presAssocID="{5A494394-DC6F-4B51-BDF2-7696E7C75629}" presName="Name37" presStyleLbl="parChTrans1D3" presStyleIdx="1" presStyleCnt="3"/>
      <dgm:spPr/>
    </dgm:pt>
    <dgm:pt modelId="{18F1C14E-CB6E-480D-8683-C4BFB90CA3CD}" type="pres">
      <dgm:prSet presAssocID="{7906127B-4C57-4A7A-9DA9-92EDCF5614DC}" presName="hierRoot2" presStyleCnt="0">
        <dgm:presLayoutVars>
          <dgm:hierBranch val="init"/>
        </dgm:presLayoutVars>
      </dgm:prSet>
      <dgm:spPr/>
    </dgm:pt>
    <dgm:pt modelId="{D0F34BDE-7478-495E-BC75-8C38F9477673}" type="pres">
      <dgm:prSet presAssocID="{7906127B-4C57-4A7A-9DA9-92EDCF5614DC}" presName="rootComposite" presStyleCnt="0"/>
      <dgm:spPr/>
    </dgm:pt>
    <dgm:pt modelId="{409A7F47-D649-4543-99BA-ABDA4D90D4B4}" type="pres">
      <dgm:prSet presAssocID="{7906127B-4C57-4A7A-9DA9-92EDCF5614DC}" presName="rootText" presStyleLbl="node3" presStyleIdx="1" presStyleCnt="3">
        <dgm:presLayoutVars>
          <dgm:chPref val="3"/>
        </dgm:presLayoutVars>
      </dgm:prSet>
      <dgm:spPr/>
    </dgm:pt>
    <dgm:pt modelId="{410295DF-8121-437A-93B2-E2ECB7F23F42}" type="pres">
      <dgm:prSet presAssocID="{7906127B-4C57-4A7A-9DA9-92EDCF5614DC}" presName="rootConnector" presStyleLbl="node3" presStyleIdx="1" presStyleCnt="3"/>
      <dgm:spPr/>
    </dgm:pt>
    <dgm:pt modelId="{FF481D13-6C46-4FDB-9F6C-405E1289902E}" type="pres">
      <dgm:prSet presAssocID="{7906127B-4C57-4A7A-9DA9-92EDCF5614DC}" presName="hierChild4" presStyleCnt="0"/>
      <dgm:spPr/>
    </dgm:pt>
    <dgm:pt modelId="{2A6312B7-913E-4ACD-BAE0-BD942FD70722}" type="pres">
      <dgm:prSet presAssocID="{7906127B-4C57-4A7A-9DA9-92EDCF5614DC}" presName="hierChild5" presStyleCnt="0"/>
      <dgm:spPr/>
    </dgm:pt>
    <dgm:pt modelId="{AFDFEB9F-691F-4F8D-AAA7-DFF57F45877C}" type="pres">
      <dgm:prSet presAssocID="{9E2A67B5-54A6-47A9-A668-8E5C1E50D10E}" presName="hierChild5" presStyleCnt="0"/>
      <dgm:spPr/>
    </dgm:pt>
    <dgm:pt modelId="{7A4C3B26-EFB0-4DE9-A2D1-AA311DFDAE0F}" type="pres">
      <dgm:prSet presAssocID="{4CE39DA6-1B7E-4C15-8286-437B3EA1A6D2}" presName="Name37" presStyleLbl="parChTrans1D2" presStyleIdx="2" presStyleCnt="4"/>
      <dgm:spPr/>
    </dgm:pt>
    <dgm:pt modelId="{43BCBA8A-5368-440C-B5AC-9C2282BAA449}" type="pres">
      <dgm:prSet presAssocID="{DDFA0C52-B529-4292-9D0A-2BD547F4A8B1}" presName="hierRoot2" presStyleCnt="0">
        <dgm:presLayoutVars>
          <dgm:hierBranch val="init"/>
        </dgm:presLayoutVars>
      </dgm:prSet>
      <dgm:spPr/>
    </dgm:pt>
    <dgm:pt modelId="{B795BFCD-2E01-47CB-B5C9-84205B3B698D}" type="pres">
      <dgm:prSet presAssocID="{DDFA0C52-B529-4292-9D0A-2BD547F4A8B1}" presName="rootComposite" presStyleCnt="0"/>
      <dgm:spPr/>
    </dgm:pt>
    <dgm:pt modelId="{595DD0BA-127C-42DE-904B-D92CABC400F1}" type="pres">
      <dgm:prSet presAssocID="{DDFA0C52-B529-4292-9D0A-2BD547F4A8B1}" presName="rootText" presStyleLbl="node2" presStyleIdx="2" presStyleCnt="4">
        <dgm:presLayoutVars>
          <dgm:chPref val="3"/>
        </dgm:presLayoutVars>
      </dgm:prSet>
      <dgm:spPr/>
    </dgm:pt>
    <dgm:pt modelId="{7C8B49FD-8F4D-4DA9-B980-BDE2B643D777}" type="pres">
      <dgm:prSet presAssocID="{DDFA0C52-B529-4292-9D0A-2BD547F4A8B1}" presName="rootConnector" presStyleLbl="node2" presStyleIdx="2" presStyleCnt="4"/>
      <dgm:spPr/>
    </dgm:pt>
    <dgm:pt modelId="{5F43B9BA-D68D-458E-9547-D5A94DE07CA3}" type="pres">
      <dgm:prSet presAssocID="{DDFA0C52-B529-4292-9D0A-2BD547F4A8B1}" presName="hierChild4" presStyleCnt="0"/>
      <dgm:spPr/>
    </dgm:pt>
    <dgm:pt modelId="{EEC291AD-4B49-4B3A-A556-41FA35FC62A6}" type="pres">
      <dgm:prSet presAssocID="{11A4E2EC-53C7-4EFF-980B-EB3946B249E7}" presName="Name37" presStyleLbl="parChTrans1D3" presStyleIdx="2" presStyleCnt="3"/>
      <dgm:spPr/>
    </dgm:pt>
    <dgm:pt modelId="{FDE8D76C-AC57-4EEB-9BC9-BD3D50946F8C}" type="pres">
      <dgm:prSet presAssocID="{28F47341-D06E-4B6F-A15D-C4214C189D90}" presName="hierRoot2" presStyleCnt="0">
        <dgm:presLayoutVars>
          <dgm:hierBranch val="init"/>
        </dgm:presLayoutVars>
      </dgm:prSet>
      <dgm:spPr/>
    </dgm:pt>
    <dgm:pt modelId="{A648F9B1-150B-4D43-9DDC-AA40E3E790AE}" type="pres">
      <dgm:prSet presAssocID="{28F47341-D06E-4B6F-A15D-C4214C189D90}" presName="rootComposite" presStyleCnt="0"/>
      <dgm:spPr/>
    </dgm:pt>
    <dgm:pt modelId="{C1294272-5720-4CDF-AEDF-01344784DC97}" type="pres">
      <dgm:prSet presAssocID="{28F47341-D06E-4B6F-A15D-C4214C189D90}" presName="rootText" presStyleLbl="node3" presStyleIdx="2" presStyleCnt="3">
        <dgm:presLayoutVars>
          <dgm:chPref val="3"/>
        </dgm:presLayoutVars>
      </dgm:prSet>
      <dgm:spPr/>
    </dgm:pt>
    <dgm:pt modelId="{024FEA12-02CA-499B-89E5-D5E5537FC572}" type="pres">
      <dgm:prSet presAssocID="{28F47341-D06E-4B6F-A15D-C4214C189D90}" presName="rootConnector" presStyleLbl="node3" presStyleIdx="2" presStyleCnt="3"/>
      <dgm:spPr/>
    </dgm:pt>
    <dgm:pt modelId="{A58BD55E-1E3E-44BE-9667-06C1CB307FC1}" type="pres">
      <dgm:prSet presAssocID="{28F47341-D06E-4B6F-A15D-C4214C189D90}" presName="hierChild4" presStyleCnt="0"/>
      <dgm:spPr/>
    </dgm:pt>
    <dgm:pt modelId="{CF189951-EB9E-44E7-B3A2-D820BFA7D993}" type="pres">
      <dgm:prSet presAssocID="{28F47341-D06E-4B6F-A15D-C4214C189D90}" presName="hierChild5" presStyleCnt="0"/>
      <dgm:spPr/>
    </dgm:pt>
    <dgm:pt modelId="{B8E9CF3C-0133-4E6B-A436-943279E8131B}" type="pres">
      <dgm:prSet presAssocID="{DDFA0C52-B529-4292-9D0A-2BD547F4A8B1}" presName="hierChild5" presStyleCnt="0"/>
      <dgm:spPr/>
    </dgm:pt>
    <dgm:pt modelId="{702CD0D7-88BD-49A3-BA41-27E644DB0C4A}" type="pres">
      <dgm:prSet presAssocID="{5D7A22D3-FE23-4D7E-86FD-F2307CCB74F9}" presName="Name37" presStyleLbl="parChTrans1D2" presStyleIdx="3" presStyleCnt="4"/>
      <dgm:spPr/>
    </dgm:pt>
    <dgm:pt modelId="{AABB116E-34B2-4A87-AA49-12E48477FA7B}" type="pres">
      <dgm:prSet presAssocID="{30BDF159-CF07-4CDC-B05A-B99900A4AB8B}" presName="hierRoot2" presStyleCnt="0">
        <dgm:presLayoutVars>
          <dgm:hierBranch val="init"/>
        </dgm:presLayoutVars>
      </dgm:prSet>
      <dgm:spPr/>
    </dgm:pt>
    <dgm:pt modelId="{1CD4F7D6-933D-4DE8-AD14-DB6C479F829C}" type="pres">
      <dgm:prSet presAssocID="{30BDF159-CF07-4CDC-B05A-B99900A4AB8B}" presName="rootComposite" presStyleCnt="0"/>
      <dgm:spPr/>
    </dgm:pt>
    <dgm:pt modelId="{4FB7FA32-192F-45CE-A81E-331445BC2899}" type="pres">
      <dgm:prSet presAssocID="{30BDF159-CF07-4CDC-B05A-B99900A4AB8B}" presName="rootText" presStyleLbl="node2" presStyleIdx="3" presStyleCnt="4">
        <dgm:presLayoutVars>
          <dgm:chPref val="3"/>
        </dgm:presLayoutVars>
      </dgm:prSet>
      <dgm:spPr/>
    </dgm:pt>
    <dgm:pt modelId="{D21BE230-9188-471B-8987-69EE7CBBDEE8}" type="pres">
      <dgm:prSet presAssocID="{30BDF159-CF07-4CDC-B05A-B99900A4AB8B}" presName="rootConnector" presStyleLbl="node2" presStyleIdx="3" presStyleCnt="4"/>
      <dgm:spPr/>
    </dgm:pt>
    <dgm:pt modelId="{9ECF5F4F-F17A-4371-A135-F8913F9F2ED5}" type="pres">
      <dgm:prSet presAssocID="{30BDF159-CF07-4CDC-B05A-B99900A4AB8B}" presName="hierChild4" presStyleCnt="0"/>
      <dgm:spPr/>
    </dgm:pt>
    <dgm:pt modelId="{7B57692E-7AA8-41E8-8A32-12E81739B149}" type="pres">
      <dgm:prSet presAssocID="{30BDF159-CF07-4CDC-B05A-B99900A4AB8B}" presName="hierChild5" presStyleCnt="0"/>
      <dgm:spPr/>
    </dgm:pt>
    <dgm:pt modelId="{DA6A4084-D237-4CAA-A3C5-78116802CA41}" type="pres">
      <dgm:prSet presAssocID="{A8A1D856-10F7-4186-8099-227FD8FEBA18}" presName="hierChild3" presStyleCnt="0"/>
      <dgm:spPr/>
    </dgm:pt>
  </dgm:ptLst>
  <dgm:cxnLst>
    <dgm:cxn modelId="{E476D015-7B11-4620-B23A-E2A8DA78BBD2}" srcId="{9E2A67B5-54A6-47A9-A668-8E5C1E50D10E}" destId="{7906127B-4C57-4A7A-9DA9-92EDCF5614DC}" srcOrd="1" destOrd="0" parTransId="{5A494394-DC6F-4B51-BDF2-7696E7C75629}" sibTransId="{18F4032B-E2FD-4430-8309-211A255F79A1}"/>
    <dgm:cxn modelId="{0B52E31B-7BFB-4565-9D34-693E1FCC2AFC}" type="presOf" srcId="{DA871D25-D875-4A36-9DEE-8458A03A7DE8}" destId="{3095F27A-8F82-4CFC-9B09-5CEAD302B7B3}" srcOrd="0" destOrd="0" presId="urn:microsoft.com/office/officeart/2005/8/layout/orgChart1"/>
    <dgm:cxn modelId="{7148BD1D-481D-40E5-8AAB-8B6179BCC6F3}" srcId="{A8A1D856-10F7-4186-8099-227FD8FEBA18}" destId="{52600976-89B1-4A2E-8C9D-FDFB7F695B53}" srcOrd="0" destOrd="0" parTransId="{2D0486C6-80C4-47C7-9647-EF6E4DAE9854}" sibTransId="{74E5FE15-88A5-4A53-8539-B4F5B98017DE}"/>
    <dgm:cxn modelId="{FF17AB27-F912-4C83-A4B8-EB3B1FDE6A19}" type="presOf" srcId="{A8A1D856-10F7-4186-8099-227FD8FEBA18}" destId="{B1A41002-520C-4FA8-8D5F-EB5E1E28AB77}" srcOrd="1" destOrd="0" presId="urn:microsoft.com/office/officeart/2005/8/layout/orgChart1"/>
    <dgm:cxn modelId="{EC21DE2E-5B57-4DB3-AE21-05DB1A1679CE}" type="presOf" srcId="{30BDF159-CF07-4CDC-B05A-B99900A4AB8B}" destId="{4FB7FA32-192F-45CE-A81E-331445BC2899}" srcOrd="0" destOrd="0" presId="urn:microsoft.com/office/officeart/2005/8/layout/orgChart1"/>
    <dgm:cxn modelId="{F8B8A933-FA58-4BB8-87E7-CFEC68C17F7A}" type="presOf" srcId="{A8A1D856-10F7-4186-8099-227FD8FEBA18}" destId="{195FF405-3F90-4B4A-A5F8-955A82BB96F3}" srcOrd="0" destOrd="0" presId="urn:microsoft.com/office/officeart/2005/8/layout/orgChart1"/>
    <dgm:cxn modelId="{96206B5F-E9EF-42D9-BD3F-AC356129B13A}" type="presOf" srcId="{52600976-89B1-4A2E-8C9D-FDFB7F695B53}" destId="{8271F984-B3D6-4105-96F6-22173E83DC7F}" srcOrd="1" destOrd="0" presId="urn:microsoft.com/office/officeart/2005/8/layout/orgChart1"/>
    <dgm:cxn modelId="{3DBCE963-5625-4FED-988B-028E088F27A8}" srcId="{A8A1D856-10F7-4186-8099-227FD8FEBA18}" destId="{30BDF159-CF07-4CDC-B05A-B99900A4AB8B}" srcOrd="3" destOrd="0" parTransId="{5D7A22D3-FE23-4D7E-86FD-F2307CCB74F9}" sibTransId="{6A199C14-2137-4B12-8E7C-83F1151F9120}"/>
    <dgm:cxn modelId="{2C9C9D64-ADB5-43D5-9B68-473F2709F696}" type="presOf" srcId="{5D7A22D3-FE23-4D7E-86FD-F2307CCB74F9}" destId="{702CD0D7-88BD-49A3-BA41-27E644DB0C4A}" srcOrd="0" destOrd="0" presId="urn:microsoft.com/office/officeart/2005/8/layout/orgChart1"/>
    <dgm:cxn modelId="{F7F32267-CDF0-4F43-AB22-EB5803BA81CE}" srcId="{9E2A67B5-54A6-47A9-A668-8E5C1E50D10E}" destId="{4360FE09-95E0-4781-AB9A-7773D69A63AA}" srcOrd="0" destOrd="0" parTransId="{5266180D-E68E-4D72-B15E-8C6808515103}" sibTransId="{117C3E10-8293-47A1-827C-3825C6B27C2F}"/>
    <dgm:cxn modelId="{32C9A547-C8CD-41AD-B8B5-62F2BF508923}" type="presOf" srcId="{4360FE09-95E0-4781-AB9A-7773D69A63AA}" destId="{6940CE9F-32D7-4686-B5C4-13C7481F603E}" srcOrd="0" destOrd="0" presId="urn:microsoft.com/office/officeart/2005/8/layout/orgChart1"/>
    <dgm:cxn modelId="{0DE21E6B-2E52-4582-9E5D-5888EF247F7A}" type="presOf" srcId="{30BDF159-CF07-4CDC-B05A-B99900A4AB8B}" destId="{D21BE230-9188-471B-8987-69EE7CBBDEE8}" srcOrd="1" destOrd="0" presId="urn:microsoft.com/office/officeart/2005/8/layout/orgChart1"/>
    <dgm:cxn modelId="{193F3A52-24AB-4D1E-A16B-0AE6DA6030F2}" type="presOf" srcId="{4360FE09-95E0-4781-AB9A-7773D69A63AA}" destId="{10235929-AEAF-4E92-9D53-B64F75FAEB0E}" srcOrd="1" destOrd="0" presId="urn:microsoft.com/office/officeart/2005/8/layout/orgChart1"/>
    <dgm:cxn modelId="{91B6C856-493A-4620-89D2-B1656F650182}" type="presOf" srcId="{DDFA0C52-B529-4292-9D0A-2BD547F4A8B1}" destId="{595DD0BA-127C-42DE-904B-D92CABC400F1}" srcOrd="0" destOrd="0" presId="urn:microsoft.com/office/officeart/2005/8/layout/orgChart1"/>
    <dgm:cxn modelId="{03EBB359-5BC0-4B24-8494-18F77FA7CCFF}" type="presOf" srcId="{9E2A67B5-54A6-47A9-A668-8E5C1E50D10E}" destId="{B9227747-A51D-4279-AACC-D0F94C74EF75}" srcOrd="0" destOrd="0" presId="urn:microsoft.com/office/officeart/2005/8/layout/orgChart1"/>
    <dgm:cxn modelId="{047B4F5A-4E07-465F-A4C3-139DE5617CAF}" srcId="{DDFA0C52-B529-4292-9D0A-2BD547F4A8B1}" destId="{28F47341-D06E-4B6F-A15D-C4214C189D90}" srcOrd="0" destOrd="0" parTransId="{11A4E2EC-53C7-4EFF-980B-EB3946B249E7}" sibTransId="{4B1488A6-3466-40D1-B994-996AD76007C0}"/>
    <dgm:cxn modelId="{4560169B-404B-41FB-8A74-57622CAD3F38}" type="presOf" srcId="{7906127B-4C57-4A7A-9DA9-92EDCF5614DC}" destId="{409A7F47-D649-4543-99BA-ABDA4D90D4B4}" srcOrd="0" destOrd="0" presId="urn:microsoft.com/office/officeart/2005/8/layout/orgChart1"/>
    <dgm:cxn modelId="{9C067E9D-6D27-4D5D-A690-143F9913C824}" srcId="{A8A1D856-10F7-4186-8099-227FD8FEBA18}" destId="{DDFA0C52-B529-4292-9D0A-2BD547F4A8B1}" srcOrd="2" destOrd="0" parTransId="{4CE39DA6-1B7E-4C15-8286-437B3EA1A6D2}" sibTransId="{914CD95B-BE10-4D77-AAB1-04A2E2D1797B}"/>
    <dgm:cxn modelId="{EE99D6A6-205E-4DE4-92F9-E0EE6ED09F35}" type="presOf" srcId="{28F47341-D06E-4B6F-A15D-C4214C189D90}" destId="{C1294272-5720-4CDF-AEDF-01344784DC97}" srcOrd="0" destOrd="0" presId="urn:microsoft.com/office/officeart/2005/8/layout/orgChart1"/>
    <dgm:cxn modelId="{0A20EEA6-72C2-4ED1-B919-28932C420A96}" type="presOf" srcId="{DDFA0C52-B529-4292-9D0A-2BD547F4A8B1}" destId="{7C8B49FD-8F4D-4DA9-B980-BDE2B643D777}" srcOrd="1" destOrd="0" presId="urn:microsoft.com/office/officeart/2005/8/layout/orgChart1"/>
    <dgm:cxn modelId="{FFEF3DBD-03DF-4EB9-8E91-60974D7804AD}" srcId="{DA871D25-D875-4A36-9DEE-8458A03A7DE8}" destId="{A8A1D856-10F7-4186-8099-227FD8FEBA18}" srcOrd="0" destOrd="0" parTransId="{D1CA2550-C453-418F-BD6E-F1CF6B5D026A}" sibTransId="{5A0D10BA-4D12-4C37-8C3B-5CB5FAB6677E}"/>
    <dgm:cxn modelId="{6747D2BE-7CEC-4888-B298-B1EF94442282}" type="presOf" srcId="{28F47341-D06E-4B6F-A15D-C4214C189D90}" destId="{024FEA12-02CA-499B-89E5-D5E5537FC572}" srcOrd="1" destOrd="0" presId="urn:microsoft.com/office/officeart/2005/8/layout/orgChart1"/>
    <dgm:cxn modelId="{2B602BC8-FB7C-41F8-8A93-8C68EC0EE8FB}" type="presOf" srcId="{5266180D-E68E-4D72-B15E-8C6808515103}" destId="{00E75824-9A36-4FF9-8A06-91CF6A532C1F}" srcOrd="0" destOrd="0" presId="urn:microsoft.com/office/officeart/2005/8/layout/orgChart1"/>
    <dgm:cxn modelId="{1704EDCB-DB07-4057-9C0D-B358E38B2867}" type="presOf" srcId="{5A494394-DC6F-4B51-BDF2-7696E7C75629}" destId="{7076C1FD-A520-49E1-9210-7EFE9BE01D8E}" srcOrd="0" destOrd="0" presId="urn:microsoft.com/office/officeart/2005/8/layout/orgChart1"/>
    <dgm:cxn modelId="{83779CCF-3D85-4FDF-A6A3-B6903B2C194A}" type="presOf" srcId="{7906127B-4C57-4A7A-9DA9-92EDCF5614DC}" destId="{410295DF-8121-437A-93B2-E2ECB7F23F42}" srcOrd="1" destOrd="0" presId="urn:microsoft.com/office/officeart/2005/8/layout/orgChart1"/>
    <dgm:cxn modelId="{418341D4-FDDB-4568-AE4C-BCEF82CFBC64}" type="presOf" srcId="{2D0486C6-80C4-47C7-9647-EF6E4DAE9854}" destId="{0CE2883A-2CA0-4E21-BE97-35CFCE84A267}" srcOrd="0" destOrd="0" presId="urn:microsoft.com/office/officeart/2005/8/layout/orgChart1"/>
    <dgm:cxn modelId="{97E97AD5-2155-4D0B-94C4-FFDCEEB12A01}" type="presOf" srcId="{62C722C9-9671-403B-B31C-32576910692F}" destId="{2C9F653D-386A-40C4-8B54-C9C7B1DD7947}" srcOrd="0" destOrd="0" presId="urn:microsoft.com/office/officeart/2005/8/layout/orgChart1"/>
    <dgm:cxn modelId="{ECA7A9E2-ED56-4856-8406-C2EB8D54DE6B}" type="presOf" srcId="{52600976-89B1-4A2E-8C9D-FDFB7F695B53}" destId="{90691A94-307D-44CF-B552-94113DBAB82E}" srcOrd="0" destOrd="0" presId="urn:microsoft.com/office/officeart/2005/8/layout/orgChart1"/>
    <dgm:cxn modelId="{B03410E5-4E79-490E-BE27-BD07A4DD483B}" srcId="{A8A1D856-10F7-4186-8099-227FD8FEBA18}" destId="{9E2A67B5-54A6-47A9-A668-8E5C1E50D10E}" srcOrd="1" destOrd="0" parTransId="{62C722C9-9671-403B-B31C-32576910692F}" sibTransId="{5735672E-F0BC-45C1-B8BA-57302C9E9666}"/>
    <dgm:cxn modelId="{2CF6AAEB-3D8E-48B8-B699-F3500E5381C8}" type="presOf" srcId="{11A4E2EC-53C7-4EFF-980B-EB3946B249E7}" destId="{EEC291AD-4B49-4B3A-A556-41FA35FC62A6}" srcOrd="0" destOrd="0" presId="urn:microsoft.com/office/officeart/2005/8/layout/orgChart1"/>
    <dgm:cxn modelId="{EE82D3F2-F58B-4EA6-934D-C1D273731988}" type="presOf" srcId="{9E2A67B5-54A6-47A9-A668-8E5C1E50D10E}" destId="{200A36DF-BE09-4535-A5B9-FD4EE9F85ED6}" srcOrd="1" destOrd="0" presId="urn:microsoft.com/office/officeart/2005/8/layout/orgChart1"/>
    <dgm:cxn modelId="{FFDAC1F9-76A6-456C-9B00-013897B50021}" type="presOf" srcId="{4CE39DA6-1B7E-4C15-8286-437B3EA1A6D2}" destId="{7A4C3B26-EFB0-4DE9-A2D1-AA311DFDAE0F}" srcOrd="0" destOrd="0" presId="urn:microsoft.com/office/officeart/2005/8/layout/orgChart1"/>
    <dgm:cxn modelId="{E9788A40-ED8F-4279-A9AC-84660430F412}" type="presParOf" srcId="{3095F27A-8F82-4CFC-9B09-5CEAD302B7B3}" destId="{5EE4F9CA-0F89-4086-897F-EAC75781878E}" srcOrd="0" destOrd="0" presId="urn:microsoft.com/office/officeart/2005/8/layout/orgChart1"/>
    <dgm:cxn modelId="{9A303AAA-876D-40E5-B6E0-E54291F6FDF8}" type="presParOf" srcId="{5EE4F9CA-0F89-4086-897F-EAC75781878E}" destId="{F6F366F0-0B65-4C70-A975-3338487CABE4}" srcOrd="0" destOrd="0" presId="urn:microsoft.com/office/officeart/2005/8/layout/orgChart1"/>
    <dgm:cxn modelId="{6D4EB5AE-1BFB-4261-B2D3-3431ECB1586F}" type="presParOf" srcId="{F6F366F0-0B65-4C70-A975-3338487CABE4}" destId="{195FF405-3F90-4B4A-A5F8-955A82BB96F3}" srcOrd="0" destOrd="0" presId="urn:microsoft.com/office/officeart/2005/8/layout/orgChart1"/>
    <dgm:cxn modelId="{EB56D557-BEC2-48C3-8E3D-A820E68ACA0E}" type="presParOf" srcId="{F6F366F0-0B65-4C70-A975-3338487CABE4}" destId="{B1A41002-520C-4FA8-8D5F-EB5E1E28AB77}" srcOrd="1" destOrd="0" presId="urn:microsoft.com/office/officeart/2005/8/layout/orgChart1"/>
    <dgm:cxn modelId="{8AF4CC0C-46BB-415E-BA91-C7C6523B9604}" type="presParOf" srcId="{5EE4F9CA-0F89-4086-897F-EAC75781878E}" destId="{1969D2F7-20CA-4D3E-BA3E-B5F79F69208F}" srcOrd="1" destOrd="0" presId="urn:microsoft.com/office/officeart/2005/8/layout/orgChart1"/>
    <dgm:cxn modelId="{F4758FCA-5699-4FED-AFBF-F42C799E48A0}" type="presParOf" srcId="{1969D2F7-20CA-4D3E-BA3E-B5F79F69208F}" destId="{0CE2883A-2CA0-4E21-BE97-35CFCE84A267}" srcOrd="0" destOrd="0" presId="urn:microsoft.com/office/officeart/2005/8/layout/orgChart1"/>
    <dgm:cxn modelId="{D93E91FF-0A73-433C-B9BE-802C834F05C5}" type="presParOf" srcId="{1969D2F7-20CA-4D3E-BA3E-B5F79F69208F}" destId="{BB473518-D909-4269-9BCD-6377656AD7B5}" srcOrd="1" destOrd="0" presId="urn:microsoft.com/office/officeart/2005/8/layout/orgChart1"/>
    <dgm:cxn modelId="{75E97E54-8FA1-4B3C-AA89-836959B1657C}" type="presParOf" srcId="{BB473518-D909-4269-9BCD-6377656AD7B5}" destId="{A427032E-C322-4953-A626-E1495F6EE184}" srcOrd="0" destOrd="0" presId="urn:microsoft.com/office/officeart/2005/8/layout/orgChart1"/>
    <dgm:cxn modelId="{680C0E76-FFD2-4324-A297-218EE9CB779F}" type="presParOf" srcId="{A427032E-C322-4953-A626-E1495F6EE184}" destId="{90691A94-307D-44CF-B552-94113DBAB82E}" srcOrd="0" destOrd="0" presId="urn:microsoft.com/office/officeart/2005/8/layout/orgChart1"/>
    <dgm:cxn modelId="{28E8E205-522B-4C58-8EF1-7A8CA6091E0A}" type="presParOf" srcId="{A427032E-C322-4953-A626-E1495F6EE184}" destId="{8271F984-B3D6-4105-96F6-22173E83DC7F}" srcOrd="1" destOrd="0" presId="urn:microsoft.com/office/officeart/2005/8/layout/orgChart1"/>
    <dgm:cxn modelId="{3902187F-5E48-4050-A183-55E9F5DB521A}" type="presParOf" srcId="{BB473518-D909-4269-9BCD-6377656AD7B5}" destId="{123CABFE-B977-413D-9694-8E42001700E4}" srcOrd="1" destOrd="0" presId="urn:microsoft.com/office/officeart/2005/8/layout/orgChart1"/>
    <dgm:cxn modelId="{5069463E-40B9-469C-9D83-F834B0FB3986}" type="presParOf" srcId="{BB473518-D909-4269-9BCD-6377656AD7B5}" destId="{B006BFA8-2E56-448B-94CC-C3FE3BCA759B}" srcOrd="2" destOrd="0" presId="urn:microsoft.com/office/officeart/2005/8/layout/orgChart1"/>
    <dgm:cxn modelId="{21CB4CD6-DD04-4F42-B581-E45D41E49CC2}" type="presParOf" srcId="{1969D2F7-20CA-4D3E-BA3E-B5F79F69208F}" destId="{2C9F653D-386A-40C4-8B54-C9C7B1DD7947}" srcOrd="2" destOrd="0" presId="urn:microsoft.com/office/officeart/2005/8/layout/orgChart1"/>
    <dgm:cxn modelId="{FBE8A1B8-32F5-4C1E-91CD-720CC1661CC4}" type="presParOf" srcId="{1969D2F7-20CA-4D3E-BA3E-B5F79F69208F}" destId="{0763A8D7-49A1-4619-A905-99F79D1A567F}" srcOrd="3" destOrd="0" presId="urn:microsoft.com/office/officeart/2005/8/layout/orgChart1"/>
    <dgm:cxn modelId="{A298701C-2097-411C-8558-C40A14F03B3E}" type="presParOf" srcId="{0763A8D7-49A1-4619-A905-99F79D1A567F}" destId="{BDF5B60D-A678-4CF5-A3CE-65C6EDC0BA9A}" srcOrd="0" destOrd="0" presId="urn:microsoft.com/office/officeart/2005/8/layout/orgChart1"/>
    <dgm:cxn modelId="{241456B3-FB23-4FB5-9569-10EB6C5A450B}" type="presParOf" srcId="{BDF5B60D-A678-4CF5-A3CE-65C6EDC0BA9A}" destId="{B9227747-A51D-4279-AACC-D0F94C74EF75}" srcOrd="0" destOrd="0" presId="urn:microsoft.com/office/officeart/2005/8/layout/orgChart1"/>
    <dgm:cxn modelId="{7D1A6057-26DF-4E2B-8AD6-A41DE055F44D}" type="presParOf" srcId="{BDF5B60D-A678-4CF5-A3CE-65C6EDC0BA9A}" destId="{200A36DF-BE09-4535-A5B9-FD4EE9F85ED6}" srcOrd="1" destOrd="0" presId="urn:microsoft.com/office/officeart/2005/8/layout/orgChart1"/>
    <dgm:cxn modelId="{FAD554E0-6CF6-4292-9E03-8CDBCFB19BE1}" type="presParOf" srcId="{0763A8D7-49A1-4619-A905-99F79D1A567F}" destId="{EE5F46EE-A752-4119-A366-2296CD552BEF}" srcOrd="1" destOrd="0" presId="urn:microsoft.com/office/officeart/2005/8/layout/orgChart1"/>
    <dgm:cxn modelId="{4512ED02-3B9C-4984-B532-47A922ED33C4}" type="presParOf" srcId="{EE5F46EE-A752-4119-A366-2296CD552BEF}" destId="{00E75824-9A36-4FF9-8A06-91CF6A532C1F}" srcOrd="0" destOrd="0" presId="urn:microsoft.com/office/officeart/2005/8/layout/orgChart1"/>
    <dgm:cxn modelId="{774C5BC5-9150-4422-AAD6-9691EDF0C382}" type="presParOf" srcId="{EE5F46EE-A752-4119-A366-2296CD552BEF}" destId="{948DD4ED-CFEC-4DCA-B3BF-C9ACF85FBD05}" srcOrd="1" destOrd="0" presId="urn:microsoft.com/office/officeart/2005/8/layout/orgChart1"/>
    <dgm:cxn modelId="{49156E84-2565-43A0-9988-83D1276228B5}" type="presParOf" srcId="{948DD4ED-CFEC-4DCA-B3BF-C9ACF85FBD05}" destId="{6B4519C3-227B-4E2F-913A-EF5B7B314041}" srcOrd="0" destOrd="0" presId="urn:microsoft.com/office/officeart/2005/8/layout/orgChart1"/>
    <dgm:cxn modelId="{34E3F7D0-F89F-4A0E-9F89-65D21E8705E9}" type="presParOf" srcId="{6B4519C3-227B-4E2F-913A-EF5B7B314041}" destId="{6940CE9F-32D7-4686-B5C4-13C7481F603E}" srcOrd="0" destOrd="0" presId="urn:microsoft.com/office/officeart/2005/8/layout/orgChart1"/>
    <dgm:cxn modelId="{CFBB8647-8B79-49EF-9E11-28DFA5B7102B}" type="presParOf" srcId="{6B4519C3-227B-4E2F-913A-EF5B7B314041}" destId="{10235929-AEAF-4E92-9D53-B64F75FAEB0E}" srcOrd="1" destOrd="0" presId="urn:microsoft.com/office/officeart/2005/8/layout/orgChart1"/>
    <dgm:cxn modelId="{8E68E2D8-9950-42A7-83AE-38C16C5D5673}" type="presParOf" srcId="{948DD4ED-CFEC-4DCA-B3BF-C9ACF85FBD05}" destId="{E21B2B68-D531-4444-B87C-D024F7D0BB7B}" srcOrd="1" destOrd="0" presId="urn:microsoft.com/office/officeart/2005/8/layout/orgChart1"/>
    <dgm:cxn modelId="{1BE37835-4370-44F4-91AD-F2F8BAB13CD4}" type="presParOf" srcId="{948DD4ED-CFEC-4DCA-B3BF-C9ACF85FBD05}" destId="{F43AD98B-7B49-4906-8B66-BFC34CCC54D0}" srcOrd="2" destOrd="0" presId="urn:microsoft.com/office/officeart/2005/8/layout/orgChart1"/>
    <dgm:cxn modelId="{48F7CE12-9B68-4EB2-BC68-B72E11BEECBA}" type="presParOf" srcId="{EE5F46EE-A752-4119-A366-2296CD552BEF}" destId="{7076C1FD-A520-49E1-9210-7EFE9BE01D8E}" srcOrd="2" destOrd="0" presId="urn:microsoft.com/office/officeart/2005/8/layout/orgChart1"/>
    <dgm:cxn modelId="{940677DC-6F51-4C04-8850-7BCCCD9F370B}" type="presParOf" srcId="{EE5F46EE-A752-4119-A366-2296CD552BEF}" destId="{18F1C14E-CB6E-480D-8683-C4BFB90CA3CD}" srcOrd="3" destOrd="0" presId="urn:microsoft.com/office/officeart/2005/8/layout/orgChart1"/>
    <dgm:cxn modelId="{1D06F6A8-57DF-46AA-B4DE-E2913DF1BE89}" type="presParOf" srcId="{18F1C14E-CB6E-480D-8683-C4BFB90CA3CD}" destId="{D0F34BDE-7478-495E-BC75-8C38F9477673}" srcOrd="0" destOrd="0" presId="urn:microsoft.com/office/officeart/2005/8/layout/orgChart1"/>
    <dgm:cxn modelId="{8A7B966F-991E-4CF8-B738-47E85727D985}" type="presParOf" srcId="{D0F34BDE-7478-495E-BC75-8C38F9477673}" destId="{409A7F47-D649-4543-99BA-ABDA4D90D4B4}" srcOrd="0" destOrd="0" presId="urn:microsoft.com/office/officeart/2005/8/layout/orgChart1"/>
    <dgm:cxn modelId="{8115E3D2-35CD-4D25-93C4-28506FCAB11A}" type="presParOf" srcId="{D0F34BDE-7478-495E-BC75-8C38F9477673}" destId="{410295DF-8121-437A-93B2-E2ECB7F23F42}" srcOrd="1" destOrd="0" presId="urn:microsoft.com/office/officeart/2005/8/layout/orgChart1"/>
    <dgm:cxn modelId="{3B04DC73-0515-4D94-AF42-DC2F6633D345}" type="presParOf" srcId="{18F1C14E-CB6E-480D-8683-C4BFB90CA3CD}" destId="{FF481D13-6C46-4FDB-9F6C-405E1289902E}" srcOrd="1" destOrd="0" presId="urn:microsoft.com/office/officeart/2005/8/layout/orgChart1"/>
    <dgm:cxn modelId="{24C78F61-4EAB-4063-8554-654977DE4EA7}" type="presParOf" srcId="{18F1C14E-CB6E-480D-8683-C4BFB90CA3CD}" destId="{2A6312B7-913E-4ACD-BAE0-BD942FD70722}" srcOrd="2" destOrd="0" presId="urn:microsoft.com/office/officeart/2005/8/layout/orgChart1"/>
    <dgm:cxn modelId="{74CA2872-38C0-4B79-925C-7F4F61435D01}" type="presParOf" srcId="{0763A8D7-49A1-4619-A905-99F79D1A567F}" destId="{AFDFEB9F-691F-4F8D-AAA7-DFF57F45877C}" srcOrd="2" destOrd="0" presId="urn:microsoft.com/office/officeart/2005/8/layout/orgChart1"/>
    <dgm:cxn modelId="{5CC2EE5B-D1C8-4F79-A86D-41BE1AA96C3D}" type="presParOf" srcId="{1969D2F7-20CA-4D3E-BA3E-B5F79F69208F}" destId="{7A4C3B26-EFB0-4DE9-A2D1-AA311DFDAE0F}" srcOrd="4" destOrd="0" presId="urn:microsoft.com/office/officeart/2005/8/layout/orgChart1"/>
    <dgm:cxn modelId="{F3953AD4-8601-4C9A-B3E7-9C6DD4D12305}" type="presParOf" srcId="{1969D2F7-20CA-4D3E-BA3E-B5F79F69208F}" destId="{43BCBA8A-5368-440C-B5AC-9C2282BAA449}" srcOrd="5" destOrd="0" presId="urn:microsoft.com/office/officeart/2005/8/layout/orgChart1"/>
    <dgm:cxn modelId="{0B44E364-0A43-46ED-8965-29B61BCCB7F5}" type="presParOf" srcId="{43BCBA8A-5368-440C-B5AC-9C2282BAA449}" destId="{B795BFCD-2E01-47CB-B5C9-84205B3B698D}" srcOrd="0" destOrd="0" presId="urn:microsoft.com/office/officeart/2005/8/layout/orgChart1"/>
    <dgm:cxn modelId="{02A4D665-8172-41E7-B1A9-E1DFD33EA2C9}" type="presParOf" srcId="{B795BFCD-2E01-47CB-B5C9-84205B3B698D}" destId="{595DD0BA-127C-42DE-904B-D92CABC400F1}" srcOrd="0" destOrd="0" presId="urn:microsoft.com/office/officeart/2005/8/layout/orgChart1"/>
    <dgm:cxn modelId="{DB3667AF-AB17-4C08-ACAE-B7806A601F3C}" type="presParOf" srcId="{B795BFCD-2E01-47CB-B5C9-84205B3B698D}" destId="{7C8B49FD-8F4D-4DA9-B980-BDE2B643D777}" srcOrd="1" destOrd="0" presId="urn:microsoft.com/office/officeart/2005/8/layout/orgChart1"/>
    <dgm:cxn modelId="{EE4372A8-189D-4BE3-9A92-026618587FDD}" type="presParOf" srcId="{43BCBA8A-5368-440C-B5AC-9C2282BAA449}" destId="{5F43B9BA-D68D-458E-9547-D5A94DE07CA3}" srcOrd="1" destOrd="0" presId="urn:microsoft.com/office/officeart/2005/8/layout/orgChart1"/>
    <dgm:cxn modelId="{628C1B5B-C1A8-4DB0-8C28-3EECD4206860}" type="presParOf" srcId="{5F43B9BA-D68D-458E-9547-D5A94DE07CA3}" destId="{EEC291AD-4B49-4B3A-A556-41FA35FC62A6}" srcOrd="0" destOrd="0" presId="urn:microsoft.com/office/officeart/2005/8/layout/orgChart1"/>
    <dgm:cxn modelId="{F76AC99D-CFD1-4C13-B3DC-E23A9FD32872}" type="presParOf" srcId="{5F43B9BA-D68D-458E-9547-D5A94DE07CA3}" destId="{FDE8D76C-AC57-4EEB-9BC9-BD3D50946F8C}" srcOrd="1" destOrd="0" presId="urn:microsoft.com/office/officeart/2005/8/layout/orgChart1"/>
    <dgm:cxn modelId="{FA6CDE70-A318-4FDF-A229-9BDC9841608D}" type="presParOf" srcId="{FDE8D76C-AC57-4EEB-9BC9-BD3D50946F8C}" destId="{A648F9B1-150B-4D43-9DDC-AA40E3E790AE}" srcOrd="0" destOrd="0" presId="urn:microsoft.com/office/officeart/2005/8/layout/orgChart1"/>
    <dgm:cxn modelId="{FF7AA04A-C54A-4F6E-B0F0-BA501131DF5D}" type="presParOf" srcId="{A648F9B1-150B-4D43-9DDC-AA40E3E790AE}" destId="{C1294272-5720-4CDF-AEDF-01344784DC97}" srcOrd="0" destOrd="0" presId="urn:microsoft.com/office/officeart/2005/8/layout/orgChart1"/>
    <dgm:cxn modelId="{7F204317-3A01-4C47-AC26-08E11221C396}" type="presParOf" srcId="{A648F9B1-150B-4D43-9DDC-AA40E3E790AE}" destId="{024FEA12-02CA-499B-89E5-D5E5537FC572}" srcOrd="1" destOrd="0" presId="urn:microsoft.com/office/officeart/2005/8/layout/orgChart1"/>
    <dgm:cxn modelId="{9B7C5990-A2DC-4262-8469-A20F0A4A8A29}" type="presParOf" srcId="{FDE8D76C-AC57-4EEB-9BC9-BD3D50946F8C}" destId="{A58BD55E-1E3E-44BE-9667-06C1CB307FC1}" srcOrd="1" destOrd="0" presId="urn:microsoft.com/office/officeart/2005/8/layout/orgChart1"/>
    <dgm:cxn modelId="{FBD65035-9892-4508-9B05-B3E29639775B}" type="presParOf" srcId="{FDE8D76C-AC57-4EEB-9BC9-BD3D50946F8C}" destId="{CF189951-EB9E-44E7-B3A2-D820BFA7D993}" srcOrd="2" destOrd="0" presId="urn:microsoft.com/office/officeart/2005/8/layout/orgChart1"/>
    <dgm:cxn modelId="{173344D6-68B9-4953-BEE1-46D15FB74104}" type="presParOf" srcId="{43BCBA8A-5368-440C-B5AC-9C2282BAA449}" destId="{B8E9CF3C-0133-4E6B-A436-943279E8131B}" srcOrd="2" destOrd="0" presId="urn:microsoft.com/office/officeart/2005/8/layout/orgChart1"/>
    <dgm:cxn modelId="{894A8B8D-56E1-4CC8-80CE-85C9C504DA22}" type="presParOf" srcId="{1969D2F7-20CA-4D3E-BA3E-B5F79F69208F}" destId="{702CD0D7-88BD-49A3-BA41-27E644DB0C4A}" srcOrd="6" destOrd="0" presId="urn:microsoft.com/office/officeart/2005/8/layout/orgChart1"/>
    <dgm:cxn modelId="{0F3E28CB-8BAC-40EE-96B4-2DA35F35732E}" type="presParOf" srcId="{1969D2F7-20CA-4D3E-BA3E-B5F79F69208F}" destId="{AABB116E-34B2-4A87-AA49-12E48477FA7B}" srcOrd="7" destOrd="0" presId="urn:microsoft.com/office/officeart/2005/8/layout/orgChart1"/>
    <dgm:cxn modelId="{412DC08B-0012-4FA9-8771-7DA65482025F}" type="presParOf" srcId="{AABB116E-34B2-4A87-AA49-12E48477FA7B}" destId="{1CD4F7D6-933D-4DE8-AD14-DB6C479F829C}" srcOrd="0" destOrd="0" presId="urn:microsoft.com/office/officeart/2005/8/layout/orgChart1"/>
    <dgm:cxn modelId="{6F2BE741-DDF5-444C-BA19-37459443A809}" type="presParOf" srcId="{1CD4F7D6-933D-4DE8-AD14-DB6C479F829C}" destId="{4FB7FA32-192F-45CE-A81E-331445BC2899}" srcOrd="0" destOrd="0" presId="urn:microsoft.com/office/officeart/2005/8/layout/orgChart1"/>
    <dgm:cxn modelId="{3F858736-D29C-420A-8EC6-08E052775801}" type="presParOf" srcId="{1CD4F7D6-933D-4DE8-AD14-DB6C479F829C}" destId="{D21BE230-9188-471B-8987-69EE7CBBDEE8}" srcOrd="1" destOrd="0" presId="urn:microsoft.com/office/officeart/2005/8/layout/orgChart1"/>
    <dgm:cxn modelId="{61CA0F03-A87C-4F56-BAA2-B7BAEC96965C}" type="presParOf" srcId="{AABB116E-34B2-4A87-AA49-12E48477FA7B}" destId="{9ECF5F4F-F17A-4371-A135-F8913F9F2ED5}" srcOrd="1" destOrd="0" presId="urn:microsoft.com/office/officeart/2005/8/layout/orgChart1"/>
    <dgm:cxn modelId="{BCE105D4-F78C-4383-BA26-EFFE84D9DADF}" type="presParOf" srcId="{AABB116E-34B2-4A87-AA49-12E48477FA7B}" destId="{7B57692E-7AA8-41E8-8A32-12E81739B149}" srcOrd="2" destOrd="0" presId="urn:microsoft.com/office/officeart/2005/8/layout/orgChart1"/>
    <dgm:cxn modelId="{CFF16453-8A56-4C68-B9AC-9D84D83C0B73}" type="presParOf" srcId="{5EE4F9CA-0F89-4086-897F-EAC75781878E}" destId="{DA6A4084-D237-4CAA-A3C5-78116802CA4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F1A986-4E11-46CA-9619-00B4532B958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GB"/>
        </a:p>
      </dgm:t>
    </dgm:pt>
    <dgm:pt modelId="{B14BE6EA-55DF-4306-A2EC-1E83574418B1}">
      <dgm:prSet phldrT="[Text]"/>
      <dgm:spPr/>
      <dgm:t>
        <a:bodyPr/>
        <a:lstStyle/>
        <a:p>
          <a:r>
            <a:rPr lang="en-US" b="1" dirty="0"/>
            <a:t>Elimination  Enhancement</a:t>
          </a:r>
          <a:endParaRPr lang="en-GB" dirty="0"/>
        </a:p>
      </dgm:t>
    </dgm:pt>
    <dgm:pt modelId="{2D307DA7-8E89-4261-BF89-520631298715}" type="parTrans" cxnId="{555A445E-EBC9-435C-AAAB-221F1089D3A3}">
      <dgm:prSet/>
      <dgm:spPr/>
      <dgm:t>
        <a:bodyPr/>
        <a:lstStyle/>
        <a:p>
          <a:endParaRPr lang="en-GB"/>
        </a:p>
      </dgm:t>
    </dgm:pt>
    <dgm:pt modelId="{D52B2E28-D973-43B8-AD93-FA15F5CD5C44}" type="sibTrans" cxnId="{555A445E-EBC9-435C-AAAB-221F1089D3A3}">
      <dgm:prSet/>
      <dgm:spPr/>
      <dgm:t>
        <a:bodyPr/>
        <a:lstStyle/>
        <a:p>
          <a:endParaRPr lang="en-GB"/>
        </a:p>
      </dgm:t>
    </dgm:pt>
    <dgm:pt modelId="{8E6D3FC1-AEFF-4A92-97A5-764CABFC6344}">
      <dgm:prSet phldrT="[Text]"/>
      <dgm:spPr/>
      <dgm:t>
        <a:bodyPr/>
        <a:lstStyle/>
        <a:p>
          <a:r>
            <a:rPr lang="en-US" dirty="0"/>
            <a:t>Forced diuresis </a:t>
          </a:r>
          <a:endParaRPr lang="en-GB" dirty="0"/>
        </a:p>
      </dgm:t>
    </dgm:pt>
    <dgm:pt modelId="{AABC896E-34F4-4EDC-90BA-26D8D7BB0A07}" type="parTrans" cxnId="{0E8716E0-41C7-4D49-8F4F-62D932DD60EE}">
      <dgm:prSet/>
      <dgm:spPr/>
      <dgm:t>
        <a:bodyPr/>
        <a:lstStyle/>
        <a:p>
          <a:endParaRPr lang="en-GB"/>
        </a:p>
      </dgm:t>
    </dgm:pt>
    <dgm:pt modelId="{7860CACF-98FD-42DC-A8A7-7302DEEC2DFB}" type="sibTrans" cxnId="{0E8716E0-41C7-4D49-8F4F-62D932DD60EE}">
      <dgm:prSet/>
      <dgm:spPr/>
      <dgm:t>
        <a:bodyPr/>
        <a:lstStyle/>
        <a:p>
          <a:endParaRPr lang="en-GB"/>
        </a:p>
      </dgm:t>
    </dgm:pt>
    <dgm:pt modelId="{F28F49A0-EBCE-4365-876F-13F4ADF89B64}">
      <dgm:prSet phldrT="[Text]"/>
      <dgm:spPr/>
      <dgm:t>
        <a:bodyPr/>
        <a:lstStyle/>
        <a:p>
          <a:r>
            <a:rPr lang="en-US" dirty="0"/>
            <a:t>Extracorporeal techniques</a:t>
          </a:r>
          <a:endParaRPr lang="en-GB" dirty="0"/>
        </a:p>
      </dgm:t>
    </dgm:pt>
    <dgm:pt modelId="{3CA473D0-C560-41E5-9B53-D7750D4C6C4B}" type="parTrans" cxnId="{E1298DBC-6272-4C6F-BF23-773000D88CBF}">
      <dgm:prSet/>
      <dgm:spPr/>
      <dgm:t>
        <a:bodyPr/>
        <a:lstStyle/>
        <a:p>
          <a:endParaRPr lang="en-GB"/>
        </a:p>
      </dgm:t>
    </dgm:pt>
    <dgm:pt modelId="{E24AD8F9-56DB-4F5A-89DD-D9DD53740C50}" type="sibTrans" cxnId="{E1298DBC-6272-4C6F-BF23-773000D88CBF}">
      <dgm:prSet/>
      <dgm:spPr/>
      <dgm:t>
        <a:bodyPr/>
        <a:lstStyle/>
        <a:p>
          <a:endParaRPr lang="en-GB"/>
        </a:p>
      </dgm:t>
    </dgm:pt>
    <dgm:pt modelId="{2399BA2C-426A-46B9-8B3C-DAEE6D95F504}" type="pres">
      <dgm:prSet presAssocID="{27F1A986-4E11-46CA-9619-00B4532B958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397E2AD-D9D1-41C6-B968-210C6ADD854B}" type="pres">
      <dgm:prSet presAssocID="{B14BE6EA-55DF-4306-A2EC-1E83574418B1}" presName="hierRoot1" presStyleCnt="0"/>
      <dgm:spPr/>
    </dgm:pt>
    <dgm:pt modelId="{357DB438-3AE1-4E68-83A3-E156489B20FE}" type="pres">
      <dgm:prSet presAssocID="{B14BE6EA-55DF-4306-A2EC-1E83574418B1}" presName="composite" presStyleCnt="0"/>
      <dgm:spPr/>
    </dgm:pt>
    <dgm:pt modelId="{D8DD9501-DA06-468B-8DF7-37CACD13856A}" type="pres">
      <dgm:prSet presAssocID="{B14BE6EA-55DF-4306-A2EC-1E83574418B1}" presName="background" presStyleLbl="node0" presStyleIdx="0" presStyleCnt="1"/>
      <dgm:spPr/>
    </dgm:pt>
    <dgm:pt modelId="{56BFBBA6-0BCF-483B-8728-7EA8A9083515}" type="pres">
      <dgm:prSet presAssocID="{B14BE6EA-55DF-4306-A2EC-1E83574418B1}" presName="text" presStyleLbl="fgAcc0" presStyleIdx="0" presStyleCnt="1">
        <dgm:presLayoutVars>
          <dgm:chPref val="3"/>
        </dgm:presLayoutVars>
      </dgm:prSet>
      <dgm:spPr/>
    </dgm:pt>
    <dgm:pt modelId="{068D7A5C-A2A9-4C78-B86C-6EE0201DA0F7}" type="pres">
      <dgm:prSet presAssocID="{B14BE6EA-55DF-4306-A2EC-1E83574418B1}" presName="hierChild2" presStyleCnt="0"/>
      <dgm:spPr/>
    </dgm:pt>
    <dgm:pt modelId="{6282DD76-B8C3-4C24-A5D2-E4B6D18F6FCA}" type="pres">
      <dgm:prSet presAssocID="{AABC896E-34F4-4EDC-90BA-26D8D7BB0A07}" presName="Name10" presStyleLbl="parChTrans1D2" presStyleIdx="0" presStyleCnt="2"/>
      <dgm:spPr/>
    </dgm:pt>
    <dgm:pt modelId="{2A8D3BA3-E001-4592-8F7C-EAFAB766435E}" type="pres">
      <dgm:prSet presAssocID="{8E6D3FC1-AEFF-4A92-97A5-764CABFC6344}" presName="hierRoot2" presStyleCnt="0"/>
      <dgm:spPr/>
    </dgm:pt>
    <dgm:pt modelId="{8EC23CAB-D27C-4FBA-8E56-10DF66787913}" type="pres">
      <dgm:prSet presAssocID="{8E6D3FC1-AEFF-4A92-97A5-764CABFC6344}" presName="composite2" presStyleCnt="0"/>
      <dgm:spPr/>
    </dgm:pt>
    <dgm:pt modelId="{EA24FA22-0C2E-4415-B7C0-4EBBF1558535}" type="pres">
      <dgm:prSet presAssocID="{8E6D3FC1-AEFF-4A92-97A5-764CABFC6344}" presName="background2" presStyleLbl="node2" presStyleIdx="0" presStyleCnt="2"/>
      <dgm:spPr/>
    </dgm:pt>
    <dgm:pt modelId="{7F448C68-A4BF-4922-B725-E9C4787A6163}" type="pres">
      <dgm:prSet presAssocID="{8E6D3FC1-AEFF-4A92-97A5-764CABFC6344}" presName="text2" presStyleLbl="fgAcc2" presStyleIdx="0" presStyleCnt="2">
        <dgm:presLayoutVars>
          <dgm:chPref val="3"/>
        </dgm:presLayoutVars>
      </dgm:prSet>
      <dgm:spPr/>
    </dgm:pt>
    <dgm:pt modelId="{BA7E0F1C-793E-40C6-9A74-E16397E8C632}" type="pres">
      <dgm:prSet presAssocID="{8E6D3FC1-AEFF-4A92-97A5-764CABFC6344}" presName="hierChild3" presStyleCnt="0"/>
      <dgm:spPr/>
    </dgm:pt>
    <dgm:pt modelId="{91452BEC-3C33-45B3-9919-C50D2C861CAC}" type="pres">
      <dgm:prSet presAssocID="{3CA473D0-C560-41E5-9B53-D7750D4C6C4B}" presName="Name10" presStyleLbl="parChTrans1D2" presStyleIdx="1" presStyleCnt="2"/>
      <dgm:spPr/>
    </dgm:pt>
    <dgm:pt modelId="{4BD14E91-B8FC-4DBB-913C-6B6747459E2C}" type="pres">
      <dgm:prSet presAssocID="{F28F49A0-EBCE-4365-876F-13F4ADF89B64}" presName="hierRoot2" presStyleCnt="0"/>
      <dgm:spPr/>
    </dgm:pt>
    <dgm:pt modelId="{845E877E-C654-4381-AF5F-ED92E65A2BA8}" type="pres">
      <dgm:prSet presAssocID="{F28F49A0-EBCE-4365-876F-13F4ADF89B64}" presName="composite2" presStyleCnt="0"/>
      <dgm:spPr/>
    </dgm:pt>
    <dgm:pt modelId="{72458F66-3A2F-413A-BD15-CA4F68F2A639}" type="pres">
      <dgm:prSet presAssocID="{F28F49A0-EBCE-4365-876F-13F4ADF89B64}" presName="background2" presStyleLbl="node2" presStyleIdx="1" presStyleCnt="2"/>
      <dgm:spPr/>
    </dgm:pt>
    <dgm:pt modelId="{3B4C0251-86A8-43EF-BEC1-A1CD32BCF229}" type="pres">
      <dgm:prSet presAssocID="{F28F49A0-EBCE-4365-876F-13F4ADF89B64}" presName="text2" presStyleLbl="fgAcc2" presStyleIdx="1" presStyleCnt="2">
        <dgm:presLayoutVars>
          <dgm:chPref val="3"/>
        </dgm:presLayoutVars>
      </dgm:prSet>
      <dgm:spPr/>
    </dgm:pt>
    <dgm:pt modelId="{DFF60D61-5F17-4113-AC83-49B0FA75B864}" type="pres">
      <dgm:prSet presAssocID="{F28F49A0-EBCE-4365-876F-13F4ADF89B64}" presName="hierChild3" presStyleCnt="0"/>
      <dgm:spPr/>
    </dgm:pt>
  </dgm:ptLst>
  <dgm:cxnLst>
    <dgm:cxn modelId="{BC26D407-5529-4D44-970F-C89C948E1969}" type="presOf" srcId="{AABC896E-34F4-4EDC-90BA-26D8D7BB0A07}" destId="{6282DD76-B8C3-4C24-A5D2-E4B6D18F6FCA}" srcOrd="0" destOrd="0" presId="urn:microsoft.com/office/officeart/2005/8/layout/hierarchy1"/>
    <dgm:cxn modelId="{29E5783B-225E-4872-BEF1-BD5AC899B622}" type="presOf" srcId="{27F1A986-4E11-46CA-9619-00B4532B9589}" destId="{2399BA2C-426A-46B9-8B3C-DAEE6D95F504}" srcOrd="0" destOrd="0" presId="urn:microsoft.com/office/officeart/2005/8/layout/hierarchy1"/>
    <dgm:cxn modelId="{555A445E-EBC9-435C-AAAB-221F1089D3A3}" srcId="{27F1A986-4E11-46CA-9619-00B4532B9589}" destId="{B14BE6EA-55DF-4306-A2EC-1E83574418B1}" srcOrd="0" destOrd="0" parTransId="{2D307DA7-8E89-4261-BF89-520631298715}" sibTransId="{D52B2E28-D973-43B8-AD93-FA15F5CD5C44}"/>
    <dgm:cxn modelId="{6F5ADD71-7643-4BA6-B73E-7A3223972DBE}" type="presOf" srcId="{3CA473D0-C560-41E5-9B53-D7750D4C6C4B}" destId="{91452BEC-3C33-45B3-9919-C50D2C861CAC}" srcOrd="0" destOrd="0" presId="urn:microsoft.com/office/officeart/2005/8/layout/hierarchy1"/>
    <dgm:cxn modelId="{E0BCB576-FB4B-48C4-AE90-0890822ED77F}" type="presOf" srcId="{B14BE6EA-55DF-4306-A2EC-1E83574418B1}" destId="{56BFBBA6-0BCF-483B-8728-7EA8A9083515}" srcOrd="0" destOrd="0" presId="urn:microsoft.com/office/officeart/2005/8/layout/hierarchy1"/>
    <dgm:cxn modelId="{D61FFD85-6A6E-4544-8D68-2AD89CD4FCBF}" type="presOf" srcId="{F28F49A0-EBCE-4365-876F-13F4ADF89B64}" destId="{3B4C0251-86A8-43EF-BEC1-A1CD32BCF229}" srcOrd="0" destOrd="0" presId="urn:microsoft.com/office/officeart/2005/8/layout/hierarchy1"/>
    <dgm:cxn modelId="{EE0B1586-F954-411D-823F-65CB3FA2CF71}" type="presOf" srcId="{8E6D3FC1-AEFF-4A92-97A5-764CABFC6344}" destId="{7F448C68-A4BF-4922-B725-E9C4787A6163}" srcOrd="0" destOrd="0" presId="urn:microsoft.com/office/officeart/2005/8/layout/hierarchy1"/>
    <dgm:cxn modelId="{E1298DBC-6272-4C6F-BF23-773000D88CBF}" srcId="{B14BE6EA-55DF-4306-A2EC-1E83574418B1}" destId="{F28F49A0-EBCE-4365-876F-13F4ADF89B64}" srcOrd="1" destOrd="0" parTransId="{3CA473D0-C560-41E5-9B53-D7750D4C6C4B}" sibTransId="{E24AD8F9-56DB-4F5A-89DD-D9DD53740C50}"/>
    <dgm:cxn modelId="{0E8716E0-41C7-4D49-8F4F-62D932DD60EE}" srcId="{B14BE6EA-55DF-4306-A2EC-1E83574418B1}" destId="{8E6D3FC1-AEFF-4A92-97A5-764CABFC6344}" srcOrd="0" destOrd="0" parTransId="{AABC896E-34F4-4EDC-90BA-26D8D7BB0A07}" sibTransId="{7860CACF-98FD-42DC-A8A7-7302DEEC2DFB}"/>
    <dgm:cxn modelId="{89547D29-EFBA-4354-9482-CB1C8A2043B7}" type="presParOf" srcId="{2399BA2C-426A-46B9-8B3C-DAEE6D95F504}" destId="{B397E2AD-D9D1-41C6-B968-210C6ADD854B}" srcOrd="0" destOrd="0" presId="urn:microsoft.com/office/officeart/2005/8/layout/hierarchy1"/>
    <dgm:cxn modelId="{7E0C9D83-7FF0-4478-BBDF-63B1C94A9600}" type="presParOf" srcId="{B397E2AD-D9D1-41C6-B968-210C6ADD854B}" destId="{357DB438-3AE1-4E68-83A3-E156489B20FE}" srcOrd="0" destOrd="0" presId="urn:microsoft.com/office/officeart/2005/8/layout/hierarchy1"/>
    <dgm:cxn modelId="{DB981402-EC30-4AB6-BAB6-595F2EB58835}" type="presParOf" srcId="{357DB438-3AE1-4E68-83A3-E156489B20FE}" destId="{D8DD9501-DA06-468B-8DF7-37CACD13856A}" srcOrd="0" destOrd="0" presId="urn:microsoft.com/office/officeart/2005/8/layout/hierarchy1"/>
    <dgm:cxn modelId="{31EFB795-21F3-4B5D-97E5-252B71F80DC2}" type="presParOf" srcId="{357DB438-3AE1-4E68-83A3-E156489B20FE}" destId="{56BFBBA6-0BCF-483B-8728-7EA8A9083515}" srcOrd="1" destOrd="0" presId="urn:microsoft.com/office/officeart/2005/8/layout/hierarchy1"/>
    <dgm:cxn modelId="{58F6AF1C-29E0-42AB-89A2-3206C1D882A6}" type="presParOf" srcId="{B397E2AD-D9D1-41C6-B968-210C6ADD854B}" destId="{068D7A5C-A2A9-4C78-B86C-6EE0201DA0F7}" srcOrd="1" destOrd="0" presId="urn:microsoft.com/office/officeart/2005/8/layout/hierarchy1"/>
    <dgm:cxn modelId="{D4798042-AC32-4A7B-99DB-C531023EEA6D}" type="presParOf" srcId="{068D7A5C-A2A9-4C78-B86C-6EE0201DA0F7}" destId="{6282DD76-B8C3-4C24-A5D2-E4B6D18F6FCA}" srcOrd="0" destOrd="0" presId="urn:microsoft.com/office/officeart/2005/8/layout/hierarchy1"/>
    <dgm:cxn modelId="{F1156CC2-9126-4896-B894-D8A4BB138AE1}" type="presParOf" srcId="{068D7A5C-A2A9-4C78-B86C-6EE0201DA0F7}" destId="{2A8D3BA3-E001-4592-8F7C-EAFAB766435E}" srcOrd="1" destOrd="0" presId="urn:microsoft.com/office/officeart/2005/8/layout/hierarchy1"/>
    <dgm:cxn modelId="{C341F002-7B49-46DE-93BC-F27D7413F2C7}" type="presParOf" srcId="{2A8D3BA3-E001-4592-8F7C-EAFAB766435E}" destId="{8EC23CAB-D27C-4FBA-8E56-10DF66787913}" srcOrd="0" destOrd="0" presId="urn:microsoft.com/office/officeart/2005/8/layout/hierarchy1"/>
    <dgm:cxn modelId="{2AB81031-4FB6-431B-A1E0-D6FA1FDB5E25}" type="presParOf" srcId="{8EC23CAB-D27C-4FBA-8E56-10DF66787913}" destId="{EA24FA22-0C2E-4415-B7C0-4EBBF1558535}" srcOrd="0" destOrd="0" presId="urn:microsoft.com/office/officeart/2005/8/layout/hierarchy1"/>
    <dgm:cxn modelId="{723FBE28-C3B9-4EC0-A2F8-4992895FB6A6}" type="presParOf" srcId="{8EC23CAB-D27C-4FBA-8E56-10DF66787913}" destId="{7F448C68-A4BF-4922-B725-E9C4787A6163}" srcOrd="1" destOrd="0" presId="urn:microsoft.com/office/officeart/2005/8/layout/hierarchy1"/>
    <dgm:cxn modelId="{1AADD9BD-94C6-4EE8-B7AE-D022461DB9A9}" type="presParOf" srcId="{2A8D3BA3-E001-4592-8F7C-EAFAB766435E}" destId="{BA7E0F1C-793E-40C6-9A74-E16397E8C632}" srcOrd="1" destOrd="0" presId="urn:microsoft.com/office/officeart/2005/8/layout/hierarchy1"/>
    <dgm:cxn modelId="{3ADC621E-6C20-4E0C-A437-B0DBE7FC8AE7}" type="presParOf" srcId="{068D7A5C-A2A9-4C78-B86C-6EE0201DA0F7}" destId="{91452BEC-3C33-45B3-9919-C50D2C861CAC}" srcOrd="2" destOrd="0" presId="urn:microsoft.com/office/officeart/2005/8/layout/hierarchy1"/>
    <dgm:cxn modelId="{813C36A5-8F0F-46DF-B344-EE552DC1824B}" type="presParOf" srcId="{068D7A5C-A2A9-4C78-B86C-6EE0201DA0F7}" destId="{4BD14E91-B8FC-4DBB-913C-6B6747459E2C}" srcOrd="3" destOrd="0" presId="urn:microsoft.com/office/officeart/2005/8/layout/hierarchy1"/>
    <dgm:cxn modelId="{11B79BCA-1DC5-4651-ABB3-FEFA90D852AD}" type="presParOf" srcId="{4BD14E91-B8FC-4DBB-913C-6B6747459E2C}" destId="{845E877E-C654-4381-AF5F-ED92E65A2BA8}" srcOrd="0" destOrd="0" presId="urn:microsoft.com/office/officeart/2005/8/layout/hierarchy1"/>
    <dgm:cxn modelId="{932CA2A4-388B-4FF5-AF7F-C01D35335B46}" type="presParOf" srcId="{845E877E-C654-4381-AF5F-ED92E65A2BA8}" destId="{72458F66-3A2F-413A-BD15-CA4F68F2A639}" srcOrd="0" destOrd="0" presId="urn:microsoft.com/office/officeart/2005/8/layout/hierarchy1"/>
    <dgm:cxn modelId="{91FB8C09-8A51-4AA2-A43F-82C3B3837C74}" type="presParOf" srcId="{845E877E-C654-4381-AF5F-ED92E65A2BA8}" destId="{3B4C0251-86A8-43EF-BEC1-A1CD32BCF229}" srcOrd="1" destOrd="0" presId="urn:microsoft.com/office/officeart/2005/8/layout/hierarchy1"/>
    <dgm:cxn modelId="{B325A556-AFB7-4FDF-A08F-DD0B7D8ED647}" type="presParOf" srcId="{4BD14E91-B8FC-4DBB-913C-6B6747459E2C}" destId="{DFF60D61-5F17-4113-AC83-49B0FA75B86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E3F945-A280-473A-951E-80D7A4246F8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AA581DE-30E2-4428-975D-28EF6F1EAB2E}">
      <dgm:prSet phldrT="[Text]"/>
      <dgm:spPr/>
      <dgm:t>
        <a:bodyPr/>
        <a:lstStyle/>
        <a:p>
          <a:r>
            <a:rPr lang="en-US" dirty="0"/>
            <a:t>types</a:t>
          </a:r>
          <a:endParaRPr lang="en-GB" dirty="0"/>
        </a:p>
      </dgm:t>
    </dgm:pt>
    <dgm:pt modelId="{4C3D3EB9-0261-44D4-BB9E-135B762985E8}" type="parTrans" cxnId="{02E57F8E-C714-4B8D-BE4B-866FF9AEE203}">
      <dgm:prSet/>
      <dgm:spPr/>
      <dgm:t>
        <a:bodyPr/>
        <a:lstStyle/>
        <a:p>
          <a:endParaRPr lang="en-GB"/>
        </a:p>
      </dgm:t>
    </dgm:pt>
    <dgm:pt modelId="{7C6205EF-C67A-4AEA-B8E1-508B91A157FF}" type="sibTrans" cxnId="{02E57F8E-C714-4B8D-BE4B-866FF9AEE203}">
      <dgm:prSet/>
      <dgm:spPr/>
      <dgm:t>
        <a:bodyPr/>
        <a:lstStyle/>
        <a:p>
          <a:endParaRPr lang="en-GB"/>
        </a:p>
      </dgm:t>
    </dgm:pt>
    <dgm:pt modelId="{7EDF8263-A8FA-4588-A1C4-4A1A1C950C84}">
      <dgm:prSet phldrT="[Text]"/>
      <dgm:spPr/>
      <dgm:t>
        <a:bodyPr/>
        <a:lstStyle/>
        <a:p>
          <a:r>
            <a:rPr lang="en-US" b="1" dirty="0"/>
            <a:t>Hemoperfusion</a:t>
          </a:r>
          <a:endParaRPr lang="en-GB" b="1" dirty="0"/>
        </a:p>
      </dgm:t>
    </dgm:pt>
    <dgm:pt modelId="{C44F88D7-FC65-406F-BABB-7F561CF70690}" type="parTrans" cxnId="{5200BA3C-C614-415D-9C22-4E407F2ECE50}">
      <dgm:prSet/>
      <dgm:spPr/>
      <dgm:t>
        <a:bodyPr/>
        <a:lstStyle/>
        <a:p>
          <a:endParaRPr lang="en-GB"/>
        </a:p>
      </dgm:t>
    </dgm:pt>
    <dgm:pt modelId="{17746D71-F1BD-498C-89E8-B6F992DAA568}" type="sibTrans" cxnId="{5200BA3C-C614-415D-9C22-4E407F2ECE50}">
      <dgm:prSet/>
      <dgm:spPr/>
      <dgm:t>
        <a:bodyPr/>
        <a:lstStyle/>
        <a:p>
          <a:endParaRPr lang="en-GB"/>
        </a:p>
      </dgm:t>
    </dgm:pt>
    <dgm:pt modelId="{9EEA30CA-D291-4D89-9266-795E998164D5}">
      <dgm:prSet phldrT="[Text]"/>
      <dgm:spPr/>
      <dgm:t>
        <a:bodyPr/>
        <a:lstStyle/>
        <a:p>
          <a:r>
            <a:rPr lang="en-US" b="1" dirty="0"/>
            <a:t>Hemofiltration</a:t>
          </a:r>
          <a:endParaRPr lang="en-GB" b="1" dirty="0"/>
        </a:p>
      </dgm:t>
    </dgm:pt>
    <dgm:pt modelId="{0BC87DE8-E745-458D-BF03-A4617743F0CF}" type="parTrans" cxnId="{D963560F-69AF-4818-A76D-00C3500E01AF}">
      <dgm:prSet/>
      <dgm:spPr/>
      <dgm:t>
        <a:bodyPr/>
        <a:lstStyle/>
        <a:p>
          <a:endParaRPr lang="en-GB"/>
        </a:p>
      </dgm:t>
    </dgm:pt>
    <dgm:pt modelId="{660726A5-1AEC-460B-9386-7BF50237618A}" type="sibTrans" cxnId="{D963560F-69AF-4818-A76D-00C3500E01AF}">
      <dgm:prSet/>
      <dgm:spPr/>
      <dgm:t>
        <a:bodyPr/>
        <a:lstStyle/>
        <a:p>
          <a:endParaRPr lang="en-GB"/>
        </a:p>
      </dgm:t>
    </dgm:pt>
    <dgm:pt modelId="{DB461CAE-3378-4531-97C9-B07646B3A25E}">
      <dgm:prSet phldrT="[Text]"/>
      <dgm:spPr/>
      <dgm:t>
        <a:bodyPr/>
        <a:lstStyle/>
        <a:p>
          <a:r>
            <a:rPr lang="en-US" b="1" dirty="0"/>
            <a:t>Plasma pheresis</a:t>
          </a:r>
          <a:endParaRPr lang="en-GB" b="1" dirty="0"/>
        </a:p>
      </dgm:t>
    </dgm:pt>
    <dgm:pt modelId="{4F96BCFE-5C4B-4486-9EA2-387164275EF9}" type="parTrans" cxnId="{54C5DAE4-53A0-4228-AB79-BCD8B0E7C923}">
      <dgm:prSet/>
      <dgm:spPr/>
      <dgm:t>
        <a:bodyPr/>
        <a:lstStyle/>
        <a:p>
          <a:endParaRPr lang="en-GB"/>
        </a:p>
      </dgm:t>
    </dgm:pt>
    <dgm:pt modelId="{F61774C8-A426-4071-BA00-7F3829B71F0B}" type="sibTrans" cxnId="{54C5DAE4-53A0-4228-AB79-BCD8B0E7C923}">
      <dgm:prSet/>
      <dgm:spPr/>
      <dgm:t>
        <a:bodyPr/>
        <a:lstStyle/>
        <a:p>
          <a:endParaRPr lang="en-GB"/>
        </a:p>
      </dgm:t>
    </dgm:pt>
    <dgm:pt modelId="{BA9AE3B2-2E95-46F4-836A-4FE0BCD3A10E}">
      <dgm:prSet/>
      <dgm:spPr/>
      <dgm:t>
        <a:bodyPr/>
        <a:lstStyle/>
        <a:p>
          <a:r>
            <a:rPr lang="en-US" b="1" dirty="0"/>
            <a:t>Dialysis</a:t>
          </a:r>
          <a:endParaRPr lang="en-GB" dirty="0"/>
        </a:p>
      </dgm:t>
    </dgm:pt>
    <dgm:pt modelId="{82DDE14D-190C-435F-A0D2-51B9898F4563}" type="parTrans" cxnId="{5853072C-66D8-453D-8A87-A3FEB9260A9D}">
      <dgm:prSet/>
      <dgm:spPr/>
      <dgm:t>
        <a:bodyPr/>
        <a:lstStyle/>
        <a:p>
          <a:endParaRPr lang="en-GB"/>
        </a:p>
      </dgm:t>
    </dgm:pt>
    <dgm:pt modelId="{348F181A-FEB1-4654-8966-0D3353FDE3D2}" type="sibTrans" cxnId="{5853072C-66D8-453D-8A87-A3FEB9260A9D}">
      <dgm:prSet/>
      <dgm:spPr/>
      <dgm:t>
        <a:bodyPr/>
        <a:lstStyle/>
        <a:p>
          <a:endParaRPr lang="en-GB"/>
        </a:p>
      </dgm:t>
    </dgm:pt>
    <dgm:pt modelId="{B477312E-E1D7-408F-A149-42823999A3F1}" type="pres">
      <dgm:prSet presAssocID="{87E3F945-A280-473A-951E-80D7A4246F8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3589772-4A71-4BA9-91EB-668682B593B2}" type="pres">
      <dgm:prSet presAssocID="{DAA581DE-30E2-4428-975D-28EF6F1EAB2E}" presName="hierRoot1" presStyleCnt="0">
        <dgm:presLayoutVars>
          <dgm:hierBranch val="init"/>
        </dgm:presLayoutVars>
      </dgm:prSet>
      <dgm:spPr/>
    </dgm:pt>
    <dgm:pt modelId="{F463ADBB-DE88-4414-B85B-F4B0BF7A7C80}" type="pres">
      <dgm:prSet presAssocID="{DAA581DE-30E2-4428-975D-28EF6F1EAB2E}" presName="rootComposite1" presStyleCnt="0"/>
      <dgm:spPr/>
    </dgm:pt>
    <dgm:pt modelId="{F00BC1B5-2F63-4BC1-92E7-EA35E1F9B425}" type="pres">
      <dgm:prSet presAssocID="{DAA581DE-30E2-4428-975D-28EF6F1EAB2E}" presName="rootText1" presStyleLbl="node0" presStyleIdx="0" presStyleCnt="1" custLinFactNeighborX="-2271" custLinFactNeighborY="-63576">
        <dgm:presLayoutVars>
          <dgm:chPref val="3"/>
        </dgm:presLayoutVars>
      </dgm:prSet>
      <dgm:spPr/>
    </dgm:pt>
    <dgm:pt modelId="{E14C0F75-D99E-4B45-9279-41AE76D61084}" type="pres">
      <dgm:prSet presAssocID="{DAA581DE-30E2-4428-975D-28EF6F1EAB2E}" presName="rootConnector1" presStyleLbl="node1" presStyleIdx="0" presStyleCnt="0"/>
      <dgm:spPr/>
    </dgm:pt>
    <dgm:pt modelId="{28B97899-3E29-46C2-96D5-CB5CA7FC3004}" type="pres">
      <dgm:prSet presAssocID="{DAA581DE-30E2-4428-975D-28EF6F1EAB2E}" presName="hierChild2" presStyleCnt="0"/>
      <dgm:spPr/>
    </dgm:pt>
    <dgm:pt modelId="{F7F5B447-3B86-475F-BC7C-3257DEB120DD}" type="pres">
      <dgm:prSet presAssocID="{82DDE14D-190C-435F-A0D2-51B9898F4563}" presName="Name37" presStyleLbl="parChTrans1D2" presStyleIdx="0" presStyleCnt="4"/>
      <dgm:spPr/>
    </dgm:pt>
    <dgm:pt modelId="{2A046679-2EB4-44E4-B7FE-9717DA6C285E}" type="pres">
      <dgm:prSet presAssocID="{BA9AE3B2-2E95-46F4-836A-4FE0BCD3A10E}" presName="hierRoot2" presStyleCnt="0">
        <dgm:presLayoutVars>
          <dgm:hierBranch val="init"/>
        </dgm:presLayoutVars>
      </dgm:prSet>
      <dgm:spPr/>
    </dgm:pt>
    <dgm:pt modelId="{CE692D71-F331-4B3C-A386-F3F4A305B9E4}" type="pres">
      <dgm:prSet presAssocID="{BA9AE3B2-2E95-46F4-836A-4FE0BCD3A10E}" presName="rootComposite" presStyleCnt="0"/>
      <dgm:spPr/>
    </dgm:pt>
    <dgm:pt modelId="{01D55EB2-8955-4AD4-AC7C-3BF1E537A93E}" type="pres">
      <dgm:prSet presAssocID="{BA9AE3B2-2E95-46F4-836A-4FE0BCD3A10E}" presName="rootText" presStyleLbl="node2" presStyleIdx="0" presStyleCnt="4">
        <dgm:presLayoutVars>
          <dgm:chPref val="3"/>
        </dgm:presLayoutVars>
      </dgm:prSet>
      <dgm:spPr/>
    </dgm:pt>
    <dgm:pt modelId="{BD18E431-DA97-4C1D-8CDA-21E087A489E0}" type="pres">
      <dgm:prSet presAssocID="{BA9AE3B2-2E95-46F4-836A-4FE0BCD3A10E}" presName="rootConnector" presStyleLbl="node2" presStyleIdx="0" presStyleCnt="4"/>
      <dgm:spPr/>
    </dgm:pt>
    <dgm:pt modelId="{E8CAF26F-C632-44A0-87F7-9AF322000B2D}" type="pres">
      <dgm:prSet presAssocID="{BA9AE3B2-2E95-46F4-836A-4FE0BCD3A10E}" presName="hierChild4" presStyleCnt="0"/>
      <dgm:spPr/>
    </dgm:pt>
    <dgm:pt modelId="{8E62F958-A9C6-416F-BFC3-45478800DF9B}" type="pres">
      <dgm:prSet presAssocID="{BA9AE3B2-2E95-46F4-836A-4FE0BCD3A10E}" presName="hierChild5" presStyleCnt="0"/>
      <dgm:spPr/>
    </dgm:pt>
    <dgm:pt modelId="{DBD7D52C-50B3-4432-8980-D1924D5D5778}" type="pres">
      <dgm:prSet presAssocID="{C44F88D7-FC65-406F-BABB-7F561CF70690}" presName="Name37" presStyleLbl="parChTrans1D2" presStyleIdx="1" presStyleCnt="4"/>
      <dgm:spPr/>
    </dgm:pt>
    <dgm:pt modelId="{9D93A037-0D01-485E-BA4E-98DB32D8FC14}" type="pres">
      <dgm:prSet presAssocID="{7EDF8263-A8FA-4588-A1C4-4A1A1C950C84}" presName="hierRoot2" presStyleCnt="0">
        <dgm:presLayoutVars>
          <dgm:hierBranch val="init"/>
        </dgm:presLayoutVars>
      </dgm:prSet>
      <dgm:spPr/>
    </dgm:pt>
    <dgm:pt modelId="{012E9A9D-077E-4DE9-897C-CA9D3E46C447}" type="pres">
      <dgm:prSet presAssocID="{7EDF8263-A8FA-4588-A1C4-4A1A1C950C84}" presName="rootComposite" presStyleCnt="0"/>
      <dgm:spPr/>
    </dgm:pt>
    <dgm:pt modelId="{B146A45B-C32E-4BFF-8014-9D5CFC86094B}" type="pres">
      <dgm:prSet presAssocID="{7EDF8263-A8FA-4588-A1C4-4A1A1C950C84}" presName="rootText" presStyleLbl="node2" presStyleIdx="1" presStyleCnt="4">
        <dgm:presLayoutVars>
          <dgm:chPref val="3"/>
        </dgm:presLayoutVars>
      </dgm:prSet>
      <dgm:spPr/>
    </dgm:pt>
    <dgm:pt modelId="{8A41ABA2-46FC-460F-9B50-06530FB6D84A}" type="pres">
      <dgm:prSet presAssocID="{7EDF8263-A8FA-4588-A1C4-4A1A1C950C84}" presName="rootConnector" presStyleLbl="node2" presStyleIdx="1" presStyleCnt="4"/>
      <dgm:spPr/>
    </dgm:pt>
    <dgm:pt modelId="{068BBD96-0C88-4340-8658-FAABA8A9BBD8}" type="pres">
      <dgm:prSet presAssocID="{7EDF8263-A8FA-4588-A1C4-4A1A1C950C84}" presName="hierChild4" presStyleCnt="0"/>
      <dgm:spPr/>
    </dgm:pt>
    <dgm:pt modelId="{50B7D636-9621-4587-9C71-B68B95D5AF0F}" type="pres">
      <dgm:prSet presAssocID="{7EDF8263-A8FA-4588-A1C4-4A1A1C950C84}" presName="hierChild5" presStyleCnt="0"/>
      <dgm:spPr/>
    </dgm:pt>
    <dgm:pt modelId="{D6283BB5-F4E8-4D58-BE3A-92A0975DBB9B}" type="pres">
      <dgm:prSet presAssocID="{0BC87DE8-E745-458D-BF03-A4617743F0CF}" presName="Name37" presStyleLbl="parChTrans1D2" presStyleIdx="2" presStyleCnt="4"/>
      <dgm:spPr/>
    </dgm:pt>
    <dgm:pt modelId="{CD50C3F7-7990-4832-AE08-957984C5BCA8}" type="pres">
      <dgm:prSet presAssocID="{9EEA30CA-D291-4D89-9266-795E998164D5}" presName="hierRoot2" presStyleCnt="0">
        <dgm:presLayoutVars>
          <dgm:hierBranch val="init"/>
        </dgm:presLayoutVars>
      </dgm:prSet>
      <dgm:spPr/>
    </dgm:pt>
    <dgm:pt modelId="{6A41EAB7-2316-4A77-AFCA-6F0C8EB1B879}" type="pres">
      <dgm:prSet presAssocID="{9EEA30CA-D291-4D89-9266-795E998164D5}" presName="rootComposite" presStyleCnt="0"/>
      <dgm:spPr/>
    </dgm:pt>
    <dgm:pt modelId="{CA4959BF-FA2D-4C88-84D6-5CBCC000B337}" type="pres">
      <dgm:prSet presAssocID="{9EEA30CA-D291-4D89-9266-795E998164D5}" presName="rootText" presStyleLbl="node2" presStyleIdx="2" presStyleCnt="4">
        <dgm:presLayoutVars>
          <dgm:chPref val="3"/>
        </dgm:presLayoutVars>
      </dgm:prSet>
      <dgm:spPr/>
    </dgm:pt>
    <dgm:pt modelId="{4936195F-1E13-4662-975D-A5F8FB253F45}" type="pres">
      <dgm:prSet presAssocID="{9EEA30CA-D291-4D89-9266-795E998164D5}" presName="rootConnector" presStyleLbl="node2" presStyleIdx="2" presStyleCnt="4"/>
      <dgm:spPr/>
    </dgm:pt>
    <dgm:pt modelId="{C8A2A0AE-1B1E-437C-BE11-5434CDE83C9D}" type="pres">
      <dgm:prSet presAssocID="{9EEA30CA-D291-4D89-9266-795E998164D5}" presName="hierChild4" presStyleCnt="0"/>
      <dgm:spPr/>
    </dgm:pt>
    <dgm:pt modelId="{501FA7A3-61D7-4F86-B952-E80AAE3CA632}" type="pres">
      <dgm:prSet presAssocID="{9EEA30CA-D291-4D89-9266-795E998164D5}" presName="hierChild5" presStyleCnt="0"/>
      <dgm:spPr/>
    </dgm:pt>
    <dgm:pt modelId="{5B6F139C-E119-45E6-AC27-FD35260A74A0}" type="pres">
      <dgm:prSet presAssocID="{4F96BCFE-5C4B-4486-9EA2-387164275EF9}" presName="Name37" presStyleLbl="parChTrans1D2" presStyleIdx="3" presStyleCnt="4"/>
      <dgm:spPr/>
    </dgm:pt>
    <dgm:pt modelId="{DABD9B0F-F2FD-48CA-9B3D-7A370E10C1AC}" type="pres">
      <dgm:prSet presAssocID="{DB461CAE-3378-4531-97C9-B07646B3A25E}" presName="hierRoot2" presStyleCnt="0">
        <dgm:presLayoutVars>
          <dgm:hierBranch val="init"/>
        </dgm:presLayoutVars>
      </dgm:prSet>
      <dgm:spPr/>
    </dgm:pt>
    <dgm:pt modelId="{DD42E099-FB16-4668-9BFC-94253A11826B}" type="pres">
      <dgm:prSet presAssocID="{DB461CAE-3378-4531-97C9-B07646B3A25E}" presName="rootComposite" presStyleCnt="0"/>
      <dgm:spPr/>
    </dgm:pt>
    <dgm:pt modelId="{AD757DD9-DF60-40C1-83E8-34CFE50A93E5}" type="pres">
      <dgm:prSet presAssocID="{DB461CAE-3378-4531-97C9-B07646B3A25E}" presName="rootText" presStyleLbl="node2" presStyleIdx="3" presStyleCnt="4">
        <dgm:presLayoutVars>
          <dgm:chPref val="3"/>
        </dgm:presLayoutVars>
      </dgm:prSet>
      <dgm:spPr/>
    </dgm:pt>
    <dgm:pt modelId="{09FA86A1-3840-4A2A-920D-15E4BDDB9EAD}" type="pres">
      <dgm:prSet presAssocID="{DB461CAE-3378-4531-97C9-B07646B3A25E}" presName="rootConnector" presStyleLbl="node2" presStyleIdx="3" presStyleCnt="4"/>
      <dgm:spPr/>
    </dgm:pt>
    <dgm:pt modelId="{DA884D0E-3887-456E-865B-C14762E7994B}" type="pres">
      <dgm:prSet presAssocID="{DB461CAE-3378-4531-97C9-B07646B3A25E}" presName="hierChild4" presStyleCnt="0"/>
      <dgm:spPr/>
    </dgm:pt>
    <dgm:pt modelId="{66EDFD19-586C-476F-8AB9-ED5D4683B81E}" type="pres">
      <dgm:prSet presAssocID="{DB461CAE-3378-4531-97C9-B07646B3A25E}" presName="hierChild5" presStyleCnt="0"/>
      <dgm:spPr/>
    </dgm:pt>
    <dgm:pt modelId="{E9E8EA75-4D33-4EE0-8701-11A6B1925DAA}" type="pres">
      <dgm:prSet presAssocID="{DAA581DE-30E2-4428-975D-28EF6F1EAB2E}" presName="hierChild3" presStyleCnt="0"/>
      <dgm:spPr/>
    </dgm:pt>
  </dgm:ptLst>
  <dgm:cxnLst>
    <dgm:cxn modelId="{D963560F-69AF-4818-A76D-00C3500E01AF}" srcId="{DAA581DE-30E2-4428-975D-28EF6F1EAB2E}" destId="{9EEA30CA-D291-4D89-9266-795E998164D5}" srcOrd="2" destOrd="0" parTransId="{0BC87DE8-E745-458D-BF03-A4617743F0CF}" sibTransId="{660726A5-1AEC-460B-9386-7BF50237618A}"/>
    <dgm:cxn modelId="{7ACA0716-3E81-4BDC-9422-09CC7A62E36C}" type="presOf" srcId="{7EDF8263-A8FA-4588-A1C4-4A1A1C950C84}" destId="{8A41ABA2-46FC-460F-9B50-06530FB6D84A}" srcOrd="1" destOrd="0" presId="urn:microsoft.com/office/officeart/2005/8/layout/orgChart1"/>
    <dgm:cxn modelId="{5853072C-66D8-453D-8A87-A3FEB9260A9D}" srcId="{DAA581DE-30E2-4428-975D-28EF6F1EAB2E}" destId="{BA9AE3B2-2E95-46F4-836A-4FE0BCD3A10E}" srcOrd="0" destOrd="0" parTransId="{82DDE14D-190C-435F-A0D2-51B9898F4563}" sibTransId="{348F181A-FEB1-4654-8966-0D3353FDE3D2}"/>
    <dgm:cxn modelId="{5200BA3C-C614-415D-9C22-4E407F2ECE50}" srcId="{DAA581DE-30E2-4428-975D-28EF6F1EAB2E}" destId="{7EDF8263-A8FA-4588-A1C4-4A1A1C950C84}" srcOrd="1" destOrd="0" parTransId="{C44F88D7-FC65-406F-BABB-7F561CF70690}" sibTransId="{17746D71-F1BD-498C-89E8-B6F992DAA568}"/>
    <dgm:cxn modelId="{E44AB95E-D85B-4455-A42E-168A24BDFC84}" type="presOf" srcId="{C44F88D7-FC65-406F-BABB-7F561CF70690}" destId="{DBD7D52C-50B3-4432-8980-D1924D5D5778}" srcOrd="0" destOrd="0" presId="urn:microsoft.com/office/officeart/2005/8/layout/orgChart1"/>
    <dgm:cxn modelId="{267B4B5F-1727-44F0-B14D-C173D5673597}" type="presOf" srcId="{DB461CAE-3378-4531-97C9-B07646B3A25E}" destId="{09FA86A1-3840-4A2A-920D-15E4BDDB9EAD}" srcOrd="1" destOrd="0" presId="urn:microsoft.com/office/officeart/2005/8/layout/orgChart1"/>
    <dgm:cxn modelId="{E584C963-EEDB-43F3-A471-591E112314C3}" type="presOf" srcId="{DAA581DE-30E2-4428-975D-28EF6F1EAB2E}" destId="{E14C0F75-D99E-4B45-9279-41AE76D61084}" srcOrd="1" destOrd="0" presId="urn:microsoft.com/office/officeart/2005/8/layout/orgChart1"/>
    <dgm:cxn modelId="{2D92A47E-B818-405C-9B73-82E9CC7B386C}" type="presOf" srcId="{0BC87DE8-E745-458D-BF03-A4617743F0CF}" destId="{D6283BB5-F4E8-4D58-BE3A-92A0975DBB9B}" srcOrd="0" destOrd="0" presId="urn:microsoft.com/office/officeart/2005/8/layout/orgChart1"/>
    <dgm:cxn modelId="{DC9BC389-1503-483A-B91C-B4AA01CCB0BF}" type="presOf" srcId="{BA9AE3B2-2E95-46F4-836A-4FE0BCD3A10E}" destId="{BD18E431-DA97-4C1D-8CDA-21E087A489E0}" srcOrd="1" destOrd="0" presId="urn:microsoft.com/office/officeart/2005/8/layout/orgChart1"/>
    <dgm:cxn modelId="{9921638B-F2D3-4535-92BE-5CA197D3E05B}" type="presOf" srcId="{BA9AE3B2-2E95-46F4-836A-4FE0BCD3A10E}" destId="{01D55EB2-8955-4AD4-AC7C-3BF1E537A93E}" srcOrd="0" destOrd="0" presId="urn:microsoft.com/office/officeart/2005/8/layout/orgChart1"/>
    <dgm:cxn modelId="{02E57F8E-C714-4B8D-BE4B-866FF9AEE203}" srcId="{87E3F945-A280-473A-951E-80D7A4246F8D}" destId="{DAA581DE-30E2-4428-975D-28EF6F1EAB2E}" srcOrd="0" destOrd="0" parTransId="{4C3D3EB9-0261-44D4-BB9E-135B762985E8}" sibTransId="{7C6205EF-C67A-4AEA-B8E1-508B91A157FF}"/>
    <dgm:cxn modelId="{CA4841A7-793D-49A5-B116-5F162DE98D2E}" type="presOf" srcId="{DB461CAE-3378-4531-97C9-B07646B3A25E}" destId="{AD757DD9-DF60-40C1-83E8-34CFE50A93E5}" srcOrd="0" destOrd="0" presId="urn:microsoft.com/office/officeart/2005/8/layout/orgChart1"/>
    <dgm:cxn modelId="{1EC2B0CB-7699-49FA-8A59-BC42F2F401C2}" type="presOf" srcId="{9EEA30CA-D291-4D89-9266-795E998164D5}" destId="{4936195F-1E13-4662-975D-A5F8FB253F45}" srcOrd="1" destOrd="0" presId="urn:microsoft.com/office/officeart/2005/8/layout/orgChart1"/>
    <dgm:cxn modelId="{E54F6FCE-050B-438A-AAC3-0B7259ADF56C}" type="presOf" srcId="{87E3F945-A280-473A-951E-80D7A4246F8D}" destId="{B477312E-E1D7-408F-A149-42823999A3F1}" srcOrd="0" destOrd="0" presId="urn:microsoft.com/office/officeart/2005/8/layout/orgChart1"/>
    <dgm:cxn modelId="{2B5CC4DA-E97D-4399-8EA6-2808E1ECEDD2}" type="presOf" srcId="{4F96BCFE-5C4B-4486-9EA2-387164275EF9}" destId="{5B6F139C-E119-45E6-AC27-FD35260A74A0}" srcOrd="0" destOrd="0" presId="urn:microsoft.com/office/officeart/2005/8/layout/orgChart1"/>
    <dgm:cxn modelId="{3FA187DD-E69E-4331-B1A3-FCB1A5D8CB43}" type="presOf" srcId="{9EEA30CA-D291-4D89-9266-795E998164D5}" destId="{CA4959BF-FA2D-4C88-84D6-5CBCC000B337}" srcOrd="0" destOrd="0" presId="urn:microsoft.com/office/officeart/2005/8/layout/orgChart1"/>
    <dgm:cxn modelId="{54C5DAE4-53A0-4228-AB79-BCD8B0E7C923}" srcId="{DAA581DE-30E2-4428-975D-28EF6F1EAB2E}" destId="{DB461CAE-3378-4531-97C9-B07646B3A25E}" srcOrd="3" destOrd="0" parTransId="{4F96BCFE-5C4B-4486-9EA2-387164275EF9}" sibTransId="{F61774C8-A426-4071-BA00-7F3829B71F0B}"/>
    <dgm:cxn modelId="{DF7637E9-10E2-4A07-8C22-5D239D761211}" type="presOf" srcId="{7EDF8263-A8FA-4588-A1C4-4A1A1C950C84}" destId="{B146A45B-C32E-4BFF-8014-9D5CFC86094B}" srcOrd="0" destOrd="0" presId="urn:microsoft.com/office/officeart/2005/8/layout/orgChart1"/>
    <dgm:cxn modelId="{9ABC6EEC-F611-4980-BF56-2B4660DA5ADE}" type="presOf" srcId="{82DDE14D-190C-435F-A0D2-51B9898F4563}" destId="{F7F5B447-3B86-475F-BC7C-3257DEB120DD}" srcOrd="0" destOrd="0" presId="urn:microsoft.com/office/officeart/2005/8/layout/orgChart1"/>
    <dgm:cxn modelId="{527B61FA-18AD-4980-92DD-ABF325A5D23C}" type="presOf" srcId="{DAA581DE-30E2-4428-975D-28EF6F1EAB2E}" destId="{F00BC1B5-2F63-4BC1-92E7-EA35E1F9B425}" srcOrd="0" destOrd="0" presId="urn:microsoft.com/office/officeart/2005/8/layout/orgChart1"/>
    <dgm:cxn modelId="{691459EA-B700-4780-98AD-6525D7E695DE}" type="presParOf" srcId="{B477312E-E1D7-408F-A149-42823999A3F1}" destId="{53589772-4A71-4BA9-91EB-668682B593B2}" srcOrd="0" destOrd="0" presId="urn:microsoft.com/office/officeart/2005/8/layout/orgChart1"/>
    <dgm:cxn modelId="{A0BD4F7F-0BCA-42F0-9E44-F71A1617F85B}" type="presParOf" srcId="{53589772-4A71-4BA9-91EB-668682B593B2}" destId="{F463ADBB-DE88-4414-B85B-F4B0BF7A7C80}" srcOrd="0" destOrd="0" presId="urn:microsoft.com/office/officeart/2005/8/layout/orgChart1"/>
    <dgm:cxn modelId="{0FA741F5-9398-4696-A22A-BD7549F02840}" type="presParOf" srcId="{F463ADBB-DE88-4414-B85B-F4B0BF7A7C80}" destId="{F00BC1B5-2F63-4BC1-92E7-EA35E1F9B425}" srcOrd="0" destOrd="0" presId="urn:microsoft.com/office/officeart/2005/8/layout/orgChart1"/>
    <dgm:cxn modelId="{8D2C9091-EF4E-48C6-8F37-6C80B6A547D6}" type="presParOf" srcId="{F463ADBB-DE88-4414-B85B-F4B0BF7A7C80}" destId="{E14C0F75-D99E-4B45-9279-41AE76D61084}" srcOrd="1" destOrd="0" presId="urn:microsoft.com/office/officeart/2005/8/layout/orgChart1"/>
    <dgm:cxn modelId="{C4F04623-727D-4599-BE2F-651555B5D075}" type="presParOf" srcId="{53589772-4A71-4BA9-91EB-668682B593B2}" destId="{28B97899-3E29-46C2-96D5-CB5CA7FC3004}" srcOrd="1" destOrd="0" presId="urn:microsoft.com/office/officeart/2005/8/layout/orgChart1"/>
    <dgm:cxn modelId="{890A55EC-61A2-4633-9FA5-BFA6116D68DA}" type="presParOf" srcId="{28B97899-3E29-46C2-96D5-CB5CA7FC3004}" destId="{F7F5B447-3B86-475F-BC7C-3257DEB120DD}" srcOrd="0" destOrd="0" presId="urn:microsoft.com/office/officeart/2005/8/layout/orgChart1"/>
    <dgm:cxn modelId="{C6C8CDBB-12BD-42C3-9C9E-2662D5E36110}" type="presParOf" srcId="{28B97899-3E29-46C2-96D5-CB5CA7FC3004}" destId="{2A046679-2EB4-44E4-B7FE-9717DA6C285E}" srcOrd="1" destOrd="0" presId="urn:microsoft.com/office/officeart/2005/8/layout/orgChart1"/>
    <dgm:cxn modelId="{A419F197-D643-41AF-AD0D-0E02EEB90A31}" type="presParOf" srcId="{2A046679-2EB4-44E4-B7FE-9717DA6C285E}" destId="{CE692D71-F331-4B3C-A386-F3F4A305B9E4}" srcOrd="0" destOrd="0" presId="urn:microsoft.com/office/officeart/2005/8/layout/orgChart1"/>
    <dgm:cxn modelId="{BFE84FCF-7C4C-4F06-937E-B9C36DD9F171}" type="presParOf" srcId="{CE692D71-F331-4B3C-A386-F3F4A305B9E4}" destId="{01D55EB2-8955-4AD4-AC7C-3BF1E537A93E}" srcOrd="0" destOrd="0" presId="urn:microsoft.com/office/officeart/2005/8/layout/orgChart1"/>
    <dgm:cxn modelId="{7C7DE064-90DB-44D8-87A1-3CD785D2CB2A}" type="presParOf" srcId="{CE692D71-F331-4B3C-A386-F3F4A305B9E4}" destId="{BD18E431-DA97-4C1D-8CDA-21E087A489E0}" srcOrd="1" destOrd="0" presId="urn:microsoft.com/office/officeart/2005/8/layout/orgChart1"/>
    <dgm:cxn modelId="{C39D799C-3146-40F8-BA2A-6BFBF0571867}" type="presParOf" srcId="{2A046679-2EB4-44E4-B7FE-9717DA6C285E}" destId="{E8CAF26F-C632-44A0-87F7-9AF322000B2D}" srcOrd="1" destOrd="0" presId="urn:microsoft.com/office/officeart/2005/8/layout/orgChart1"/>
    <dgm:cxn modelId="{C37DB005-8116-4654-957B-827E1E0F15A3}" type="presParOf" srcId="{2A046679-2EB4-44E4-B7FE-9717DA6C285E}" destId="{8E62F958-A9C6-416F-BFC3-45478800DF9B}" srcOrd="2" destOrd="0" presId="urn:microsoft.com/office/officeart/2005/8/layout/orgChart1"/>
    <dgm:cxn modelId="{B30BEBAE-02B1-4C88-B795-1FF24EA2D0F8}" type="presParOf" srcId="{28B97899-3E29-46C2-96D5-CB5CA7FC3004}" destId="{DBD7D52C-50B3-4432-8980-D1924D5D5778}" srcOrd="2" destOrd="0" presId="urn:microsoft.com/office/officeart/2005/8/layout/orgChart1"/>
    <dgm:cxn modelId="{62794525-4289-4ABC-B5AB-ED2B68B188D3}" type="presParOf" srcId="{28B97899-3E29-46C2-96D5-CB5CA7FC3004}" destId="{9D93A037-0D01-485E-BA4E-98DB32D8FC14}" srcOrd="3" destOrd="0" presId="urn:microsoft.com/office/officeart/2005/8/layout/orgChart1"/>
    <dgm:cxn modelId="{96EFDBA9-6AA8-41B2-8D67-52A01804A2DE}" type="presParOf" srcId="{9D93A037-0D01-485E-BA4E-98DB32D8FC14}" destId="{012E9A9D-077E-4DE9-897C-CA9D3E46C447}" srcOrd="0" destOrd="0" presId="urn:microsoft.com/office/officeart/2005/8/layout/orgChart1"/>
    <dgm:cxn modelId="{C342FC5D-0FF6-469B-A49F-28EC8DBF2FE7}" type="presParOf" srcId="{012E9A9D-077E-4DE9-897C-CA9D3E46C447}" destId="{B146A45B-C32E-4BFF-8014-9D5CFC86094B}" srcOrd="0" destOrd="0" presId="urn:microsoft.com/office/officeart/2005/8/layout/orgChart1"/>
    <dgm:cxn modelId="{DD50C46B-5F03-45C0-B355-F537B1EC7BE8}" type="presParOf" srcId="{012E9A9D-077E-4DE9-897C-CA9D3E46C447}" destId="{8A41ABA2-46FC-460F-9B50-06530FB6D84A}" srcOrd="1" destOrd="0" presId="urn:microsoft.com/office/officeart/2005/8/layout/orgChart1"/>
    <dgm:cxn modelId="{367378B4-F8DD-4707-B158-89CC38A4B4E2}" type="presParOf" srcId="{9D93A037-0D01-485E-BA4E-98DB32D8FC14}" destId="{068BBD96-0C88-4340-8658-FAABA8A9BBD8}" srcOrd="1" destOrd="0" presId="urn:microsoft.com/office/officeart/2005/8/layout/orgChart1"/>
    <dgm:cxn modelId="{C2A2A975-D3FD-40C2-8534-156F945AC105}" type="presParOf" srcId="{9D93A037-0D01-485E-BA4E-98DB32D8FC14}" destId="{50B7D636-9621-4587-9C71-B68B95D5AF0F}" srcOrd="2" destOrd="0" presId="urn:microsoft.com/office/officeart/2005/8/layout/orgChart1"/>
    <dgm:cxn modelId="{7B076E2A-37F7-4DE8-B80F-B802D8BC11C2}" type="presParOf" srcId="{28B97899-3E29-46C2-96D5-CB5CA7FC3004}" destId="{D6283BB5-F4E8-4D58-BE3A-92A0975DBB9B}" srcOrd="4" destOrd="0" presId="urn:microsoft.com/office/officeart/2005/8/layout/orgChart1"/>
    <dgm:cxn modelId="{1A60FE95-7A18-421D-A0AA-C1B30D6206C1}" type="presParOf" srcId="{28B97899-3E29-46C2-96D5-CB5CA7FC3004}" destId="{CD50C3F7-7990-4832-AE08-957984C5BCA8}" srcOrd="5" destOrd="0" presId="urn:microsoft.com/office/officeart/2005/8/layout/orgChart1"/>
    <dgm:cxn modelId="{E5DD4BF8-AB42-4CCC-84DA-7B5E018B27BA}" type="presParOf" srcId="{CD50C3F7-7990-4832-AE08-957984C5BCA8}" destId="{6A41EAB7-2316-4A77-AFCA-6F0C8EB1B879}" srcOrd="0" destOrd="0" presId="urn:microsoft.com/office/officeart/2005/8/layout/orgChart1"/>
    <dgm:cxn modelId="{8C9EAF85-0F49-4042-A634-91E770E57784}" type="presParOf" srcId="{6A41EAB7-2316-4A77-AFCA-6F0C8EB1B879}" destId="{CA4959BF-FA2D-4C88-84D6-5CBCC000B337}" srcOrd="0" destOrd="0" presId="urn:microsoft.com/office/officeart/2005/8/layout/orgChart1"/>
    <dgm:cxn modelId="{F3C619BD-48AC-42AB-B488-1CCE0984DA00}" type="presParOf" srcId="{6A41EAB7-2316-4A77-AFCA-6F0C8EB1B879}" destId="{4936195F-1E13-4662-975D-A5F8FB253F45}" srcOrd="1" destOrd="0" presId="urn:microsoft.com/office/officeart/2005/8/layout/orgChart1"/>
    <dgm:cxn modelId="{65BD9B53-4943-41D2-93E6-EA2B2FC0A55F}" type="presParOf" srcId="{CD50C3F7-7990-4832-AE08-957984C5BCA8}" destId="{C8A2A0AE-1B1E-437C-BE11-5434CDE83C9D}" srcOrd="1" destOrd="0" presId="urn:microsoft.com/office/officeart/2005/8/layout/orgChart1"/>
    <dgm:cxn modelId="{6BFE6C16-F418-4A7D-AE1E-4E2D91601918}" type="presParOf" srcId="{CD50C3F7-7990-4832-AE08-957984C5BCA8}" destId="{501FA7A3-61D7-4F86-B952-E80AAE3CA632}" srcOrd="2" destOrd="0" presId="urn:microsoft.com/office/officeart/2005/8/layout/orgChart1"/>
    <dgm:cxn modelId="{B1348554-EC66-431E-ABB4-1DF5149DC46F}" type="presParOf" srcId="{28B97899-3E29-46C2-96D5-CB5CA7FC3004}" destId="{5B6F139C-E119-45E6-AC27-FD35260A74A0}" srcOrd="6" destOrd="0" presId="urn:microsoft.com/office/officeart/2005/8/layout/orgChart1"/>
    <dgm:cxn modelId="{6348C20A-1ED0-46A3-A47C-B52DFFA984DF}" type="presParOf" srcId="{28B97899-3E29-46C2-96D5-CB5CA7FC3004}" destId="{DABD9B0F-F2FD-48CA-9B3D-7A370E10C1AC}" srcOrd="7" destOrd="0" presId="urn:microsoft.com/office/officeart/2005/8/layout/orgChart1"/>
    <dgm:cxn modelId="{C03446FA-AF56-43D0-B284-2B7E74D55D61}" type="presParOf" srcId="{DABD9B0F-F2FD-48CA-9B3D-7A370E10C1AC}" destId="{DD42E099-FB16-4668-9BFC-94253A11826B}" srcOrd="0" destOrd="0" presId="urn:microsoft.com/office/officeart/2005/8/layout/orgChart1"/>
    <dgm:cxn modelId="{B84C1EE9-3690-4564-8EAD-BB3764358604}" type="presParOf" srcId="{DD42E099-FB16-4668-9BFC-94253A11826B}" destId="{AD757DD9-DF60-40C1-83E8-34CFE50A93E5}" srcOrd="0" destOrd="0" presId="urn:microsoft.com/office/officeart/2005/8/layout/orgChart1"/>
    <dgm:cxn modelId="{185BE04F-6579-41AA-BB5C-626E40123774}" type="presParOf" srcId="{DD42E099-FB16-4668-9BFC-94253A11826B}" destId="{09FA86A1-3840-4A2A-920D-15E4BDDB9EAD}" srcOrd="1" destOrd="0" presId="urn:microsoft.com/office/officeart/2005/8/layout/orgChart1"/>
    <dgm:cxn modelId="{C3F81057-E7A1-4168-A077-E2B8380C1076}" type="presParOf" srcId="{DABD9B0F-F2FD-48CA-9B3D-7A370E10C1AC}" destId="{DA884D0E-3887-456E-865B-C14762E7994B}" srcOrd="1" destOrd="0" presId="urn:microsoft.com/office/officeart/2005/8/layout/orgChart1"/>
    <dgm:cxn modelId="{725AA180-36C9-4B76-AE6D-4AB2F66DD437}" type="presParOf" srcId="{DABD9B0F-F2FD-48CA-9B3D-7A370E10C1AC}" destId="{66EDFD19-586C-476F-8AB9-ED5D4683B81E}" srcOrd="2" destOrd="0" presId="urn:microsoft.com/office/officeart/2005/8/layout/orgChart1"/>
    <dgm:cxn modelId="{58E071E2-1E34-40DE-B5BB-5A53968147DF}" type="presParOf" srcId="{53589772-4A71-4BA9-91EB-668682B593B2}" destId="{E9E8EA75-4D33-4EE0-8701-11A6B1925DA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2CD0D7-88BD-49A3-BA41-27E644DB0C4A}">
      <dsp:nvSpPr>
        <dsp:cNvPr id="0" name=""/>
        <dsp:cNvSpPr/>
      </dsp:nvSpPr>
      <dsp:spPr>
        <a:xfrm>
          <a:off x="4814956" y="998004"/>
          <a:ext cx="3616419" cy="4184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214"/>
              </a:lnTo>
              <a:lnTo>
                <a:pt x="3616419" y="209214"/>
              </a:lnTo>
              <a:lnTo>
                <a:pt x="3616419" y="41842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C291AD-4B49-4B3A-A556-41FA35FC62A6}">
      <dsp:nvSpPr>
        <dsp:cNvPr id="0" name=""/>
        <dsp:cNvSpPr/>
      </dsp:nvSpPr>
      <dsp:spPr>
        <a:xfrm>
          <a:off x="5223422" y="2412691"/>
          <a:ext cx="298877" cy="916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6558"/>
              </a:lnTo>
              <a:lnTo>
                <a:pt x="298877" y="91655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4C3B26-EFB0-4DE9-A2D1-AA311DFDAE0F}">
      <dsp:nvSpPr>
        <dsp:cNvPr id="0" name=""/>
        <dsp:cNvSpPr/>
      </dsp:nvSpPr>
      <dsp:spPr>
        <a:xfrm>
          <a:off x="4814956" y="998004"/>
          <a:ext cx="1205473" cy="4184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214"/>
              </a:lnTo>
              <a:lnTo>
                <a:pt x="1205473" y="209214"/>
              </a:lnTo>
              <a:lnTo>
                <a:pt x="1205473" y="41842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76C1FD-A520-49E1-9210-7EFE9BE01D8E}">
      <dsp:nvSpPr>
        <dsp:cNvPr id="0" name=""/>
        <dsp:cNvSpPr/>
      </dsp:nvSpPr>
      <dsp:spPr>
        <a:xfrm>
          <a:off x="2812476" y="2412691"/>
          <a:ext cx="298877" cy="23312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31245"/>
              </a:lnTo>
              <a:lnTo>
                <a:pt x="298877" y="233124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E75824-9A36-4FF9-8A06-91CF6A532C1F}">
      <dsp:nvSpPr>
        <dsp:cNvPr id="0" name=""/>
        <dsp:cNvSpPr/>
      </dsp:nvSpPr>
      <dsp:spPr>
        <a:xfrm>
          <a:off x="2812476" y="2412691"/>
          <a:ext cx="298877" cy="916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6558"/>
              </a:lnTo>
              <a:lnTo>
                <a:pt x="298877" y="91655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9F653D-386A-40C4-8B54-C9C7B1DD7947}">
      <dsp:nvSpPr>
        <dsp:cNvPr id="0" name=""/>
        <dsp:cNvSpPr/>
      </dsp:nvSpPr>
      <dsp:spPr>
        <a:xfrm>
          <a:off x="3609483" y="998004"/>
          <a:ext cx="1205473" cy="418428"/>
        </a:xfrm>
        <a:custGeom>
          <a:avLst/>
          <a:gdLst/>
          <a:ahLst/>
          <a:cxnLst/>
          <a:rect l="0" t="0" r="0" b="0"/>
          <a:pathLst>
            <a:path>
              <a:moveTo>
                <a:pt x="1205473" y="0"/>
              </a:moveTo>
              <a:lnTo>
                <a:pt x="1205473" y="209214"/>
              </a:lnTo>
              <a:lnTo>
                <a:pt x="0" y="209214"/>
              </a:lnTo>
              <a:lnTo>
                <a:pt x="0" y="41842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E2883A-2CA0-4E21-BE97-35CFCE84A267}">
      <dsp:nvSpPr>
        <dsp:cNvPr id="0" name=""/>
        <dsp:cNvSpPr/>
      </dsp:nvSpPr>
      <dsp:spPr>
        <a:xfrm>
          <a:off x="1198537" y="998004"/>
          <a:ext cx="3616419" cy="418428"/>
        </a:xfrm>
        <a:custGeom>
          <a:avLst/>
          <a:gdLst/>
          <a:ahLst/>
          <a:cxnLst/>
          <a:rect l="0" t="0" r="0" b="0"/>
          <a:pathLst>
            <a:path>
              <a:moveTo>
                <a:pt x="3616419" y="0"/>
              </a:moveTo>
              <a:lnTo>
                <a:pt x="3616419" y="209214"/>
              </a:lnTo>
              <a:lnTo>
                <a:pt x="0" y="209214"/>
              </a:lnTo>
              <a:lnTo>
                <a:pt x="0" y="41842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5FF405-3F90-4B4A-A5F8-955A82BB96F3}">
      <dsp:nvSpPr>
        <dsp:cNvPr id="0" name=""/>
        <dsp:cNvSpPr/>
      </dsp:nvSpPr>
      <dsp:spPr>
        <a:xfrm>
          <a:off x="2659271" y="1745"/>
          <a:ext cx="4311369" cy="9962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Treatment of poisoned patient  </a:t>
          </a:r>
        </a:p>
      </dsp:txBody>
      <dsp:txXfrm>
        <a:off x="2659271" y="1745"/>
        <a:ext cx="4311369" cy="996258"/>
      </dsp:txXfrm>
    </dsp:sp>
    <dsp:sp modelId="{90691A94-307D-44CF-B552-94113DBAB82E}">
      <dsp:nvSpPr>
        <dsp:cNvPr id="0" name=""/>
        <dsp:cNvSpPr/>
      </dsp:nvSpPr>
      <dsp:spPr>
        <a:xfrm>
          <a:off x="202278" y="1416432"/>
          <a:ext cx="1992517" cy="99625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Stop exposure and emergency treatment.</a:t>
          </a:r>
        </a:p>
      </dsp:txBody>
      <dsp:txXfrm>
        <a:off x="202278" y="1416432"/>
        <a:ext cx="1992517" cy="996258"/>
      </dsp:txXfrm>
    </dsp:sp>
    <dsp:sp modelId="{B9227747-A51D-4279-AACC-D0F94C74EF75}">
      <dsp:nvSpPr>
        <dsp:cNvPr id="0" name=""/>
        <dsp:cNvSpPr/>
      </dsp:nvSpPr>
      <dsp:spPr>
        <a:xfrm>
          <a:off x="2613224" y="1416432"/>
          <a:ext cx="1992517" cy="99625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Decontamination </a:t>
          </a:r>
        </a:p>
      </dsp:txBody>
      <dsp:txXfrm>
        <a:off x="2613224" y="1416432"/>
        <a:ext cx="1992517" cy="996258"/>
      </dsp:txXfrm>
    </dsp:sp>
    <dsp:sp modelId="{6940CE9F-32D7-4686-B5C4-13C7481F603E}">
      <dsp:nvSpPr>
        <dsp:cNvPr id="0" name=""/>
        <dsp:cNvSpPr/>
      </dsp:nvSpPr>
      <dsp:spPr>
        <a:xfrm>
          <a:off x="3111354" y="2831120"/>
          <a:ext cx="1992517" cy="99625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/>
            <a:t>Prevent absorption </a:t>
          </a:r>
          <a:endParaRPr lang="en-US" sz="2100" b="1" kern="1200" dirty="0"/>
        </a:p>
      </dsp:txBody>
      <dsp:txXfrm>
        <a:off x="3111354" y="2831120"/>
        <a:ext cx="1992517" cy="996258"/>
      </dsp:txXfrm>
    </dsp:sp>
    <dsp:sp modelId="{409A7F47-D649-4543-99BA-ABDA4D90D4B4}">
      <dsp:nvSpPr>
        <dsp:cNvPr id="0" name=""/>
        <dsp:cNvSpPr/>
      </dsp:nvSpPr>
      <dsp:spPr>
        <a:xfrm>
          <a:off x="3111354" y="4245807"/>
          <a:ext cx="1992517" cy="99625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/>
            <a:t>Enhanced elimination </a:t>
          </a:r>
          <a:endParaRPr lang="en-US" sz="2100" b="1" kern="1200" dirty="0"/>
        </a:p>
      </dsp:txBody>
      <dsp:txXfrm>
        <a:off x="3111354" y="4245807"/>
        <a:ext cx="1992517" cy="996258"/>
      </dsp:txXfrm>
    </dsp:sp>
    <dsp:sp modelId="{595DD0BA-127C-42DE-904B-D92CABC400F1}">
      <dsp:nvSpPr>
        <dsp:cNvPr id="0" name=""/>
        <dsp:cNvSpPr/>
      </dsp:nvSpPr>
      <dsp:spPr>
        <a:xfrm>
          <a:off x="5024170" y="1416432"/>
          <a:ext cx="1992517" cy="99625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/>
            <a:t>Specific treatment</a:t>
          </a:r>
          <a:endParaRPr lang="en-US" sz="2100" b="1" kern="1200" dirty="0"/>
        </a:p>
      </dsp:txBody>
      <dsp:txXfrm>
        <a:off x="5024170" y="1416432"/>
        <a:ext cx="1992517" cy="996258"/>
      </dsp:txXfrm>
    </dsp:sp>
    <dsp:sp modelId="{C1294272-5720-4CDF-AEDF-01344784DC97}">
      <dsp:nvSpPr>
        <dsp:cNvPr id="0" name=""/>
        <dsp:cNvSpPr/>
      </dsp:nvSpPr>
      <dsp:spPr>
        <a:xfrm>
          <a:off x="5522300" y="2831120"/>
          <a:ext cx="1992517" cy="99625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/>
            <a:t>Antidote </a:t>
          </a:r>
          <a:endParaRPr lang="en-US" sz="2100" b="1" kern="1200" dirty="0"/>
        </a:p>
      </dsp:txBody>
      <dsp:txXfrm>
        <a:off x="5522300" y="2831120"/>
        <a:ext cx="1992517" cy="996258"/>
      </dsp:txXfrm>
    </dsp:sp>
    <dsp:sp modelId="{4FB7FA32-192F-45CE-A81E-331445BC2899}">
      <dsp:nvSpPr>
        <dsp:cNvPr id="0" name=""/>
        <dsp:cNvSpPr/>
      </dsp:nvSpPr>
      <dsp:spPr>
        <a:xfrm>
          <a:off x="7435116" y="1416432"/>
          <a:ext cx="1992517" cy="99625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/>
            <a:t>Symptomatic </a:t>
          </a:r>
          <a:endParaRPr lang="en-US" sz="2100" b="1" kern="1200" dirty="0"/>
        </a:p>
      </dsp:txBody>
      <dsp:txXfrm>
        <a:off x="7435116" y="1416432"/>
        <a:ext cx="1992517" cy="9962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452BEC-3C33-45B3-9919-C50D2C861CAC}">
      <dsp:nvSpPr>
        <dsp:cNvPr id="0" name=""/>
        <dsp:cNvSpPr/>
      </dsp:nvSpPr>
      <dsp:spPr>
        <a:xfrm>
          <a:off x="5068847" y="2163569"/>
          <a:ext cx="2078474" cy="9891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4086"/>
              </a:lnTo>
              <a:lnTo>
                <a:pt x="2078474" y="674086"/>
              </a:lnTo>
              <a:lnTo>
                <a:pt x="2078474" y="98916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82DD76-B8C3-4C24-A5D2-E4B6D18F6FCA}">
      <dsp:nvSpPr>
        <dsp:cNvPr id="0" name=""/>
        <dsp:cNvSpPr/>
      </dsp:nvSpPr>
      <dsp:spPr>
        <a:xfrm>
          <a:off x="2990373" y="2163569"/>
          <a:ext cx="2078474" cy="989164"/>
        </a:xfrm>
        <a:custGeom>
          <a:avLst/>
          <a:gdLst/>
          <a:ahLst/>
          <a:cxnLst/>
          <a:rect l="0" t="0" r="0" b="0"/>
          <a:pathLst>
            <a:path>
              <a:moveTo>
                <a:pt x="2078474" y="0"/>
              </a:moveTo>
              <a:lnTo>
                <a:pt x="2078474" y="674086"/>
              </a:lnTo>
              <a:lnTo>
                <a:pt x="0" y="674086"/>
              </a:lnTo>
              <a:lnTo>
                <a:pt x="0" y="98916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DD9501-DA06-468B-8DF7-37CACD13856A}">
      <dsp:nvSpPr>
        <dsp:cNvPr id="0" name=""/>
        <dsp:cNvSpPr/>
      </dsp:nvSpPr>
      <dsp:spPr>
        <a:xfrm>
          <a:off x="3368278" y="3846"/>
          <a:ext cx="3401139" cy="21597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BFBBA6-0BCF-483B-8728-7EA8A9083515}">
      <dsp:nvSpPr>
        <dsp:cNvPr id="0" name=""/>
        <dsp:cNvSpPr/>
      </dsp:nvSpPr>
      <dsp:spPr>
        <a:xfrm>
          <a:off x="3746182" y="362855"/>
          <a:ext cx="3401139" cy="215972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 dirty="0"/>
            <a:t>Elimination  Enhancement</a:t>
          </a:r>
          <a:endParaRPr lang="en-GB" sz="3900" kern="1200" dirty="0"/>
        </a:p>
      </dsp:txBody>
      <dsp:txXfrm>
        <a:off x="3809438" y="426111"/>
        <a:ext cx="3274627" cy="2033211"/>
      </dsp:txXfrm>
    </dsp:sp>
    <dsp:sp modelId="{EA24FA22-0C2E-4415-B7C0-4EBBF1558535}">
      <dsp:nvSpPr>
        <dsp:cNvPr id="0" name=""/>
        <dsp:cNvSpPr/>
      </dsp:nvSpPr>
      <dsp:spPr>
        <a:xfrm>
          <a:off x="1289804" y="3152734"/>
          <a:ext cx="3401139" cy="21597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448C68-A4BF-4922-B725-E9C4787A6163}">
      <dsp:nvSpPr>
        <dsp:cNvPr id="0" name=""/>
        <dsp:cNvSpPr/>
      </dsp:nvSpPr>
      <dsp:spPr>
        <a:xfrm>
          <a:off x="1667708" y="3511743"/>
          <a:ext cx="3401139" cy="215972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Forced diuresis </a:t>
          </a:r>
          <a:endParaRPr lang="en-GB" sz="3900" kern="1200" dirty="0"/>
        </a:p>
      </dsp:txBody>
      <dsp:txXfrm>
        <a:off x="1730964" y="3574999"/>
        <a:ext cx="3274627" cy="2033211"/>
      </dsp:txXfrm>
    </dsp:sp>
    <dsp:sp modelId="{72458F66-3A2F-413A-BD15-CA4F68F2A639}">
      <dsp:nvSpPr>
        <dsp:cNvPr id="0" name=""/>
        <dsp:cNvSpPr/>
      </dsp:nvSpPr>
      <dsp:spPr>
        <a:xfrm>
          <a:off x="5446752" y="3152734"/>
          <a:ext cx="3401139" cy="215972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4C0251-86A8-43EF-BEC1-A1CD32BCF229}">
      <dsp:nvSpPr>
        <dsp:cNvPr id="0" name=""/>
        <dsp:cNvSpPr/>
      </dsp:nvSpPr>
      <dsp:spPr>
        <a:xfrm>
          <a:off x="5824656" y="3511743"/>
          <a:ext cx="3401139" cy="215972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Extracorporeal techniques</a:t>
          </a:r>
          <a:endParaRPr lang="en-GB" sz="3900" kern="1200" dirty="0"/>
        </a:p>
      </dsp:txBody>
      <dsp:txXfrm>
        <a:off x="5887912" y="3574999"/>
        <a:ext cx="3274627" cy="20332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6F139C-E119-45E6-AC27-FD35260A74A0}">
      <dsp:nvSpPr>
        <dsp:cNvPr id="0" name=""/>
        <dsp:cNvSpPr/>
      </dsp:nvSpPr>
      <dsp:spPr>
        <a:xfrm>
          <a:off x="5206274" y="1216222"/>
          <a:ext cx="4169466" cy="11976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9446"/>
              </a:lnTo>
              <a:lnTo>
                <a:pt x="4169466" y="959446"/>
              </a:lnTo>
              <a:lnTo>
                <a:pt x="4169466" y="11976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283BB5-F4E8-4D58-BE3A-92A0975DBB9B}">
      <dsp:nvSpPr>
        <dsp:cNvPr id="0" name=""/>
        <dsp:cNvSpPr/>
      </dsp:nvSpPr>
      <dsp:spPr>
        <a:xfrm>
          <a:off x="5206274" y="1216222"/>
          <a:ext cx="1424172" cy="11976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9446"/>
              </a:lnTo>
              <a:lnTo>
                <a:pt x="1424172" y="959446"/>
              </a:lnTo>
              <a:lnTo>
                <a:pt x="1424172" y="11976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D7D52C-50B3-4432-8980-D1924D5D5778}">
      <dsp:nvSpPr>
        <dsp:cNvPr id="0" name=""/>
        <dsp:cNvSpPr/>
      </dsp:nvSpPr>
      <dsp:spPr>
        <a:xfrm>
          <a:off x="3885152" y="1216222"/>
          <a:ext cx="1321121" cy="1197674"/>
        </a:xfrm>
        <a:custGeom>
          <a:avLst/>
          <a:gdLst/>
          <a:ahLst/>
          <a:cxnLst/>
          <a:rect l="0" t="0" r="0" b="0"/>
          <a:pathLst>
            <a:path>
              <a:moveTo>
                <a:pt x="1321121" y="0"/>
              </a:moveTo>
              <a:lnTo>
                <a:pt x="1321121" y="959446"/>
              </a:lnTo>
              <a:lnTo>
                <a:pt x="0" y="959446"/>
              </a:lnTo>
              <a:lnTo>
                <a:pt x="0" y="11976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F5B447-3B86-475F-BC7C-3257DEB120DD}">
      <dsp:nvSpPr>
        <dsp:cNvPr id="0" name=""/>
        <dsp:cNvSpPr/>
      </dsp:nvSpPr>
      <dsp:spPr>
        <a:xfrm>
          <a:off x="1139858" y="1216222"/>
          <a:ext cx="4066416" cy="1197674"/>
        </a:xfrm>
        <a:custGeom>
          <a:avLst/>
          <a:gdLst/>
          <a:ahLst/>
          <a:cxnLst/>
          <a:rect l="0" t="0" r="0" b="0"/>
          <a:pathLst>
            <a:path>
              <a:moveTo>
                <a:pt x="4066416" y="0"/>
              </a:moveTo>
              <a:lnTo>
                <a:pt x="4066416" y="959446"/>
              </a:lnTo>
              <a:lnTo>
                <a:pt x="0" y="959446"/>
              </a:lnTo>
              <a:lnTo>
                <a:pt x="0" y="119767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0BC1B5-2F63-4BC1-92E7-EA35E1F9B425}">
      <dsp:nvSpPr>
        <dsp:cNvPr id="0" name=""/>
        <dsp:cNvSpPr/>
      </dsp:nvSpPr>
      <dsp:spPr>
        <a:xfrm>
          <a:off x="4071855" y="81803"/>
          <a:ext cx="2268838" cy="11344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types</a:t>
          </a:r>
          <a:endParaRPr lang="en-GB" sz="2700" kern="1200" dirty="0"/>
        </a:p>
      </dsp:txBody>
      <dsp:txXfrm>
        <a:off x="4071855" y="81803"/>
        <a:ext cx="2268838" cy="1134419"/>
      </dsp:txXfrm>
    </dsp:sp>
    <dsp:sp modelId="{01D55EB2-8955-4AD4-AC7C-3BF1E537A93E}">
      <dsp:nvSpPr>
        <dsp:cNvPr id="0" name=""/>
        <dsp:cNvSpPr/>
      </dsp:nvSpPr>
      <dsp:spPr>
        <a:xfrm>
          <a:off x="5439" y="2413897"/>
          <a:ext cx="2268838" cy="11344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/>
            <a:t>Dialysis</a:t>
          </a:r>
          <a:endParaRPr lang="en-GB" sz="2700" kern="1200" dirty="0"/>
        </a:p>
      </dsp:txBody>
      <dsp:txXfrm>
        <a:off x="5439" y="2413897"/>
        <a:ext cx="2268838" cy="1134419"/>
      </dsp:txXfrm>
    </dsp:sp>
    <dsp:sp modelId="{B146A45B-C32E-4BFF-8014-9D5CFC86094B}">
      <dsp:nvSpPr>
        <dsp:cNvPr id="0" name=""/>
        <dsp:cNvSpPr/>
      </dsp:nvSpPr>
      <dsp:spPr>
        <a:xfrm>
          <a:off x="2750733" y="2413897"/>
          <a:ext cx="2268838" cy="11344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/>
            <a:t>Hemoperfusion</a:t>
          </a:r>
          <a:endParaRPr lang="en-GB" sz="2700" b="1" kern="1200" dirty="0"/>
        </a:p>
      </dsp:txBody>
      <dsp:txXfrm>
        <a:off x="2750733" y="2413897"/>
        <a:ext cx="2268838" cy="1134419"/>
      </dsp:txXfrm>
    </dsp:sp>
    <dsp:sp modelId="{CA4959BF-FA2D-4C88-84D6-5CBCC000B337}">
      <dsp:nvSpPr>
        <dsp:cNvPr id="0" name=""/>
        <dsp:cNvSpPr/>
      </dsp:nvSpPr>
      <dsp:spPr>
        <a:xfrm>
          <a:off x="5496028" y="2413897"/>
          <a:ext cx="2268838" cy="11344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/>
            <a:t>Hemofiltration</a:t>
          </a:r>
          <a:endParaRPr lang="en-GB" sz="2700" b="1" kern="1200" dirty="0"/>
        </a:p>
      </dsp:txBody>
      <dsp:txXfrm>
        <a:off x="5496028" y="2413897"/>
        <a:ext cx="2268838" cy="1134419"/>
      </dsp:txXfrm>
    </dsp:sp>
    <dsp:sp modelId="{AD757DD9-DF60-40C1-83E8-34CFE50A93E5}">
      <dsp:nvSpPr>
        <dsp:cNvPr id="0" name=""/>
        <dsp:cNvSpPr/>
      </dsp:nvSpPr>
      <dsp:spPr>
        <a:xfrm>
          <a:off x="8241322" y="2413897"/>
          <a:ext cx="2268838" cy="11344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/>
            <a:t>Plasma pheresis</a:t>
          </a:r>
          <a:endParaRPr lang="en-GB" sz="2700" b="1" kern="1200" dirty="0"/>
        </a:p>
      </dsp:txBody>
      <dsp:txXfrm>
        <a:off x="8241322" y="2413897"/>
        <a:ext cx="2268838" cy="11344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C0E72-0248-4642-AB71-9BFB89FDC71A}" type="datetimeFigureOut">
              <a:rPr lang="en-GB" smtClean="0"/>
              <a:t>24/04/2022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3A26D-23E7-4706-893F-78C0C5A554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211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C0E72-0248-4642-AB71-9BFB89FDC71A}" type="datetimeFigureOut">
              <a:rPr lang="en-GB" smtClean="0"/>
              <a:t>24/04/2022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3A26D-23E7-4706-893F-78C0C5A554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024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C0E72-0248-4642-AB71-9BFB89FDC71A}" type="datetimeFigureOut">
              <a:rPr lang="en-GB" smtClean="0"/>
              <a:t>24/04/2022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3A26D-23E7-4706-893F-78C0C5A554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649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>
            <a:normAutofit/>
          </a:bodyPr>
          <a:lstStyle/>
          <a:p>
            <a:pPr lvl="0"/>
            <a:endParaRPr lang="ar-EG" noProof="0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D91E373D-BA42-4C59-970A-97633A7E84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8B7BA2EE-A8BB-44F7-9808-430CE41388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F3F66BD9-4A57-4B1F-9552-117A019312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EA8171-379A-48C9-A62B-F2CEAE4BB942}" type="slidenum">
              <a:rPr lang="ar-SA" altLang="en-US"/>
              <a:pPr/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87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C0E72-0248-4642-AB71-9BFB89FDC71A}" type="datetimeFigureOut">
              <a:rPr lang="en-GB" smtClean="0"/>
              <a:t>24/04/2022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3A26D-23E7-4706-893F-78C0C5A554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293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C0E72-0248-4642-AB71-9BFB89FDC71A}" type="datetimeFigureOut">
              <a:rPr lang="en-GB" smtClean="0"/>
              <a:t>24/04/2022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3A26D-23E7-4706-893F-78C0C5A554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25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C0E72-0248-4642-AB71-9BFB89FDC71A}" type="datetimeFigureOut">
              <a:rPr lang="en-GB" smtClean="0"/>
              <a:t>24/04/2022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3A26D-23E7-4706-893F-78C0C5A554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48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C0E72-0248-4642-AB71-9BFB89FDC71A}" type="datetimeFigureOut">
              <a:rPr lang="en-GB" smtClean="0"/>
              <a:t>24/04/2022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3A26D-23E7-4706-893F-78C0C5A554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61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C0E72-0248-4642-AB71-9BFB89FDC71A}" type="datetimeFigureOut">
              <a:rPr lang="en-GB" smtClean="0"/>
              <a:t>24/04/2022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3A26D-23E7-4706-893F-78C0C5A554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424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C0E72-0248-4642-AB71-9BFB89FDC71A}" type="datetimeFigureOut">
              <a:rPr lang="en-GB" smtClean="0"/>
              <a:t>24/04/2022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3A26D-23E7-4706-893F-78C0C5A554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35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C0E72-0248-4642-AB71-9BFB89FDC71A}" type="datetimeFigureOut">
              <a:rPr lang="en-GB" smtClean="0"/>
              <a:t>24/04/2022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3A26D-23E7-4706-893F-78C0C5A554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139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C0E72-0248-4642-AB71-9BFB89FDC71A}" type="datetimeFigureOut">
              <a:rPr lang="en-GB" smtClean="0"/>
              <a:t>24/04/2022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3A26D-23E7-4706-893F-78C0C5A554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489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C0E72-0248-4642-AB71-9BFB89FDC71A}" type="datetimeFigureOut">
              <a:rPr lang="en-GB" smtClean="0"/>
              <a:t>24/04/2022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3A26D-23E7-4706-893F-78C0C5A554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635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72612-AE14-484C-A4F1-B8BCFCE400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General Treatment of Poisoning Cases</a:t>
            </a:r>
            <a:br>
              <a:rPr lang="en-US" sz="36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sz="9600" b="1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0BEFBA-6BEE-4602-9993-281ACE8DA0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</a:t>
            </a:r>
          </a:p>
          <a:p>
            <a:r>
              <a:rPr lang="en-US" dirty="0"/>
              <a:t>Dr Melad Gad</a:t>
            </a:r>
          </a:p>
          <a:p>
            <a:r>
              <a:rPr lang="en-US" dirty="0"/>
              <a:t>Associate Pro of forensic medicine &amp; clinical toxicology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435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BDD6F386-FFD8-4D7B-8094-203A456B77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4" y="1"/>
            <a:ext cx="8226425" cy="40481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600" dirty="0">
                <a:solidFill>
                  <a:srgbClr val="FF0000"/>
                </a:solidFill>
              </a:rPr>
              <a:t>Glasgow coma scale</a:t>
            </a:r>
          </a:p>
        </p:txBody>
      </p:sp>
      <p:graphicFrame>
        <p:nvGraphicFramePr>
          <p:cNvPr id="58371" name="Group 3">
            <a:extLst>
              <a:ext uri="{FF2B5EF4-FFF2-40B4-BE49-F238E27FC236}">
                <a16:creationId xmlns:a16="http://schemas.microsoft.com/office/drawing/2014/main" id="{1CB7923F-4FE2-4A6E-B77A-98AFCCAE033F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1774826" y="592138"/>
          <a:ext cx="8226425" cy="6254750"/>
        </p:xfrm>
        <a:graphic>
          <a:graphicData uri="http://schemas.openxmlformats.org/drawingml/2006/table">
            <a:tbl>
              <a:tblPr rtl="1"/>
              <a:tblGrid>
                <a:gridCol w="952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05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8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8263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score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Patient’s response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Response examined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346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-opens eye on own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-open eye when asked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-open eye to pain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-No eye opening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Eye opening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852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6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-obeys commands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-push examiners hand away when pinched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-pulls hand away when pinched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-flexion response to pain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-extension in response to pain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-no motor response to pain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Motor response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0588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-oriented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-disoriented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-inappropriate words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-Incomprehensible sounds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-none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Verbal response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4229">
                <a:tc>
                  <a:txBody>
                    <a:bodyPr/>
                    <a:lstStyle/>
                    <a:p>
                      <a:pPr marL="0" marR="0" lvl="0" indent="0" algn="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E+M+V=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3……….15    (worst………best)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Coma score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9D520-7DBD-4657-B724-3713E3A4A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20040"/>
            <a:ext cx="7239000" cy="11430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D. Decontamination</a:t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154B1-D395-4814-9BCF-5CB4D73F1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313" y="1214438"/>
            <a:ext cx="8835887" cy="5643562"/>
          </a:xfrm>
        </p:spPr>
        <p:txBody>
          <a:bodyPr>
            <a:normAutofit fontScale="77500" lnSpcReduction="20000"/>
          </a:bodyPr>
          <a:lstStyle/>
          <a:p>
            <a:pPr marL="274320" indent="-274320">
              <a:buFont typeface="Wingdings 2"/>
              <a:buChar char=""/>
              <a:defRPr/>
            </a:pPr>
            <a:r>
              <a:rPr lang="en-US" sz="2900" dirty="0"/>
              <a:t> </a:t>
            </a:r>
            <a:r>
              <a:rPr lang="en-US" sz="2900" b="1" dirty="0"/>
              <a:t>A.  </a:t>
            </a:r>
            <a:r>
              <a:rPr lang="en-US" sz="2900" b="1" u="sng" dirty="0"/>
              <a:t> Surface decontamination</a:t>
            </a:r>
            <a:endParaRPr lang="en-US" sz="2900" dirty="0"/>
          </a:p>
          <a:p>
            <a:pPr marL="274320" indent="-274320" algn="just">
              <a:buNone/>
              <a:defRPr/>
            </a:pPr>
            <a:r>
              <a:rPr lang="en-US" sz="2900" b="1" dirty="0"/>
              <a:t> </a:t>
            </a:r>
            <a:endParaRPr lang="en-US" sz="2900" dirty="0"/>
          </a:p>
          <a:p>
            <a:pPr marL="274320" indent="-274320" algn="just">
              <a:buNone/>
              <a:defRPr/>
            </a:pPr>
            <a:r>
              <a:rPr lang="en-US" sz="2900" b="1" i="1" u="sng" dirty="0">
                <a:solidFill>
                  <a:srgbClr val="FF0000"/>
                </a:solidFill>
              </a:rPr>
              <a:t>Skin</a:t>
            </a:r>
            <a:endParaRPr lang="en-US" sz="2900" dirty="0">
              <a:solidFill>
                <a:srgbClr val="FF0000"/>
              </a:solidFill>
            </a:endParaRPr>
          </a:p>
          <a:p>
            <a:pPr marL="274320" indent="-274320" algn="just">
              <a:buNone/>
              <a:defRPr/>
            </a:pPr>
            <a:r>
              <a:rPr lang="en-US" sz="2900" dirty="0"/>
              <a:t>Remove contaminated clothing</a:t>
            </a:r>
          </a:p>
          <a:p>
            <a:pPr marL="274320" indent="-274320" algn="just">
              <a:buNone/>
              <a:defRPr/>
            </a:pPr>
            <a:r>
              <a:rPr lang="en-US" sz="2900" dirty="0"/>
              <a:t>Flush exposed areas with copious quantities of water or saline</a:t>
            </a:r>
          </a:p>
          <a:p>
            <a:pPr marL="274320" indent="-274320" algn="just">
              <a:buNone/>
              <a:defRPr/>
            </a:pPr>
            <a:r>
              <a:rPr lang="en-US" sz="2900" dirty="0"/>
              <a:t>No need for chemical neutralization: the generated heat can create worse injury</a:t>
            </a:r>
          </a:p>
          <a:p>
            <a:pPr marL="274320" indent="-274320" algn="just">
              <a:buNone/>
              <a:defRPr/>
            </a:pPr>
            <a:r>
              <a:rPr lang="en-US" sz="2900" i="1" dirty="0"/>
              <a:t> </a:t>
            </a:r>
            <a:endParaRPr lang="en-US" sz="2900" dirty="0"/>
          </a:p>
          <a:p>
            <a:pPr marL="274320" indent="-274320" algn="just">
              <a:buNone/>
              <a:defRPr/>
            </a:pPr>
            <a:r>
              <a:rPr lang="en-US" sz="2900" b="1" i="1" u="sng" dirty="0">
                <a:solidFill>
                  <a:srgbClr val="FF0000"/>
                </a:solidFill>
              </a:rPr>
              <a:t>Eye</a:t>
            </a:r>
            <a:endParaRPr lang="en-US" sz="2900" dirty="0">
              <a:solidFill>
                <a:srgbClr val="FF0000"/>
              </a:solidFill>
            </a:endParaRPr>
          </a:p>
          <a:p>
            <a:pPr marL="274320" indent="-274320" algn="just">
              <a:buNone/>
              <a:defRPr/>
            </a:pPr>
            <a:r>
              <a:rPr lang="en-US" sz="2900" dirty="0"/>
              <a:t>Flush exposed eyes with copious quantities of tap water or saline</a:t>
            </a:r>
          </a:p>
          <a:p>
            <a:pPr marL="274320" indent="-274320" algn="just">
              <a:buNone/>
              <a:defRPr/>
            </a:pPr>
            <a:endParaRPr lang="en-US" sz="2900" dirty="0"/>
          </a:p>
          <a:p>
            <a:pPr marL="274320" indent="-274320" algn="just">
              <a:buNone/>
              <a:defRPr/>
            </a:pPr>
            <a:r>
              <a:rPr lang="en-US" sz="2900" b="1" i="1" u="sng" dirty="0">
                <a:solidFill>
                  <a:srgbClr val="FF0000"/>
                </a:solidFill>
              </a:rPr>
              <a:t>Inhalation</a:t>
            </a:r>
            <a:endParaRPr lang="en-US" sz="2900" dirty="0">
              <a:solidFill>
                <a:srgbClr val="FF0000"/>
              </a:solidFill>
            </a:endParaRPr>
          </a:p>
          <a:p>
            <a:pPr marL="274320" indent="-274320" algn="just">
              <a:buNone/>
              <a:defRPr/>
            </a:pPr>
            <a:r>
              <a:rPr lang="en-US" sz="2900" dirty="0"/>
              <a:t>Remove the victim from exposure</a:t>
            </a:r>
          </a:p>
          <a:p>
            <a:pPr marL="274320" indent="-274320" algn="just">
              <a:buNone/>
              <a:defRPr/>
            </a:pPr>
            <a:r>
              <a:rPr lang="en-US" sz="2900" dirty="0"/>
              <a:t>Give supplemental humidified oxygen</a:t>
            </a:r>
          </a:p>
          <a:p>
            <a:pPr marL="274320" indent="-274320" algn="just">
              <a:buNone/>
              <a:defRPr/>
            </a:pPr>
            <a:endParaRPr lang="en-US" sz="2900" dirty="0"/>
          </a:p>
          <a:p>
            <a:pPr marL="274320" indent="-274320" algn="just">
              <a:buNone/>
              <a:defRPr/>
            </a:pP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marL="514350" indent="-514350" algn="just">
              <a:buFont typeface="+mj-lt"/>
              <a:buAutoNum type="arabicPeriod"/>
              <a:defRPr/>
            </a:pPr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8115B-604D-4305-A617-99F231A20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0226" y="280283"/>
            <a:ext cx="7239000" cy="1932829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B. </a:t>
            </a:r>
            <a:r>
              <a:rPr lang="en-US" u="sng" dirty="0">
                <a:solidFill>
                  <a:schemeClr val="tx1"/>
                </a:solidFill>
              </a:rPr>
              <a:t> GI decontamination</a:t>
            </a:r>
            <a:br>
              <a:rPr lang="en-US" dirty="0"/>
            </a:br>
            <a:endParaRPr lang="ar-E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F2FB3-849F-4262-9583-DCAB39217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540" y="1427922"/>
            <a:ext cx="11781182" cy="5572125"/>
          </a:xfrm>
        </p:spPr>
        <p:txBody>
          <a:bodyPr>
            <a:normAutofit fontScale="55000" lnSpcReduction="20000"/>
          </a:bodyPr>
          <a:lstStyle/>
          <a:p>
            <a:pPr marL="274320" indent="-274320" algn="just">
              <a:buNone/>
              <a:defRPr/>
            </a:pPr>
            <a:r>
              <a:rPr lang="en-US" sz="4200" dirty="0">
                <a:solidFill>
                  <a:srgbClr val="FF0000"/>
                </a:solidFill>
              </a:rPr>
              <a:t>     </a:t>
            </a:r>
            <a:r>
              <a:rPr lang="en-US" sz="4200" b="1" i="1" dirty="0">
                <a:solidFill>
                  <a:srgbClr val="FF0000"/>
                </a:solidFill>
              </a:rPr>
              <a:t>-1- </a:t>
            </a:r>
            <a:r>
              <a:rPr lang="en-US" sz="4200" b="1" i="1" u="sng" dirty="0">
                <a:solidFill>
                  <a:srgbClr val="FF0000"/>
                </a:solidFill>
              </a:rPr>
              <a:t>Emesis</a:t>
            </a:r>
            <a:endParaRPr lang="en-US" sz="4200" dirty="0">
              <a:solidFill>
                <a:srgbClr val="FF0000"/>
              </a:solidFill>
            </a:endParaRPr>
          </a:p>
          <a:p>
            <a:pPr marL="274320" indent="-274320" algn="just">
              <a:buNone/>
              <a:defRPr/>
            </a:pPr>
            <a:r>
              <a:rPr lang="en-US" dirty="0"/>
              <a:t> </a:t>
            </a:r>
            <a:r>
              <a:rPr lang="en-US" dirty="0">
                <a:solidFill>
                  <a:srgbClr val="FF0000"/>
                </a:solidFill>
              </a:rPr>
              <a:t>Syrup of ipecac  </a:t>
            </a:r>
            <a:r>
              <a:rPr lang="ar-SA" dirty="0">
                <a:solidFill>
                  <a:srgbClr val="FF0000"/>
                </a:solidFill>
              </a:rPr>
              <a:t> ع</a:t>
            </a:r>
            <a:r>
              <a:rPr lang="ar-SA" dirty="0"/>
              <a:t>رق دهب</a:t>
            </a:r>
            <a:r>
              <a:rPr lang="en-US" dirty="0"/>
              <a:t>is the preferred method for induction of emesis.</a:t>
            </a:r>
          </a:p>
          <a:p>
            <a:pPr marL="274320" indent="-274320" algn="just">
              <a:buNone/>
              <a:defRPr/>
            </a:pPr>
            <a:r>
              <a:rPr lang="en-US" dirty="0"/>
              <a:t>Dose: 30 ml (adults) and 15 ml(children) followed by drinking 2-3 glasses of water. The dose can be repeated once if no vomiting occurs in 15-30 minutes.  Indicated in </a:t>
            </a:r>
            <a:r>
              <a:rPr lang="en-US" dirty="0">
                <a:solidFill>
                  <a:srgbClr val="FF0000"/>
                </a:solidFill>
              </a:rPr>
              <a:t>conscious </a:t>
            </a:r>
            <a:r>
              <a:rPr lang="en-US" dirty="0"/>
              <a:t>patients</a:t>
            </a:r>
          </a:p>
          <a:p>
            <a:pPr marL="274320" indent="-274320" algn="just">
              <a:buNone/>
              <a:defRPr/>
            </a:pPr>
            <a:r>
              <a:rPr lang="en-US" b="1" i="1" dirty="0"/>
              <a:t> </a:t>
            </a:r>
            <a:r>
              <a:rPr lang="en-US" sz="3400" b="1" i="1" u="sng" dirty="0">
                <a:solidFill>
                  <a:srgbClr val="FF0000"/>
                </a:solidFill>
              </a:rPr>
              <a:t>Contraindications</a:t>
            </a:r>
            <a:endParaRPr lang="en-US" sz="3400" dirty="0">
              <a:solidFill>
                <a:srgbClr val="FF0000"/>
              </a:solidFill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Poison:</a:t>
            </a:r>
          </a:p>
          <a:p>
            <a:pPr marL="514350" indent="-285750">
              <a:lnSpc>
                <a:spcPct val="150000"/>
              </a:lnSpc>
              <a:spcBef>
                <a:spcPts val="0"/>
              </a:spcBef>
            </a:pPr>
            <a:r>
              <a:rPr lang="en-US" sz="3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Convulsants</a:t>
            </a: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                   </a:t>
            </a:r>
            <a:r>
              <a:rPr lang="en-US" sz="3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Corossives</a:t>
            </a: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(inorganic).       Carbon (Hydrocarbons).       Sharp objects (needle. pin).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Patients:</a:t>
            </a:r>
          </a:p>
          <a:p>
            <a:pPr marL="4572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Come </a:t>
            </a:r>
          </a:p>
          <a:p>
            <a:pPr marL="4572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late, "&gt;1 hour".</a:t>
            </a:r>
          </a:p>
          <a:p>
            <a:pPr marL="4572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Children &lt;6 months (gag reflex not well developed).</a:t>
            </a:r>
          </a:p>
          <a:p>
            <a:pPr marL="4572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Convulsion.</a:t>
            </a:r>
          </a:p>
          <a:p>
            <a:pPr marL="4572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Severe CVS disease or emphysema or respiratory distress.</a:t>
            </a:r>
          </a:p>
          <a:p>
            <a:pPr marL="4572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Recent surgical intervention,</a:t>
            </a:r>
          </a:p>
          <a:p>
            <a:pPr marL="4572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Hemorrhagic tendencies,</a:t>
            </a:r>
          </a:p>
          <a:p>
            <a:pPr marL="4572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Previous significant vomiting before this moment.</a:t>
            </a:r>
          </a:p>
          <a:p>
            <a:pPr marL="4572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Pregnancy to avoid potential mechanical effect on the uterus.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1361ED-7F8E-4DC6-A1DA-BB113D6C5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30" y="782293"/>
            <a:ext cx="11168269" cy="5572125"/>
          </a:xfrm>
        </p:spPr>
        <p:txBody>
          <a:bodyPr>
            <a:normAutofit/>
          </a:bodyPr>
          <a:lstStyle/>
          <a:p>
            <a:pPr marL="274320" indent="-274320">
              <a:buFont typeface="Wingdings 2"/>
              <a:buChar char=""/>
              <a:defRPr/>
            </a:pPr>
            <a:r>
              <a:rPr lang="en-US" sz="3800" b="1" i="1" dirty="0">
                <a:solidFill>
                  <a:srgbClr val="FF0000"/>
                </a:solidFill>
              </a:rPr>
              <a:t>-2-  </a:t>
            </a:r>
            <a:r>
              <a:rPr lang="en-US" sz="3800" b="1" i="1" u="sng" dirty="0">
                <a:solidFill>
                  <a:srgbClr val="FF0000"/>
                </a:solidFill>
              </a:rPr>
              <a:t>Gastric lavage</a:t>
            </a:r>
            <a:endParaRPr lang="en-US" sz="3800" dirty="0">
              <a:solidFill>
                <a:srgbClr val="FF0000"/>
              </a:solidFill>
            </a:endParaRPr>
          </a:p>
          <a:p>
            <a:pPr marL="274320" indent="-274320" algn="just">
              <a:buNone/>
              <a:defRPr/>
            </a:pPr>
            <a:r>
              <a:rPr lang="en-US" dirty="0"/>
              <a:t> </a:t>
            </a:r>
          </a:p>
          <a:p>
            <a:pPr marL="274320" indent="-274320" algn="just">
              <a:buNone/>
              <a:defRPr/>
            </a:pPr>
            <a:r>
              <a:rPr lang="en-US" b="1" i="1" u="sng" dirty="0"/>
              <a:t>Indications:</a:t>
            </a:r>
            <a:endParaRPr lang="en-US" dirty="0"/>
          </a:p>
          <a:p>
            <a:pPr marL="274320" indent="-274320" algn="just">
              <a:buFont typeface="Wingdings 2"/>
              <a:buChar char=""/>
              <a:defRPr/>
            </a:pPr>
            <a:r>
              <a:rPr lang="en-US" dirty="0"/>
              <a:t>If </a:t>
            </a:r>
            <a:r>
              <a:rPr lang="en-US" dirty="0">
                <a:solidFill>
                  <a:srgbClr val="FF0000"/>
                </a:solidFill>
              </a:rPr>
              <a:t>emesis fails </a:t>
            </a:r>
            <a:r>
              <a:rPr lang="en-US" dirty="0"/>
              <a:t>in </a:t>
            </a:r>
            <a:r>
              <a:rPr lang="en-US" dirty="0">
                <a:solidFill>
                  <a:srgbClr val="FF0000"/>
                </a:solidFill>
              </a:rPr>
              <a:t>c</a:t>
            </a:r>
            <a:r>
              <a:rPr lang="en-US" dirty="0"/>
              <a:t>onscious patients</a:t>
            </a:r>
          </a:p>
          <a:p>
            <a:pPr marL="274320" indent="-274320" algn="just">
              <a:buFont typeface="Wingdings 2"/>
              <a:buChar char=""/>
              <a:defRPr/>
            </a:pPr>
            <a:r>
              <a:rPr lang="en-US" dirty="0"/>
              <a:t>In patients taking </a:t>
            </a:r>
            <a:r>
              <a:rPr lang="en-US" dirty="0">
                <a:solidFill>
                  <a:srgbClr val="FF0000"/>
                </a:solidFill>
              </a:rPr>
              <a:t>antiemetic</a:t>
            </a:r>
            <a:r>
              <a:rPr lang="en-US" dirty="0"/>
              <a:t> drugs</a:t>
            </a:r>
          </a:p>
          <a:p>
            <a:pPr marL="274320" indent="-274320" algn="just">
              <a:buFont typeface="Wingdings 2"/>
              <a:buChar char=""/>
              <a:defRPr/>
            </a:pPr>
            <a:r>
              <a:rPr lang="en-US" dirty="0"/>
              <a:t>In </a:t>
            </a:r>
            <a:r>
              <a:rPr lang="en-US" dirty="0" err="1">
                <a:solidFill>
                  <a:srgbClr val="FF0000"/>
                </a:solidFill>
              </a:rPr>
              <a:t>c</a:t>
            </a:r>
            <a:r>
              <a:rPr lang="en-US" dirty="0" err="1"/>
              <a:t>omatosed</a:t>
            </a:r>
            <a:r>
              <a:rPr lang="en-US" dirty="0"/>
              <a:t> patients after inserting </a:t>
            </a:r>
            <a:r>
              <a:rPr lang="en-US" dirty="0" err="1"/>
              <a:t>endotrachael</a:t>
            </a:r>
            <a:r>
              <a:rPr lang="en-US" dirty="0"/>
              <a:t> tube</a:t>
            </a:r>
          </a:p>
          <a:p>
            <a:pPr marL="274320" indent="-274320" algn="just">
              <a:buFont typeface="Wingdings 2"/>
              <a:buChar char=""/>
              <a:defRPr/>
            </a:pPr>
            <a:r>
              <a:rPr lang="en-US" dirty="0"/>
              <a:t>In patients who have ingested a substance not bound to activated charcoal; e.g. heavy metals (iron, lead, lithium, Hg), cyanide, alcohols and</a:t>
            </a:r>
            <a:r>
              <a:rPr lang="en-US" b="1" dirty="0"/>
              <a:t> </a:t>
            </a:r>
            <a:r>
              <a:rPr lang="en-US" dirty="0"/>
              <a:t>glycols</a:t>
            </a:r>
          </a:p>
          <a:p>
            <a:pPr marL="274320" indent="-274320">
              <a:buNone/>
              <a:defRPr/>
            </a:pPr>
            <a:r>
              <a:rPr lang="en-US" sz="3400" b="1" dirty="0"/>
              <a:t> </a:t>
            </a:r>
            <a:endParaRPr lang="en-US" sz="3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EF338FAA-AC80-4D3A-A476-E0DAD1542D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043" y="920750"/>
            <a:ext cx="11516140" cy="5572125"/>
          </a:xfrm>
        </p:spPr>
        <p:txBody>
          <a:bodyPr>
            <a:normAutofit/>
          </a:bodyPr>
          <a:lstStyle/>
          <a:p>
            <a:pPr algn="just" rtl="0" eaLnBrk="1" hangingPunct="1">
              <a:buFont typeface="Wingdings 2" panose="05020102010507070707" pitchFamily="18" charset="2"/>
              <a:buNone/>
            </a:pPr>
            <a:r>
              <a:rPr lang="en-US" altLang="en-US" sz="3200" b="1" i="1" u="sng" dirty="0">
                <a:solidFill>
                  <a:srgbClr val="FF0000"/>
                </a:solidFill>
                <a:cs typeface="Tahoma" panose="020B0604030504040204" pitchFamily="34" charset="0"/>
              </a:rPr>
              <a:t>Contraindication:</a:t>
            </a:r>
          </a:p>
          <a:p>
            <a:pPr algn="just" rtl="0" eaLnBrk="1" hangingPunct="1">
              <a:buFont typeface="Wingdings 2" panose="05020102010507070707" pitchFamily="18" charset="2"/>
              <a:buNone/>
            </a:pPr>
            <a:endParaRPr lang="en-US" altLang="en-US" sz="3200" dirty="0">
              <a:solidFill>
                <a:srgbClr val="FF0000"/>
              </a:solidFill>
              <a:cs typeface="Tahoma" panose="020B0604030504040204" pitchFamily="34" charset="0"/>
            </a:endParaRPr>
          </a:p>
          <a:p>
            <a:pPr algn="just" rtl="0" eaLnBrk="1" hangingPunct="1"/>
            <a:r>
              <a:rPr lang="en-US" altLang="en-US" dirty="0">
                <a:cs typeface="Tahoma" panose="020B0604030504040204" pitchFamily="34" charset="0"/>
              </a:rPr>
              <a:t>Corrosive ingestion because of the danger of perforation</a:t>
            </a:r>
          </a:p>
          <a:p>
            <a:pPr algn="just" rtl="0" eaLnBrk="1" hangingPunct="1"/>
            <a:r>
              <a:rPr lang="en-US" altLang="en-US" dirty="0">
                <a:cs typeface="Tahoma" panose="020B0604030504040204" pitchFamily="34" charset="0"/>
              </a:rPr>
              <a:t>Uncontrolled </a:t>
            </a:r>
            <a:r>
              <a:rPr lang="en-US" altLang="en-US" dirty="0">
                <a:solidFill>
                  <a:srgbClr val="FF0000"/>
                </a:solidFill>
                <a:cs typeface="Tahoma" panose="020B0604030504040204" pitchFamily="34" charset="0"/>
              </a:rPr>
              <a:t>c</a:t>
            </a:r>
            <a:r>
              <a:rPr lang="en-US" altLang="en-US" dirty="0">
                <a:cs typeface="Tahoma" panose="020B0604030504040204" pitchFamily="34" charset="0"/>
              </a:rPr>
              <a:t>onvulsions because of the danger of aspiration or injury during the procedure</a:t>
            </a:r>
          </a:p>
          <a:p>
            <a:pPr algn="just" rtl="0" eaLnBrk="1" hangingPunct="1"/>
            <a:r>
              <a:rPr lang="en-US" altLang="en-US" dirty="0">
                <a:cs typeface="Tahoma" panose="020B0604030504040204" pitchFamily="34" charset="0"/>
              </a:rPr>
              <a:t>Ingestion of </a:t>
            </a:r>
            <a:r>
              <a:rPr lang="en-US" altLang="en-US" dirty="0">
                <a:solidFill>
                  <a:srgbClr val="FF0000"/>
                </a:solidFill>
                <a:cs typeface="Tahoma" panose="020B0604030504040204" pitchFamily="34" charset="0"/>
              </a:rPr>
              <a:t>petroleum</a:t>
            </a:r>
            <a:r>
              <a:rPr lang="en-US" altLang="en-US" dirty="0">
                <a:cs typeface="Tahoma" panose="020B0604030504040204" pitchFamily="34" charset="0"/>
              </a:rPr>
              <a:t> products without </a:t>
            </a:r>
            <a:r>
              <a:rPr lang="en-US" altLang="en-US" dirty="0" err="1">
                <a:cs typeface="Tahoma" panose="020B0604030504040204" pitchFamily="34" charset="0"/>
              </a:rPr>
              <a:t>endotrachael</a:t>
            </a:r>
            <a:r>
              <a:rPr lang="en-US" altLang="en-US" dirty="0">
                <a:cs typeface="Tahoma" panose="020B0604030504040204" pitchFamily="34" charset="0"/>
              </a:rPr>
              <a:t> intubation to protect against aspiration</a:t>
            </a:r>
          </a:p>
          <a:p>
            <a:pPr algn="just" rtl="0" eaLnBrk="1" hangingPunct="1"/>
            <a:r>
              <a:rPr lang="en-US" altLang="en-US" dirty="0">
                <a:cs typeface="Tahoma" panose="020B0604030504040204" pitchFamily="34" charset="0"/>
              </a:rPr>
              <a:t>If time elapsed since drug ingestion exceeded 6 hours (except for salicylates)</a:t>
            </a:r>
          </a:p>
          <a:p>
            <a:pPr algn="just" rtl="0" eaLnBrk="1" hangingPunct="1">
              <a:buFont typeface="Wingdings 2" panose="05020102010507070707" pitchFamily="18" charset="2"/>
              <a:buNone/>
            </a:pPr>
            <a:r>
              <a:rPr lang="en-US" altLang="en-US" sz="4400" b="1" dirty="0">
                <a:cs typeface="Tahoma" panose="020B0604030504040204" pitchFamily="34" charset="0"/>
              </a:rPr>
              <a:t> </a:t>
            </a:r>
            <a:endParaRPr lang="en-US" altLang="en-US" sz="4400" dirty="0"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EAD2E-0F28-4F3B-9DAA-083D46409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20040"/>
            <a:ext cx="7239000" cy="11430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br>
              <a:rPr lang="en-US" dirty="0"/>
            </a:br>
            <a:r>
              <a:rPr lang="en-US" sz="4000" i="1" dirty="0"/>
              <a:t> 3- </a:t>
            </a:r>
            <a:r>
              <a:rPr lang="en-US" sz="4000" i="1" u="sng" dirty="0"/>
              <a:t>Activated charcoal (AC) </a:t>
            </a:r>
            <a:br>
              <a:rPr lang="en-US" dirty="0">
                <a:solidFill>
                  <a:schemeClr val="tx1"/>
                </a:solidFill>
              </a:rPr>
            </a:br>
            <a:endParaRPr lang="ar-EG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6F76E-19F4-4F91-9832-D68116DD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148" y="1318179"/>
            <a:ext cx="10495722" cy="5857875"/>
          </a:xfrm>
        </p:spPr>
        <p:txBody>
          <a:bodyPr>
            <a:normAutofit fontScale="92500" lnSpcReduction="10000"/>
          </a:bodyPr>
          <a:lstStyle/>
          <a:p>
            <a:pPr marL="274320" indent="-274320">
              <a:buNone/>
              <a:defRPr/>
            </a:pPr>
            <a:endParaRPr lang="en-US" sz="2400" dirty="0"/>
          </a:p>
          <a:p>
            <a:pPr marL="274320" indent="-274320" algn="just">
              <a:buNone/>
              <a:defRPr/>
            </a:pPr>
            <a:r>
              <a:rPr lang="en-US" sz="2400" dirty="0"/>
              <a:t>	It is a harmless material of vegetable origin.  It is fine black powder, odorless and tasteless.</a:t>
            </a:r>
          </a:p>
          <a:p>
            <a:pPr marL="274320" indent="-274320" algn="just">
              <a:buNone/>
              <a:defRPr/>
            </a:pPr>
            <a:r>
              <a:rPr lang="en-US" sz="2400" b="1" dirty="0"/>
              <a:t>	</a:t>
            </a:r>
            <a:r>
              <a:rPr lang="en-US" sz="2400" dirty="0"/>
              <a:t>AC may be used alone, after emesis, or with or after gastric lavage for substances known to be significantly absorbed by it.</a:t>
            </a:r>
          </a:p>
          <a:p>
            <a:pPr marL="274320" indent="-274320" algn="just">
              <a:buNone/>
              <a:defRPr/>
            </a:pPr>
            <a:r>
              <a:rPr lang="en-US" sz="2400" b="1" i="1" dirty="0">
                <a:solidFill>
                  <a:srgbClr val="FF0000"/>
                </a:solidFill>
              </a:rPr>
              <a:t>(a) </a:t>
            </a:r>
            <a:r>
              <a:rPr lang="en-US" sz="2400" b="1" i="1" u="sng" dirty="0">
                <a:solidFill>
                  <a:srgbClr val="FF0000"/>
                </a:solidFill>
              </a:rPr>
              <a:t>Indications:</a:t>
            </a:r>
            <a:endParaRPr lang="en-US" sz="2400" dirty="0">
              <a:solidFill>
                <a:srgbClr val="FF0000"/>
              </a:solidFill>
            </a:endParaRPr>
          </a:p>
          <a:p>
            <a:pPr marL="274320" indent="-274320" algn="just">
              <a:buNone/>
              <a:defRPr/>
            </a:pPr>
            <a:r>
              <a:rPr lang="en-US" sz="2400" dirty="0"/>
              <a:t>Used after  any toxic ingestion to limit drug absorption from the GIT, even if the substance is not known to be well adsorbed to charcoal.</a:t>
            </a:r>
          </a:p>
          <a:p>
            <a:pPr marL="274320" indent="-274320" algn="just">
              <a:buNone/>
              <a:defRPr/>
            </a:pPr>
            <a:r>
              <a:rPr lang="en-US" sz="2400" dirty="0"/>
              <a:t>Repeated oral doses of activated charcoal may enhance elimination of some drugs from the bloodstream</a:t>
            </a:r>
          </a:p>
          <a:p>
            <a:pPr marL="274320" indent="-274320" algn="just">
              <a:buNone/>
              <a:defRPr/>
            </a:pPr>
            <a:r>
              <a:rPr lang="en-US" sz="2400" dirty="0"/>
              <a:t> </a:t>
            </a:r>
          </a:p>
          <a:p>
            <a:pPr marL="274320" indent="-274320" algn="just">
              <a:buNone/>
              <a:defRPr/>
            </a:pPr>
            <a:r>
              <a:rPr lang="en-US" sz="2400" b="1" i="1" u="sng" dirty="0">
                <a:solidFill>
                  <a:srgbClr val="FF0000"/>
                </a:solidFill>
              </a:rPr>
              <a:t>(b)Dose </a:t>
            </a:r>
            <a:endParaRPr lang="en-US" sz="2400" dirty="0">
              <a:solidFill>
                <a:srgbClr val="FF0000"/>
              </a:solidFill>
            </a:endParaRPr>
          </a:p>
          <a:p>
            <a:pPr marL="274320" indent="-274320" algn="just">
              <a:buNone/>
              <a:defRPr/>
            </a:pPr>
            <a:r>
              <a:rPr lang="en-US" sz="2400" b="1" i="1" dirty="0"/>
              <a:t>     </a:t>
            </a:r>
            <a:r>
              <a:rPr lang="en-US" sz="2400" dirty="0"/>
              <a:t>The initial oral AC dose is 1-2 g/kg, or 15-30 g in children and 60-100g in adults.  It is administered as a soupy, slurry suspension in at least 100 ml of water.</a:t>
            </a:r>
          </a:p>
          <a:p>
            <a:pPr marL="274320" indent="-274320" algn="just">
              <a:buNone/>
              <a:defRPr/>
            </a:pPr>
            <a:r>
              <a:rPr lang="en-US" sz="2400" i="1" dirty="0"/>
              <a:t>  </a:t>
            </a:r>
            <a:r>
              <a:rPr lang="en-US" sz="2400" dirty="0"/>
              <a:t>   One or two repeated doses of AC may be given at 1 or 2 hour  interval to ensure adequate gut decontamination 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CACF4-A048-4682-9D42-28DB6AE53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20040"/>
            <a:ext cx="7239000" cy="11430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br>
              <a:rPr lang="en-US" dirty="0"/>
            </a:br>
            <a:r>
              <a:rPr lang="en-US" sz="4000" i="1" dirty="0"/>
              <a:t> 3- </a:t>
            </a:r>
            <a:r>
              <a:rPr lang="en-US" sz="4000" i="1" u="sng" dirty="0"/>
              <a:t>Activated charcoal (AC) </a:t>
            </a:r>
            <a:br>
              <a:rPr lang="en-US" dirty="0">
                <a:solidFill>
                  <a:schemeClr val="tx1"/>
                </a:solidFill>
              </a:rPr>
            </a:br>
            <a:endParaRPr lang="ar-EG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1443B-EAD0-46BE-AAAD-1C00FE610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929" y="1000125"/>
            <a:ext cx="10144541" cy="5857875"/>
          </a:xfrm>
        </p:spPr>
        <p:txBody>
          <a:bodyPr>
            <a:normAutofit/>
          </a:bodyPr>
          <a:lstStyle/>
          <a:p>
            <a:pPr marL="274320" indent="-274320">
              <a:buNone/>
              <a:defRPr/>
            </a:pPr>
            <a:endParaRPr lang="en-US" sz="3200" dirty="0"/>
          </a:p>
          <a:p>
            <a:pPr marL="274320" indent="-274320" algn="just">
              <a:buNone/>
              <a:defRPr/>
            </a:pPr>
            <a:r>
              <a:rPr lang="en-US" sz="3200" dirty="0"/>
              <a:t>	</a:t>
            </a:r>
            <a:r>
              <a:rPr lang="en-US" b="1" i="1" u="sng" dirty="0">
                <a:solidFill>
                  <a:srgbClr val="FF0000"/>
                </a:solidFill>
              </a:rPr>
              <a:t> (c) Contraindications</a:t>
            </a:r>
            <a:endParaRPr lang="en-US" dirty="0">
              <a:solidFill>
                <a:srgbClr val="FF0000"/>
              </a:solidFill>
            </a:endParaRPr>
          </a:p>
          <a:p>
            <a:pPr marL="342900" marR="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Caustic ingestion.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Poisons poorly absorbed by AC: as corrosives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metals and alcohols.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Intestinal obstruction and ileus.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Lack of adequate airway protection as in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comatosed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4320" indent="-274320" algn="just">
              <a:buNone/>
              <a:defRPr/>
            </a:pPr>
            <a:r>
              <a:rPr lang="en-US" dirty="0"/>
              <a:t> 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C9A4C-AE98-47CE-98F8-8E6BCFE28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i="1" u="sng" dirty="0">
                <a:solidFill>
                  <a:srgbClr val="FF0000"/>
                </a:solidFill>
              </a:rPr>
              <a:t>Gastrointestinal (Gut) dialysis:</a:t>
            </a:r>
            <a:br>
              <a:rPr lang="en-US" sz="4400" dirty="0">
                <a:solidFill>
                  <a:srgbClr val="FF0000"/>
                </a:solidFill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452DA-CF26-4DEA-B262-1BD9C164E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070" y="1454564"/>
            <a:ext cx="11489634" cy="4351338"/>
          </a:xfrm>
        </p:spPr>
        <p:txBody>
          <a:bodyPr>
            <a:normAutofit fontScale="92500" lnSpcReduction="10000"/>
          </a:bodyPr>
          <a:lstStyle/>
          <a:p>
            <a:pPr marL="274320" indent="-274320" algn="just">
              <a:buNone/>
              <a:defRPr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Repeated doses of AC can be given and it functions in 2 ways: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prevent the absorption of toxins that are slowly absorbed from the GI tract.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enhance the elimination of suitable toxins that have already been absorbed.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6225" marR="0" indent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Indications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6225" marR="0" indent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1- Drug excreted in the bile: (salicylates &amp; </a:t>
            </a:r>
            <a:r>
              <a:rPr lang="en-US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theophyline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6225" marR="0" indent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2- Drug excreted in the intestine: (digoxin)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6225" marR="0" indent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3- Drugs form Concretions: (salicylate).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6225" marR="0" indent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4- Drugs inhibit GIT motility: (anticholinergic).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6225" marR="0" indent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5- Drugs of sustained release tablets: (theophylline).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4320" indent="-274320" algn="just">
              <a:buNone/>
              <a:defRPr/>
            </a:pPr>
            <a:endParaRPr lang="en-US" sz="2000" dirty="0"/>
          </a:p>
          <a:p>
            <a:pPr marL="274320" indent="-274320" algn="just">
              <a:buNone/>
              <a:defRPr/>
            </a:pPr>
            <a:r>
              <a:rPr lang="en-US" sz="2000" dirty="0"/>
              <a:t>Dose: 25-50 g every 4 hours,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283661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3342C-E106-4469-9C9E-2C929B83D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20040"/>
            <a:ext cx="7239000" cy="11430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3600" i="1" dirty="0"/>
              <a:t>- 4 - </a:t>
            </a:r>
            <a:r>
              <a:rPr lang="en-US" sz="3600" i="1" u="sng" dirty="0"/>
              <a:t>Cathartics</a:t>
            </a:r>
            <a:r>
              <a:rPr lang="en-US" sz="4000" i="1" u="sng" dirty="0"/>
              <a:t> </a:t>
            </a:r>
            <a:br>
              <a:rPr lang="en-US" dirty="0">
                <a:solidFill>
                  <a:schemeClr val="tx1"/>
                </a:solidFill>
              </a:rPr>
            </a:br>
            <a:endParaRPr lang="ar-EG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2BDB2-3EA9-4B0B-AC77-37E870BF0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122" y="891540"/>
            <a:ext cx="10508974" cy="5857875"/>
          </a:xfrm>
        </p:spPr>
        <p:txBody>
          <a:bodyPr>
            <a:normAutofit fontScale="92500"/>
          </a:bodyPr>
          <a:lstStyle/>
          <a:p>
            <a:pPr marL="274320" indent="-274320">
              <a:buNone/>
              <a:defRPr/>
            </a:pPr>
            <a:endParaRPr lang="en-US" sz="2400" dirty="0"/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 the present time there seems to be no indication for the routine use of cathartics as a method of either limiting absorption or enhancing elimination. A single dose can be given as an adjunct to activated charcoal therapy when there are no contraindications, and constipation or an increased gastrointestinal transit time is expected.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4320" indent="-274320" algn="just">
              <a:buNone/>
              <a:defRPr/>
            </a:pPr>
            <a:r>
              <a:rPr lang="en-US" sz="2000" b="1" i="1" dirty="0"/>
              <a:t> </a:t>
            </a:r>
            <a:r>
              <a:rPr lang="en-US" sz="2000" b="1" i="1" u="sng" dirty="0">
                <a:solidFill>
                  <a:srgbClr val="FF0000"/>
                </a:solidFill>
              </a:rPr>
              <a:t>Contraindications</a:t>
            </a:r>
            <a:r>
              <a:rPr lang="en-US" sz="2000" b="1" i="1" dirty="0">
                <a:solidFill>
                  <a:srgbClr val="FF0000"/>
                </a:solidFill>
              </a:rPr>
              <a:t> :</a:t>
            </a:r>
            <a:endParaRPr lang="en-US" sz="2000" dirty="0">
              <a:solidFill>
                <a:srgbClr val="FF0000"/>
              </a:solidFill>
            </a:endParaRP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en-US" sz="2000" dirty="0"/>
              <a:t>ingestion of corrosives,</a:t>
            </a: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en-US" sz="2000" dirty="0"/>
              <a:t>severe diarrhea, </a:t>
            </a: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en-US" sz="2000" dirty="0"/>
              <a:t>ileus, </a:t>
            </a: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en-US" sz="2000" dirty="0"/>
              <a:t>serious electrolyte imbalance</a:t>
            </a:r>
          </a:p>
          <a:p>
            <a:pPr marL="0" indent="0" algn="just">
              <a:buNone/>
              <a:defRPr/>
            </a:pPr>
            <a:r>
              <a:rPr lang="en-US" sz="2000" b="1" i="1" u="sng" dirty="0">
                <a:solidFill>
                  <a:srgbClr val="FF0000"/>
                </a:solidFill>
              </a:rPr>
              <a:t>Types: 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Osmotic: (Sorbitol). 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Bulk Forming: (cellulose).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Irritant (Castor Oil): They act by stimulation of motility such as castor oil.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4320" indent="-274320" algn="just">
              <a:buNone/>
              <a:defRPr/>
            </a:pPr>
            <a:endParaRPr lang="en-US" sz="2000" dirty="0"/>
          </a:p>
          <a:p>
            <a:pPr marL="0" indent="0">
              <a:buNone/>
              <a:defRPr/>
            </a:pPr>
            <a:r>
              <a:rPr lang="en-US" sz="2000" b="1" i="1" dirty="0"/>
              <a:t>   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7005"/>
          </a:xfrm>
        </p:spPr>
        <p:txBody>
          <a:bodyPr/>
          <a:lstStyle/>
          <a:p>
            <a:pPr algn="ctr"/>
            <a:r>
              <a:rPr lang="en-GB" b="1" dirty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Excretion Enhancement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62130"/>
            <a:ext cx="10515600" cy="4914833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Aim</a:t>
            </a:r>
            <a:r>
              <a:rPr lang="en-US" dirty="0"/>
              <a:t>: increases the rate of elimination of already absorbed toxin.</a:t>
            </a:r>
          </a:p>
          <a:p>
            <a:r>
              <a:rPr lang="en-US" dirty="0"/>
              <a:t>In vast majority of poisoned patient </a:t>
            </a:r>
            <a:r>
              <a:rPr lang="en-US" b="1" dirty="0">
                <a:solidFill>
                  <a:srgbClr val="FF0000"/>
                </a:solidFill>
              </a:rPr>
              <a:t>GUT DECONTAMINATION</a:t>
            </a:r>
            <a:r>
              <a:rPr lang="en-US" dirty="0"/>
              <a:t> and </a:t>
            </a:r>
            <a:r>
              <a:rPr lang="en-US" b="1" dirty="0">
                <a:solidFill>
                  <a:srgbClr val="FF0000"/>
                </a:solidFill>
              </a:rPr>
              <a:t>SUPPORTIVE CARE </a:t>
            </a:r>
            <a:r>
              <a:rPr lang="en-US" dirty="0"/>
              <a:t>are enough.</a:t>
            </a:r>
          </a:p>
          <a:p>
            <a:r>
              <a:rPr lang="en-US" dirty="0"/>
              <a:t>Enhancement elimination techniques are indicated </a:t>
            </a:r>
            <a:r>
              <a:rPr lang="en-US" b="1" dirty="0">
                <a:solidFill>
                  <a:srgbClr val="FF0000"/>
                </a:solidFill>
              </a:rPr>
              <a:t>LIMITED NUMBER </a:t>
            </a:r>
            <a:r>
              <a:rPr lang="en-US" dirty="0"/>
              <a:t>of patient.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2831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1147-80B7-40D4-B3B0-206E06D7D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General Treatment of Poisoning Cases</a:t>
            </a:r>
            <a:br>
              <a:rPr lang="en-US" b="1" dirty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5B8D6-5716-4C04-A60B-1BF61A5CF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Good supportive care is the backbone of any successful therapy of poisoned patients</a:t>
            </a:r>
          </a:p>
          <a:p>
            <a:r>
              <a:rPr lang="en-US" sz="3600" dirty="0"/>
              <a:t>Treat the patient not the poison. 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080249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4493603"/>
              </p:ext>
            </p:extLst>
          </p:nvPr>
        </p:nvGraphicFramePr>
        <p:xfrm>
          <a:off x="838200" y="501650"/>
          <a:ext cx="10515600" cy="5675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rved Right Arrow 2"/>
          <p:cNvSpPr/>
          <p:nvPr/>
        </p:nvSpPr>
        <p:spPr>
          <a:xfrm rot="1004435">
            <a:off x="2178146" y="684524"/>
            <a:ext cx="1262713" cy="2601651"/>
          </a:xfrm>
          <a:prstGeom prst="curvedRightArrow">
            <a:avLst>
              <a:gd name="adj1" fmla="val 2689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Inside the body via kidney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4" name="Curved Left Arrow 3"/>
          <p:cNvSpPr/>
          <p:nvPr/>
        </p:nvSpPr>
        <p:spPr>
          <a:xfrm>
            <a:off x="9040969" y="673710"/>
            <a:ext cx="1352281" cy="237414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Toxin eliminated outside body</a:t>
            </a:r>
            <a:endParaRPr lang="en-GB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576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41703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Forced diuresis</a:t>
            </a:r>
            <a:br>
              <a:rPr lang="en-US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0462"/>
            <a:ext cx="10515600" cy="5056501"/>
          </a:xfrm>
        </p:spPr>
        <p:txBody>
          <a:bodyPr/>
          <a:lstStyle/>
          <a:p>
            <a:r>
              <a:rPr lang="en-US" b="1" u="sng" dirty="0">
                <a:solidFill>
                  <a:srgbClr val="00B0F0"/>
                </a:solidFill>
              </a:rPr>
              <a:t>1</a:t>
            </a:r>
            <a:r>
              <a:rPr lang="en-US" b="1" u="sng" baseline="30000" dirty="0">
                <a:solidFill>
                  <a:srgbClr val="00B0F0"/>
                </a:solidFill>
              </a:rPr>
              <a:t>st</a:t>
            </a:r>
            <a:r>
              <a:rPr lang="en-US" b="1" u="sng" dirty="0">
                <a:solidFill>
                  <a:srgbClr val="00B0F0"/>
                </a:solidFill>
              </a:rPr>
              <a:t> fact: </a:t>
            </a:r>
            <a:r>
              <a:rPr lang="en-US" dirty="0"/>
              <a:t>For toxins eliminated mainly by kidney; ↑ urine flow ↑toxin elimination. (forced diuresis).</a:t>
            </a:r>
          </a:p>
          <a:p>
            <a:r>
              <a:rPr lang="en-US" b="1" u="sng" dirty="0">
                <a:solidFill>
                  <a:srgbClr val="00B0F0"/>
                </a:solidFill>
              </a:rPr>
              <a:t>2nd fact: </a:t>
            </a:r>
            <a:r>
              <a:rPr lang="en-US" dirty="0"/>
              <a:t>↓ tubular reabsorption of drug (trapped in the renal tubules) ↑ toxin elimination. (manipulation of urine pH)</a:t>
            </a:r>
          </a:p>
          <a:p>
            <a:pPr marL="0" indent="0">
              <a:buNone/>
            </a:pPr>
            <a:endParaRPr lang="en-US" dirty="0"/>
          </a:p>
          <a:p>
            <a:endParaRPr lang="en-GB" dirty="0"/>
          </a:p>
        </p:txBody>
      </p:sp>
      <p:sp>
        <p:nvSpPr>
          <p:cNvPr id="5" name="Cloud Callout 4"/>
          <p:cNvSpPr/>
          <p:nvPr/>
        </p:nvSpPr>
        <p:spPr>
          <a:xfrm>
            <a:off x="2640169" y="3078051"/>
            <a:ext cx="5473521" cy="209925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How  can we do these 2 facts?????????????????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410738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169" y="528034"/>
            <a:ext cx="10515600" cy="5687566"/>
          </a:xfrm>
        </p:spPr>
        <p:txBody>
          <a:bodyPr/>
          <a:lstStyle/>
          <a:p>
            <a:r>
              <a:rPr lang="en-US" b="1" u="sng" dirty="0">
                <a:solidFill>
                  <a:srgbClr val="FF0000"/>
                </a:solidFill>
              </a:rPr>
              <a:t>Forced diuresis</a:t>
            </a:r>
            <a:r>
              <a:rPr lang="en-US" dirty="0"/>
              <a:t> is achieved by administration of Na containing fluids as normal saline with diuretics.</a:t>
            </a:r>
          </a:p>
          <a:p>
            <a:r>
              <a:rPr lang="en-US" b="1" u="sng" dirty="0">
                <a:solidFill>
                  <a:srgbClr val="FF0000"/>
                </a:solidFill>
              </a:rPr>
              <a:t>Change urine pH</a:t>
            </a:r>
            <a:r>
              <a:rPr lang="en-US" dirty="0"/>
              <a:t>: convert the </a:t>
            </a:r>
            <a:r>
              <a:rPr lang="en-US" b="1" dirty="0">
                <a:solidFill>
                  <a:srgbClr val="002060"/>
                </a:solidFill>
              </a:rPr>
              <a:t>lipid-soluble</a:t>
            </a:r>
            <a:r>
              <a:rPr lang="en-US" dirty="0"/>
              <a:t> intact acid (HA) or base (BOH) in the tubular lumen into the charged salt (</a:t>
            </a:r>
            <a:r>
              <a:rPr lang="en-US" b="1" dirty="0">
                <a:solidFill>
                  <a:srgbClr val="002060"/>
                </a:solidFill>
              </a:rPr>
              <a:t>lipid insoluble</a:t>
            </a:r>
            <a:r>
              <a:rPr lang="en-US" dirty="0"/>
              <a:t>)(A- or B+):</a:t>
            </a:r>
            <a:endParaRPr lang="en-GB" dirty="0"/>
          </a:p>
          <a:p>
            <a:pPr marL="0" indent="0">
              <a:buNone/>
            </a:pPr>
            <a:r>
              <a:rPr lang="en-US" dirty="0"/>
              <a:t>  	 HA  (weak acid toxin)  &lt;—&gt;    H+   +   A- (alkalinization)</a:t>
            </a:r>
            <a:endParaRPr lang="en-GB" dirty="0"/>
          </a:p>
          <a:p>
            <a:pPr marL="0" indent="0">
              <a:buNone/>
            </a:pPr>
            <a:r>
              <a:rPr lang="en-US" dirty="0"/>
              <a:t> 	 BOH   (weak bases toxin) &lt;—&gt;    B+   +   OH- (acidification)</a:t>
            </a:r>
            <a:endParaRPr lang="en-GB" dirty="0"/>
          </a:p>
          <a:p>
            <a:r>
              <a:rPr lang="en-US" dirty="0"/>
              <a:t>The lipid-insoluble cannot diffuse back into the extracellular fluid         trapped in tubular lumen and excreted.</a:t>
            </a:r>
            <a:endParaRPr lang="en-GB" dirty="0"/>
          </a:p>
          <a:p>
            <a:r>
              <a:rPr lang="en-GB" dirty="0"/>
              <a:t>Alkalinization: IV sodium bicarbonate, 1–2 </a:t>
            </a:r>
            <a:r>
              <a:rPr lang="en-GB" dirty="0" err="1"/>
              <a:t>mEq</a:t>
            </a:r>
            <a:r>
              <a:rPr lang="en-GB" dirty="0"/>
              <a:t>/kg body weight\3-4h to ↑ urine pH to 7.5-8.</a:t>
            </a:r>
          </a:p>
        </p:txBody>
      </p:sp>
      <p:sp>
        <p:nvSpPr>
          <p:cNvPr id="4" name="Right Arrow 3"/>
          <p:cNvSpPr/>
          <p:nvPr/>
        </p:nvSpPr>
        <p:spPr>
          <a:xfrm>
            <a:off x="10483403" y="3812147"/>
            <a:ext cx="489397" cy="2318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2233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69701"/>
            <a:ext cx="10515600" cy="5507262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b="1" i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No.</a:t>
            </a:r>
            <a:r>
              <a:rPr lang="en-US" dirty="0"/>
              <a:t> the criteria of toxin liable for it are:</a:t>
            </a:r>
          </a:p>
          <a:p>
            <a:r>
              <a:rPr lang="en-GB" dirty="0"/>
              <a:t>Mainly eliminated unchanged by the kidney</a:t>
            </a:r>
          </a:p>
          <a:p>
            <a:r>
              <a:rPr lang="en-GB" dirty="0"/>
              <a:t>Low volume of distribution.</a:t>
            </a:r>
          </a:p>
          <a:p>
            <a:r>
              <a:rPr lang="en-GB" dirty="0"/>
              <a:t>Low protein-bound.</a:t>
            </a:r>
          </a:p>
          <a:p>
            <a:r>
              <a:rPr lang="en-GB" dirty="0"/>
              <a:t>weak acids.</a:t>
            </a:r>
          </a:p>
          <a:p>
            <a:r>
              <a:rPr lang="en-US" dirty="0"/>
              <a:t>Examples: salicylates, barbiturates.</a:t>
            </a:r>
          </a:p>
          <a:p>
            <a:endParaRPr lang="en-US" dirty="0"/>
          </a:p>
          <a:p>
            <a:endParaRPr lang="en-GB" dirty="0"/>
          </a:p>
        </p:txBody>
      </p:sp>
      <p:sp>
        <p:nvSpPr>
          <p:cNvPr id="4" name="Oval Callout 3"/>
          <p:cNvSpPr/>
          <p:nvPr/>
        </p:nvSpPr>
        <p:spPr>
          <a:xfrm>
            <a:off x="1249251" y="631065"/>
            <a:ext cx="9324304" cy="105606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Any acidic toxin can be eliminated by forced diuresis and urine </a:t>
            </a:r>
            <a:r>
              <a:rPr lang="en-US" sz="2400" b="1" dirty="0" err="1"/>
              <a:t>alkalanization</a:t>
            </a:r>
            <a:r>
              <a:rPr lang="en-US" sz="2400" b="1" dirty="0"/>
              <a:t>?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5366777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7309"/>
          </a:xfrm>
        </p:spPr>
        <p:txBody>
          <a:bodyPr/>
          <a:lstStyle/>
          <a:p>
            <a:r>
              <a:rPr lang="en-GB" dirty="0"/>
              <a:t>Precautions: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1-	</a:t>
            </a:r>
            <a:r>
              <a:rPr lang="en-GB" b="1" dirty="0">
                <a:solidFill>
                  <a:srgbClr val="FF0000"/>
                </a:solidFill>
              </a:rPr>
              <a:t>Renal function: assessed</a:t>
            </a:r>
            <a:r>
              <a:rPr lang="en-GB" dirty="0"/>
              <a:t> before the beginning of therapy.</a:t>
            </a:r>
          </a:p>
          <a:p>
            <a:r>
              <a:rPr lang="en-GB" dirty="0"/>
              <a:t>2-	</a:t>
            </a:r>
            <a:r>
              <a:rPr lang="en-GB" b="1" dirty="0">
                <a:solidFill>
                  <a:srgbClr val="FF0000"/>
                </a:solidFill>
              </a:rPr>
              <a:t>PH and electrolyte </a:t>
            </a:r>
            <a:r>
              <a:rPr lang="en-GB" dirty="0"/>
              <a:t>should be monitored.</a:t>
            </a:r>
          </a:p>
          <a:p>
            <a:r>
              <a:rPr lang="en-GB" dirty="0"/>
              <a:t>3-	</a:t>
            </a:r>
            <a:r>
              <a:rPr lang="en-GB" b="1" dirty="0">
                <a:solidFill>
                  <a:srgbClr val="FF0000"/>
                </a:solidFill>
              </a:rPr>
              <a:t>Auscultate lung base </a:t>
            </a:r>
            <a:r>
              <a:rPr lang="en-GB" dirty="0"/>
              <a:t>for possibility of </a:t>
            </a:r>
            <a:r>
              <a:rPr lang="en-GB" u="sng" dirty="0"/>
              <a:t>pulmonary edema</a:t>
            </a:r>
            <a:r>
              <a:rPr lang="en-GB" dirty="0"/>
              <a:t>.</a:t>
            </a:r>
          </a:p>
          <a:p>
            <a:r>
              <a:rPr lang="en-GB" dirty="0"/>
              <a:t>4-	The placement of a bladder catheter to </a:t>
            </a:r>
            <a:r>
              <a:rPr lang="en-GB" b="1" dirty="0">
                <a:solidFill>
                  <a:srgbClr val="FF0000"/>
                </a:solidFill>
              </a:rPr>
              <a:t>accurately measure urine output</a:t>
            </a:r>
            <a:r>
              <a:rPr lang="en-GB" dirty="0"/>
              <a:t> is recommended.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16760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Acidiﬁcation: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9658082" cy="4351338"/>
          </a:xfrm>
        </p:spPr>
        <p:txBody>
          <a:bodyPr/>
          <a:lstStyle/>
          <a:p>
            <a:r>
              <a:rPr lang="en-US" dirty="0"/>
              <a:t>Was used for weak bases as amphetamines and phencyclidine.</a:t>
            </a:r>
          </a:p>
          <a:p>
            <a:r>
              <a:rPr lang="en-US" dirty="0"/>
              <a:t>Administration of weak acid as </a:t>
            </a:r>
            <a:r>
              <a:rPr lang="en-US" dirty="0" err="1"/>
              <a:t>HCl</a:t>
            </a:r>
            <a:r>
              <a:rPr lang="en-US" dirty="0"/>
              <a:t> or </a:t>
            </a:r>
            <a:r>
              <a:rPr lang="en-US" dirty="0" err="1"/>
              <a:t>NHCl</a:t>
            </a:r>
            <a:r>
              <a:rPr lang="en-US" dirty="0"/>
              <a:t>.</a:t>
            </a:r>
          </a:p>
          <a:p>
            <a:r>
              <a:rPr lang="en-US" dirty="0"/>
              <a:t>Not used nowadays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4069724" y="2846230"/>
            <a:ext cx="2524259" cy="5151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Why?????????</a:t>
            </a:r>
            <a:endParaRPr lang="en-GB" dirty="0"/>
          </a:p>
        </p:txBody>
      </p:sp>
      <p:sp>
        <p:nvSpPr>
          <p:cNvPr id="5" name="Horizontal Scroll 4"/>
          <p:cNvSpPr/>
          <p:nvPr/>
        </p:nvSpPr>
        <p:spPr>
          <a:xfrm>
            <a:off x="1803043" y="3567448"/>
            <a:ext cx="5898524" cy="231819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does not signiﬁcantly enhance removal of toxins</a:t>
            </a:r>
          </a:p>
          <a:p>
            <a:pPr algn="ctr"/>
            <a:r>
              <a:rPr lang="en-GB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complicated by systemic metabolic acidosis. </a:t>
            </a:r>
          </a:p>
        </p:txBody>
      </p:sp>
    </p:spTree>
    <p:extLst>
      <p:ext uri="{BB962C8B-B14F-4D97-AF65-F5344CB8AC3E}">
        <p14:creationId xmlns:p14="http://schemas.microsoft.com/office/powerpoint/2010/main" val="36718572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83371"/>
          </a:xfrm>
        </p:spPr>
        <p:txBody>
          <a:bodyPr/>
          <a:lstStyle/>
          <a:p>
            <a:pPr algn="ctr"/>
            <a:r>
              <a:rPr lang="en-GB" dirty="0"/>
              <a:t>Extracorporeal techniques (outside the body)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773502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00675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6000" b="1" u="sng" dirty="0">
                <a:solidFill>
                  <a:srgbClr val="FF0000"/>
                </a:solidFill>
              </a:rPr>
              <a:t>Antidote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therapeutic substance used to counteract the toxic action(s) of a specified xenobiotic.</a:t>
            </a:r>
          </a:p>
          <a:p>
            <a:r>
              <a:rPr lang="en-GB" dirty="0"/>
              <a:t>Classification :</a:t>
            </a:r>
          </a:p>
        </p:txBody>
      </p:sp>
      <p:sp>
        <p:nvSpPr>
          <p:cNvPr id="4" name="Rectangle 3"/>
          <p:cNvSpPr/>
          <p:nvPr/>
        </p:nvSpPr>
        <p:spPr>
          <a:xfrm>
            <a:off x="1571223" y="3296992"/>
            <a:ext cx="7427003" cy="27947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/>
              <a:t>According to mode of action</a:t>
            </a:r>
          </a:p>
          <a:p>
            <a:pPr algn="ctr"/>
            <a:r>
              <a:rPr lang="en-GB" sz="3200" b="1" dirty="0"/>
              <a:t> 1- Physical </a:t>
            </a:r>
          </a:p>
          <a:p>
            <a:pPr algn="ctr"/>
            <a:r>
              <a:rPr lang="en-GB" sz="3200" b="1" dirty="0"/>
              <a:t>2- Chemical </a:t>
            </a:r>
          </a:p>
          <a:p>
            <a:pPr algn="ctr"/>
            <a:r>
              <a:rPr lang="en-GB" sz="3200" b="1" dirty="0"/>
              <a:t>3- physiological/ pharmacological </a:t>
            </a:r>
          </a:p>
        </p:txBody>
      </p:sp>
    </p:spTree>
    <p:extLst>
      <p:ext uri="{BB962C8B-B14F-4D97-AF65-F5344CB8AC3E}">
        <p14:creationId xmlns:p14="http://schemas.microsoft.com/office/powerpoint/2010/main" val="4947341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1- Physical Antidotes:</a:t>
            </a:r>
          </a:p>
          <a:p>
            <a:pPr marL="0" indent="0">
              <a:buNone/>
            </a:pPr>
            <a:r>
              <a:rPr lang="en-GB" dirty="0"/>
              <a:t>Agents used to interfere with poisons through physical properties, not change their nature </a:t>
            </a:r>
          </a:p>
          <a:p>
            <a:pPr marL="514350" indent="-514350">
              <a:buAutoNum type="alphaLcParenR"/>
            </a:pPr>
            <a:r>
              <a:rPr lang="en-GB" dirty="0"/>
              <a:t>Adsorbing: the main example is activated charcoal.</a:t>
            </a:r>
          </a:p>
        </p:txBody>
      </p:sp>
    </p:spTree>
    <p:extLst>
      <p:ext uri="{BB962C8B-B14F-4D97-AF65-F5344CB8AC3E}">
        <p14:creationId xmlns:p14="http://schemas.microsoft.com/office/powerpoint/2010/main" val="5083727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7194394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2- Chemical Antidotes </a:t>
            </a:r>
          </a:p>
          <a:p>
            <a:pPr marL="514350" indent="-514350">
              <a:buAutoNum type="alphaLcParenR"/>
            </a:pPr>
            <a:r>
              <a:rPr lang="en-GB" dirty="0"/>
              <a:t>Oxidizing: Amyl Nitrite is used in cyanide toxicity.</a:t>
            </a:r>
          </a:p>
          <a:p>
            <a:pPr marL="514350" indent="-514350">
              <a:buAutoNum type="alphaLcParenR"/>
            </a:pPr>
            <a:r>
              <a:rPr lang="en-GB" dirty="0"/>
              <a:t>Reducing:  Methylene Blue: it is used with </a:t>
            </a:r>
            <a:r>
              <a:rPr lang="en-GB" dirty="0" err="1"/>
              <a:t>MetHb</a:t>
            </a:r>
            <a:r>
              <a:rPr lang="en-GB" dirty="0"/>
              <a:t> producer as nitrates, and </a:t>
            </a:r>
            <a:r>
              <a:rPr lang="en-GB" dirty="0" err="1"/>
              <a:t>sulfonamides</a:t>
            </a:r>
            <a:r>
              <a:rPr lang="en-GB" dirty="0"/>
              <a:t>. </a:t>
            </a:r>
          </a:p>
          <a:p>
            <a:pPr marL="0" indent="0">
              <a:buNone/>
            </a:pPr>
            <a:r>
              <a:rPr lang="en-GB" dirty="0"/>
              <a:t>c) Precipitating:  Starch: it makes blue precipitate with iodine. </a:t>
            </a:r>
          </a:p>
        </p:txBody>
      </p:sp>
    </p:spTree>
    <p:extLst>
      <p:ext uri="{BB962C8B-B14F-4D97-AF65-F5344CB8AC3E}">
        <p14:creationId xmlns:p14="http://schemas.microsoft.com/office/powerpoint/2010/main" val="2784770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709B9D22-2892-4A18-A961-F1CE401975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4487869"/>
              </p:ext>
            </p:extLst>
          </p:nvPr>
        </p:nvGraphicFramePr>
        <p:xfrm>
          <a:off x="530087" y="719667"/>
          <a:ext cx="9629913" cy="5243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3410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95FF405-3F90-4B4A-A5F8-955A82BB96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graphicEl>
                                              <a:dgm id="{195FF405-3F90-4B4A-A5F8-955A82BB96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graphicEl>
                                              <a:dgm id="{195FF405-3F90-4B4A-A5F8-955A82BB96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graphicEl>
                                              <a:dgm id="{195FF405-3F90-4B4A-A5F8-955A82BB96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CE2883A-2CA0-4E21-BE97-35CFCE84A2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graphicEl>
                                              <a:dgm id="{0CE2883A-2CA0-4E21-BE97-35CFCE84A2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graphicEl>
                                              <a:dgm id="{0CE2883A-2CA0-4E21-BE97-35CFCE84A2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graphicEl>
                                              <a:dgm id="{0CE2883A-2CA0-4E21-BE97-35CFCE84A2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0691A94-307D-44CF-B552-94113DBAB8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graphicEl>
                                              <a:dgm id="{90691A94-307D-44CF-B552-94113DBAB8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graphicEl>
                                              <a:dgm id="{90691A94-307D-44CF-B552-94113DBAB8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graphicEl>
                                              <a:dgm id="{90691A94-307D-44CF-B552-94113DBAB8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C9F653D-386A-40C4-8B54-C9C7B1DD79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graphicEl>
                                              <a:dgm id="{2C9F653D-386A-40C4-8B54-C9C7B1DD79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graphicEl>
                                              <a:dgm id="{2C9F653D-386A-40C4-8B54-C9C7B1DD79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graphicEl>
                                              <a:dgm id="{2C9F653D-386A-40C4-8B54-C9C7B1DD79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227747-A51D-4279-AACC-D0F94C74EF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graphicEl>
                                              <a:dgm id="{B9227747-A51D-4279-AACC-D0F94C74EF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graphicEl>
                                              <a:dgm id="{B9227747-A51D-4279-AACC-D0F94C74EF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graphicEl>
                                              <a:dgm id="{B9227747-A51D-4279-AACC-D0F94C74EF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0E75824-9A36-4FF9-8A06-91CF6A532C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>
                                            <p:graphicEl>
                                              <a:dgm id="{00E75824-9A36-4FF9-8A06-91CF6A532C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graphicEl>
                                              <a:dgm id="{00E75824-9A36-4FF9-8A06-91CF6A532C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graphicEl>
                                              <a:dgm id="{00E75824-9A36-4FF9-8A06-91CF6A532C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940CE9F-32D7-4686-B5C4-13C7481F60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>
                                            <p:graphicEl>
                                              <a:dgm id="{6940CE9F-32D7-4686-B5C4-13C7481F60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graphicEl>
                                              <a:dgm id="{6940CE9F-32D7-4686-B5C4-13C7481F60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graphicEl>
                                              <a:dgm id="{6940CE9F-32D7-4686-B5C4-13C7481F60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076C1FD-A520-49E1-9210-7EFE9BE01D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">
                                            <p:graphicEl>
                                              <a:dgm id="{7076C1FD-A520-49E1-9210-7EFE9BE01D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graphicEl>
                                              <a:dgm id="{7076C1FD-A520-49E1-9210-7EFE9BE01D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>
                                            <p:graphicEl>
                                              <a:dgm id="{7076C1FD-A520-49E1-9210-7EFE9BE01D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09A7F47-D649-4543-99BA-ABDA4D90D4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">
                                            <p:graphicEl>
                                              <a:dgm id="{409A7F47-D649-4543-99BA-ABDA4D90D4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>
                                            <p:graphicEl>
                                              <a:dgm id="{409A7F47-D649-4543-99BA-ABDA4D90D4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graphicEl>
                                              <a:dgm id="{409A7F47-D649-4543-99BA-ABDA4D90D4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A4C3B26-EFB0-4DE9-A2D1-AA311DFDAE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">
                                            <p:graphicEl>
                                              <a:dgm id="{7A4C3B26-EFB0-4DE9-A2D1-AA311DFDAE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">
                                            <p:graphicEl>
                                              <a:dgm id="{7A4C3B26-EFB0-4DE9-A2D1-AA311DFDAE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graphicEl>
                                              <a:dgm id="{7A4C3B26-EFB0-4DE9-A2D1-AA311DFDAE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95DD0BA-127C-42DE-904B-D92CABC400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">
                                            <p:graphicEl>
                                              <a:dgm id="{595DD0BA-127C-42DE-904B-D92CABC400F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">
                                            <p:graphicEl>
                                              <a:dgm id="{595DD0BA-127C-42DE-904B-D92CABC400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">
                                            <p:graphicEl>
                                              <a:dgm id="{595DD0BA-127C-42DE-904B-D92CABC400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EC291AD-4B49-4B3A-A556-41FA35FC62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">
                                            <p:graphicEl>
                                              <a:dgm id="{EEC291AD-4B49-4B3A-A556-41FA35FC62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">
                                            <p:graphicEl>
                                              <a:dgm id="{EEC291AD-4B49-4B3A-A556-41FA35FC62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">
                                            <p:graphicEl>
                                              <a:dgm id="{EEC291AD-4B49-4B3A-A556-41FA35FC62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1294272-5720-4CDF-AEDF-01344784DC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">
                                            <p:graphicEl>
                                              <a:dgm id="{C1294272-5720-4CDF-AEDF-01344784DC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">
                                            <p:graphicEl>
                                              <a:dgm id="{C1294272-5720-4CDF-AEDF-01344784DC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">
                                            <p:graphicEl>
                                              <a:dgm id="{C1294272-5720-4CDF-AEDF-01344784DC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02CD0D7-88BD-49A3-BA41-27E644DB0C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">
                                            <p:graphicEl>
                                              <a:dgm id="{702CD0D7-88BD-49A3-BA41-27E644DB0C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">
                                            <p:graphicEl>
                                              <a:dgm id="{702CD0D7-88BD-49A3-BA41-27E644DB0C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">
                                            <p:graphicEl>
                                              <a:dgm id="{702CD0D7-88BD-49A3-BA41-27E644DB0C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FB7FA32-192F-45CE-A81E-331445BC28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">
                                            <p:graphicEl>
                                              <a:dgm id="{4FB7FA32-192F-45CE-A81E-331445BC289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">
                                            <p:graphicEl>
                                              <a:dgm id="{4FB7FA32-192F-45CE-A81E-331445BC28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">
                                            <p:graphicEl>
                                              <a:dgm id="{4FB7FA32-192F-45CE-A81E-331445BC28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3- Physiological (Pharmacological) Antidotes: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LcParenR"/>
            </a:pPr>
            <a:r>
              <a:rPr lang="en-GB" b="1" dirty="0"/>
              <a:t>Antagonism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b="1" dirty="0"/>
              <a:t>1- Competitive Antagonists as:</a:t>
            </a:r>
          </a:p>
          <a:p>
            <a:r>
              <a:rPr lang="en-GB" b="1" dirty="0"/>
              <a:t>	</a:t>
            </a:r>
            <a:r>
              <a:rPr lang="en-GB" dirty="0"/>
              <a:t>Naloxone &amp; Naltrexone : Opiate dependence; longer action with affinity for mu receptors. </a:t>
            </a:r>
          </a:p>
          <a:p>
            <a:r>
              <a:rPr lang="en-GB" dirty="0"/>
              <a:t>Flumazenil : antagonist for benzodiazepines </a:t>
            </a:r>
          </a:p>
          <a:p>
            <a:r>
              <a:rPr lang="en-GB" dirty="0"/>
              <a:t>Atropine : organophosphate &amp; carbamate.</a:t>
            </a:r>
          </a:p>
        </p:txBody>
      </p:sp>
    </p:spTree>
    <p:extLst>
      <p:ext uri="{BB962C8B-B14F-4D97-AF65-F5344CB8AC3E}">
        <p14:creationId xmlns:p14="http://schemas.microsoft.com/office/powerpoint/2010/main" val="31567658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65DED-18E6-421B-9F83-F8B970CFD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73783C-EC48-49FB-B25B-2361B73D9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i="0" u="none" strike="noStrike" baseline="0" dirty="0">
                <a:latin typeface="TimesNewRomanPS-BoldMT"/>
              </a:rPr>
              <a:t>2- Non-competitive antagonists:</a:t>
            </a:r>
          </a:p>
          <a:p>
            <a:pPr marL="0" indent="0" algn="l">
              <a:buNone/>
            </a:pPr>
            <a:r>
              <a:rPr lang="en-US" b="1" i="0" u="none" strike="noStrike" baseline="0" dirty="0">
                <a:latin typeface="TimesNewRomanPS-BoldMT"/>
              </a:rPr>
              <a:t>1. Calcium gluconate: </a:t>
            </a:r>
            <a:r>
              <a:rPr lang="en-US" b="0" i="0" u="none" strike="noStrike" baseline="0" dirty="0">
                <a:latin typeface="TimesNewRomanPSMT"/>
              </a:rPr>
              <a:t>used in</a:t>
            </a:r>
          </a:p>
          <a:p>
            <a:pPr marL="0" indent="0" algn="l">
              <a:buNone/>
            </a:pPr>
            <a:r>
              <a:rPr lang="en-US" b="0" i="0" u="none" strike="noStrike" baseline="0" dirty="0" err="1">
                <a:latin typeface="TimesNewRomanPSMT"/>
              </a:rPr>
              <a:t>i</a:t>
            </a:r>
            <a:r>
              <a:rPr lang="en-US" b="0" i="0" u="none" strike="noStrike" baseline="0" dirty="0">
                <a:latin typeface="TimesNewRomanPSMT"/>
              </a:rPr>
              <a:t>. Oxalic acid.</a:t>
            </a:r>
          </a:p>
          <a:p>
            <a:pPr marL="0" indent="0" algn="l">
              <a:buNone/>
            </a:pPr>
            <a:r>
              <a:rPr lang="en-US" b="0" i="0" u="none" strike="noStrike" baseline="0" dirty="0">
                <a:latin typeface="TimesNewRomanPSMT"/>
              </a:rPr>
              <a:t>ii. Lead (lead colic).</a:t>
            </a:r>
          </a:p>
          <a:p>
            <a:pPr marL="0" indent="0" algn="l">
              <a:buNone/>
            </a:pPr>
            <a:r>
              <a:rPr lang="en-US" dirty="0">
                <a:latin typeface="TimesNewRomanPSMT"/>
              </a:rPr>
              <a:t>iii. CCB.</a:t>
            </a:r>
          </a:p>
          <a:p>
            <a:pPr marL="0" indent="0" algn="l">
              <a:buNone/>
            </a:pPr>
            <a:r>
              <a:rPr lang="en-US" b="1" i="0" u="none" strike="noStrike" baseline="0" dirty="0">
                <a:latin typeface="TimesNewRomanPS-BoldMT"/>
              </a:rPr>
              <a:t>2. Pralidoxime: </a:t>
            </a:r>
            <a:r>
              <a:rPr lang="en-US" b="0" i="0" u="none" strike="noStrike" baseline="0" dirty="0">
                <a:latin typeface="TimesNewRomanPSMT"/>
              </a:rPr>
              <a:t>in organophosphate toxicity</a:t>
            </a:r>
          </a:p>
          <a:p>
            <a:pPr marL="0" indent="0" algn="l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935919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50336-8118-4733-B6A0-5E1529EE0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6E06C-CE13-4558-B66A-F8ECEED20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1800" b="1" i="0" u="none" strike="noStrike" baseline="0" dirty="0">
                <a:latin typeface="TimesNewRomanPS-BoldMT"/>
              </a:rPr>
              <a:t>C- Chelating agents:</a:t>
            </a:r>
          </a:p>
          <a:p>
            <a:pPr marL="0" indent="0" algn="l">
              <a:buNone/>
            </a:pPr>
            <a:r>
              <a:rPr lang="en-US" sz="1800" b="1" i="1" u="none" strike="noStrike" baseline="0" dirty="0">
                <a:latin typeface="TimesNewRomanPS-BoldItalicMT"/>
              </a:rPr>
              <a:t>Definition: </a:t>
            </a:r>
            <a:r>
              <a:rPr lang="en-US" sz="1800" b="0" i="0" u="none" strike="noStrike" baseline="0" dirty="0">
                <a:latin typeface="TimesNewRomanPSMT"/>
              </a:rPr>
              <a:t>These are chelating agents which combine with </a:t>
            </a:r>
            <a:r>
              <a:rPr lang="en-US" sz="1800" b="1" i="0" u="none" strike="noStrike" baseline="0" dirty="0">
                <a:latin typeface="TimesNewRomanPS-BoldMT"/>
              </a:rPr>
              <a:t>metals </a:t>
            </a:r>
            <a:r>
              <a:rPr lang="en-US" sz="1800" b="0" i="0" u="none" strike="noStrike" baseline="0" dirty="0">
                <a:latin typeface="TimesNewRomanPSMT"/>
              </a:rPr>
              <a:t>forming non toxic compounds that are rapidly excreted in urine.</a:t>
            </a:r>
          </a:p>
          <a:p>
            <a:pPr marL="0" indent="0" algn="l">
              <a:buNone/>
            </a:pPr>
            <a:r>
              <a:rPr lang="en-US" sz="1800" b="1" i="1" u="none" strike="noStrike" baseline="0" dirty="0">
                <a:latin typeface="TimesNewRomanPS-BoldItalicMT"/>
              </a:rPr>
              <a:t>1. Cal (Na) 2 EDTA ( calcium disodium ethylene diamine </a:t>
            </a:r>
            <a:r>
              <a:rPr lang="en-US" sz="1800" b="1" i="1" u="none" strike="noStrike" baseline="0" dirty="0" err="1">
                <a:latin typeface="TimesNewRomanPS-BoldItalicMT"/>
              </a:rPr>
              <a:t>tetracetic</a:t>
            </a:r>
            <a:r>
              <a:rPr lang="en-US" sz="1800" b="1" i="1" u="none" strike="noStrike" baseline="0" dirty="0">
                <a:latin typeface="TimesNewRomanPS-BoldItalicMT"/>
              </a:rPr>
              <a:t> acid): </a:t>
            </a:r>
            <a:r>
              <a:rPr lang="en-US" sz="1800" b="1" i="0" u="none" strike="noStrike" baseline="0" dirty="0">
                <a:latin typeface="TimesNewRomanPS-BoldMT"/>
              </a:rPr>
              <a:t>Calcium disodium EDTA </a:t>
            </a:r>
            <a:r>
              <a:rPr lang="en-US" sz="1800" b="0" i="0" u="none" strike="noStrike" baseline="0" dirty="0">
                <a:latin typeface="TimesNewRomanPSMT"/>
              </a:rPr>
              <a:t>is used in </a:t>
            </a:r>
            <a:r>
              <a:rPr lang="en-US" sz="1800" b="1" i="0" u="none" strike="noStrike" baseline="0" dirty="0">
                <a:latin typeface="TimesNewRomanPS-BoldMT"/>
              </a:rPr>
              <a:t>Lea</a:t>
            </a:r>
            <a:r>
              <a:rPr lang="en-US" sz="1800" b="0" i="0" u="none" strike="noStrike" baseline="0" dirty="0">
                <a:latin typeface="TimesNewRomanPSMT"/>
              </a:rPr>
              <a:t>d. The non calcium form of EDTA is used in digitalis toxicity. </a:t>
            </a:r>
          </a:p>
          <a:p>
            <a:pPr marL="0" indent="0" algn="l">
              <a:buNone/>
            </a:pPr>
            <a:r>
              <a:rPr lang="en-US" sz="1800" b="1" i="0" u="none" strike="noStrike" baseline="0" dirty="0">
                <a:latin typeface="TimesNewRomanPS-BoldMT"/>
              </a:rPr>
              <a:t>2. </a:t>
            </a:r>
            <a:r>
              <a:rPr lang="en-US" sz="1800" b="1" i="1" u="none" strike="noStrike" baseline="0" dirty="0">
                <a:latin typeface="TimesNewRomanPS-BoldItalicMT"/>
              </a:rPr>
              <a:t>Penicillamine: </a:t>
            </a:r>
            <a:r>
              <a:rPr lang="en-US" sz="1800" b="0" i="0" u="none" strike="noStrike" baseline="0" dirty="0">
                <a:latin typeface="TimesNewRomanPSMT"/>
              </a:rPr>
              <a:t>treat lead, mercury</a:t>
            </a:r>
          </a:p>
          <a:p>
            <a:pPr marL="0" indent="0" algn="l">
              <a:buNone/>
            </a:pPr>
            <a:r>
              <a:rPr lang="en-US" sz="1800" b="1" i="0" u="none" strike="noStrike" baseline="0" dirty="0">
                <a:latin typeface="TimesNewRomanPS-BoldMT"/>
              </a:rPr>
              <a:t>3. Deferoxamine </a:t>
            </a:r>
            <a:r>
              <a:rPr lang="en-US" sz="1800" b="1" i="1" u="none" strike="noStrike" baseline="0" dirty="0">
                <a:latin typeface="TimesNewRomanPS-BoldItalicMT"/>
              </a:rPr>
              <a:t>[Desferal]: </a:t>
            </a:r>
            <a:r>
              <a:rPr lang="en-US" sz="1800" b="0" i="0" u="none" strike="noStrike" baseline="0" dirty="0">
                <a:latin typeface="TimesNewRomanPSMT"/>
              </a:rPr>
              <a:t>Used to treat iron toxicity.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2662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EDE63-A01A-4FE4-BAD6-CCB99390C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017" y="477078"/>
            <a:ext cx="11247783" cy="569988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1800" b="1" i="0" u="none" strike="noStrike" baseline="0" dirty="0">
                <a:latin typeface="TimesNewRomanPS-BoldMT"/>
              </a:rPr>
              <a:t>D- Increase detoxification:</a:t>
            </a:r>
          </a:p>
          <a:p>
            <a:pPr marL="0" indent="0" algn="l">
              <a:buNone/>
            </a:pPr>
            <a:r>
              <a:rPr lang="en-US" sz="1800" b="1" i="0" u="none" strike="noStrike" baseline="0" dirty="0">
                <a:latin typeface="TimesNewRomanPS-BoldMT"/>
              </a:rPr>
              <a:t>	1. </a:t>
            </a:r>
            <a:r>
              <a:rPr lang="en-US" sz="1800" b="1" i="1" u="none" strike="noStrike" baseline="0" dirty="0">
                <a:latin typeface="TimesNewRomanPS-BoldItalicMT"/>
              </a:rPr>
              <a:t>N-acetyl </a:t>
            </a:r>
            <a:r>
              <a:rPr lang="en-US" sz="1800" b="1" i="1" u="none" strike="noStrike" baseline="0" dirty="0" err="1">
                <a:latin typeface="TimesNewRomanPS-BoldItalicMT"/>
              </a:rPr>
              <a:t>cystiene</a:t>
            </a:r>
            <a:r>
              <a:rPr lang="en-US" sz="1800" b="1" i="1" u="none" strike="noStrike" baseline="0" dirty="0">
                <a:latin typeface="TimesNewRomanPS-BoldItalicMT"/>
              </a:rPr>
              <a:t> (NAC, </a:t>
            </a:r>
            <a:r>
              <a:rPr lang="en-US" sz="1800" b="1" i="1" u="none" strike="noStrike" baseline="0" dirty="0" err="1">
                <a:latin typeface="TimesNewRomanPS-BoldItalicMT"/>
              </a:rPr>
              <a:t>parvolex</a:t>
            </a:r>
            <a:r>
              <a:rPr lang="en-US" sz="1800" b="1" i="1" u="none" strike="noStrike" baseline="0" dirty="0">
                <a:latin typeface="TimesNewRomanPS-BoldItalicMT"/>
              </a:rPr>
              <a:t>): </a:t>
            </a:r>
            <a:r>
              <a:rPr lang="en-US" sz="1800" b="0" i="0" u="none" strike="noStrike" baseline="0" dirty="0">
                <a:latin typeface="TimesNewRomanPSMT"/>
              </a:rPr>
              <a:t>for paracetamol</a:t>
            </a:r>
          </a:p>
          <a:p>
            <a:pPr marL="0" indent="0" algn="l">
              <a:buNone/>
            </a:pPr>
            <a:r>
              <a:rPr lang="en-US" sz="1800" b="1" i="0" u="none" strike="noStrike" baseline="0" dirty="0">
                <a:latin typeface="TimesNewRomanPS-BoldMT"/>
              </a:rPr>
              <a:t>	2. </a:t>
            </a:r>
            <a:r>
              <a:rPr lang="en-US" sz="1800" b="1" i="1" u="none" strike="noStrike" baseline="0" dirty="0">
                <a:latin typeface="TimesNewRomanPS-BoldItalicMT"/>
              </a:rPr>
              <a:t>100% oxygen: </a:t>
            </a:r>
            <a:r>
              <a:rPr lang="en-US" sz="1800" b="0" i="0" u="none" strike="noStrike" baseline="0" dirty="0">
                <a:latin typeface="TimesNewRomanPSMT"/>
              </a:rPr>
              <a:t>for CO and cyanide.</a:t>
            </a:r>
          </a:p>
          <a:p>
            <a:pPr marL="0" indent="0" algn="l">
              <a:buNone/>
            </a:pPr>
            <a:r>
              <a:rPr lang="en-US" sz="1800" b="1" i="0" u="none" strike="noStrike" baseline="0" dirty="0">
                <a:latin typeface="TimesNewRomanPS-BoldMT"/>
              </a:rPr>
              <a:t>E- Antibodies:</a:t>
            </a:r>
          </a:p>
          <a:p>
            <a:pPr marL="0" indent="0" algn="l">
              <a:buNone/>
            </a:pPr>
            <a:r>
              <a:rPr lang="en-US" sz="1800" b="1" i="1" u="none" strike="noStrike" baseline="0" dirty="0">
                <a:latin typeface="TimesNewRomanPS-BoldItalicMT"/>
              </a:rPr>
              <a:t>	1. Digoxin specific antibodies fragment (FAB fragment; </a:t>
            </a:r>
            <a:r>
              <a:rPr lang="en-US" sz="1800" b="1" i="1" u="none" strike="noStrike" baseline="0" dirty="0" err="1">
                <a:latin typeface="TimesNewRomanPS-BoldItalicMT"/>
              </a:rPr>
              <a:t>digibind</a:t>
            </a:r>
            <a:r>
              <a:rPr lang="en-US" sz="1800" b="1" i="1" u="none" strike="noStrike" baseline="0" dirty="0">
                <a:latin typeface="TimesNewRomanPS-BoldItalicMT"/>
              </a:rPr>
              <a:t>).</a:t>
            </a:r>
          </a:p>
          <a:p>
            <a:pPr marL="0" indent="0" algn="l">
              <a:buNone/>
            </a:pPr>
            <a:r>
              <a:rPr lang="en-US" sz="1800" b="1" i="1" u="none" strike="noStrike" baseline="0" dirty="0">
                <a:latin typeface="TimesNewRomanPS-BoldItalicMT"/>
              </a:rPr>
              <a:t>	2. Antisera: </a:t>
            </a:r>
            <a:r>
              <a:rPr lang="en-US" sz="1800" b="0" i="0" u="none" strike="noStrike" baseline="0" dirty="0">
                <a:latin typeface="TimesNewRomanPSMT"/>
              </a:rPr>
              <a:t>used for snake, scorpion and botulism.</a:t>
            </a:r>
          </a:p>
          <a:p>
            <a:pPr marL="0" indent="0" algn="l">
              <a:buNone/>
            </a:pPr>
            <a:r>
              <a:rPr lang="en-US" sz="1800" b="1" i="0" u="none" strike="noStrike" baseline="0" dirty="0">
                <a:latin typeface="TimesNewRomanPS-BoldMT"/>
              </a:rPr>
              <a:t>F-  </a:t>
            </a:r>
            <a:r>
              <a:rPr lang="en-US" sz="1800" b="1" i="1" u="none" strike="noStrike" baseline="0" dirty="0">
                <a:latin typeface="TimesNewRomanPS-BoldItalicMT"/>
              </a:rPr>
              <a:t>Sodium bicarbonate: </a:t>
            </a:r>
            <a:r>
              <a:rPr lang="en-US" sz="1800" b="0" i="0" u="none" strike="noStrike" baseline="0" dirty="0">
                <a:latin typeface="TimesNewRomanPSMT"/>
              </a:rPr>
              <a:t>Used in:</a:t>
            </a:r>
          </a:p>
          <a:p>
            <a:pPr marL="0" indent="0" algn="l">
              <a:buNone/>
            </a:pPr>
            <a:r>
              <a:rPr lang="en-US" sz="1800" b="0" i="0" u="none" strike="noStrike" baseline="0" dirty="0">
                <a:latin typeface="TimesNewRomanPSMT"/>
              </a:rPr>
              <a:t>		a- Correction of acidosis. b- Forced alkaline diuresis.</a:t>
            </a:r>
          </a:p>
          <a:p>
            <a:pPr marL="0" indent="0" algn="l">
              <a:buNone/>
            </a:pPr>
            <a:r>
              <a:rPr lang="en-US" sz="1800" b="0" i="0" u="none" strike="noStrike" baseline="0" dirty="0">
                <a:latin typeface="TimesNewRomanPSMT"/>
              </a:rPr>
              <a:t>		c- TCA. d-elimination of Hb in </a:t>
            </a:r>
            <a:r>
              <a:rPr lang="en-US" sz="1800" b="0" i="0" u="none" strike="noStrike" baseline="0" dirty="0" err="1">
                <a:latin typeface="TimesNewRomanPSMT"/>
              </a:rPr>
              <a:t>hemoglobinurea</a:t>
            </a:r>
            <a:endParaRPr lang="en-US" sz="1800" b="0" i="0" u="none" strike="noStrike" baseline="0" dirty="0">
              <a:latin typeface="TimesNewRomanPSMT"/>
            </a:endParaRPr>
          </a:p>
        </p:txBody>
      </p:sp>
    </p:spTree>
    <p:extLst>
      <p:ext uri="{BB962C8B-B14F-4D97-AF65-F5344CB8AC3E}">
        <p14:creationId xmlns:p14="http://schemas.microsoft.com/office/powerpoint/2010/main" val="2253488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A756D-65DD-4C02-A423-141B6704B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Stop Exposure and Emergency Treatment:</a:t>
            </a:r>
            <a:b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0BC2E8-B83E-4C50-88DF-9701B4CAEC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marR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Stop Exposure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Aim to prevent further exposure or administration of poisons: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medically treated patient,</a:t>
            </a:r>
            <a:endParaRPr lang="en-US" sz="1800" b="1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toxic S &amp; S of any drug appear stop the drug immediately.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GB" sz="1800" b="1" u="sng" dirty="0">
                <a:latin typeface="Calibri" panose="020F0502020204030204" pitchFamily="34" charset="0"/>
                <a:cs typeface="Arial" panose="020B0604020202020204" pitchFamily="34" charset="0"/>
              </a:rPr>
              <a:t>In industrial or agricultural workers:</a:t>
            </a:r>
            <a:endParaRPr lang="en-US" sz="1800" b="1" u="sng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Removed from the polluted area.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u="sng" dirty="0">
                <a:latin typeface="Calibri" panose="020F0502020204030204" pitchFamily="34" charset="0"/>
                <a:cs typeface="Arial" panose="020B0604020202020204" pitchFamily="34" charset="0"/>
              </a:rPr>
              <a:t>In homicidal or suicidal cases:</a:t>
            </a:r>
            <a:endParaRPr lang="en-US" sz="1800" b="1" u="sng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Hospitalization and observation to prevent further exposure.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GB" sz="1800" b="1" u="sng" dirty="0">
                <a:latin typeface="Calibri" panose="020F0502020204030204" pitchFamily="34" charset="0"/>
                <a:cs typeface="Arial" panose="020B0604020202020204" pitchFamily="34" charset="0"/>
              </a:rPr>
              <a:t>In Children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Any drugs must be kept away from children to avoid accidental intake.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479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BB116D-D6F7-40B9-AF33-353E50AC9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ii- Emergency treatment: ABC</a:t>
            </a:r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DCC91-38FA-475A-961D-1D8B27409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45720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en-GB" sz="2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irway: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Airway Opening &amp; Clearance.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greatest contributor to death from drug overdose or poisoning is respiratory failure.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indent="-285750">
              <a:spcBef>
                <a:spcPts val="0"/>
              </a:spcBef>
            </a:pPr>
            <a:r>
              <a:rPr lang="en-GB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Airway opening: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Triple airway manoeuvre: (Head tilt. jaw thrust. mouth opening)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Place the patient  in  left  lateral  position  with  the head downwards  which  allows  the tongue to fail  forwards  and vomitus or secretions to drain out of the mouth,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71550" indent="-285750">
              <a:spcBef>
                <a:spcPts val="0"/>
              </a:spcBef>
            </a:pPr>
            <a:r>
              <a:rPr lang="en-GB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Airway clearance: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Finger sweep technique to remove any F.B., or denture.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Suctioning of the mouth and oropharynx to remove secretions.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867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7D96B-03B0-4CEA-B9CE-8C2967B69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Breathing support: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95826-57AD-45D7-A1C2-520E39B42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49" y="1060174"/>
            <a:ext cx="11635408" cy="511678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u="sng" dirty="0"/>
              <a:t>(1) Airway devices:</a:t>
            </a:r>
          </a:p>
          <a:p>
            <a:pPr marL="0" indent="0">
              <a:buNone/>
            </a:pPr>
            <a:r>
              <a:rPr lang="en-US" dirty="0"/>
              <a:t>o	Oropharyngeal or nasopharyngeal airway devices:</a:t>
            </a:r>
          </a:p>
          <a:p>
            <a:pPr marL="0" indent="0">
              <a:buNone/>
            </a:pPr>
            <a:r>
              <a:rPr lang="en-US" dirty="0"/>
              <a:t>o	Endotracheal intubation (ETT): in comatose patient.</a:t>
            </a:r>
          </a:p>
          <a:p>
            <a:pPr marL="0" indent="0">
              <a:buNone/>
            </a:pPr>
            <a:r>
              <a:rPr lang="en-US" dirty="0"/>
              <a:t>o	Tracheostomy: In upper airway obstruction (ETT cannot be inserted).</a:t>
            </a:r>
          </a:p>
          <a:p>
            <a:pPr marL="0" indent="0">
              <a:buNone/>
            </a:pPr>
            <a:r>
              <a:rPr lang="en-US" dirty="0"/>
              <a:t>(2) </a:t>
            </a:r>
            <a:r>
              <a:rPr lang="en-US" b="1" u="sng" dirty="0"/>
              <a:t>Assist ventilation</a:t>
            </a:r>
            <a:r>
              <a:rPr lang="en-US" dirty="0"/>
              <a:t>: (oxygen)</a:t>
            </a:r>
          </a:p>
          <a:p>
            <a:pPr marL="0" indent="0">
              <a:buNone/>
            </a:pPr>
            <a:r>
              <a:rPr lang="en-US" dirty="0"/>
              <a:t>• Indication:</a:t>
            </a:r>
          </a:p>
          <a:p>
            <a:pPr marL="0" indent="0">
              <a:buNone/>
            </a:pPr>
            <a:r>
              <a:rPr lang="en-US" dirty="0"/>
              <a:t>PO2 &lt; 60 mmHg &amp; PCO2 &gt; 60 mmHg.</a:t>
            </a:r>
          </a:p>
          <a:p>
            <a:pPr marL="0" indent="0">
              <a:buNone/>
            </a:pPr>
            <a:r>
              <a:rPr lang="en-US" dirty="0"/>
              <a:t> Don't wait until the patient is apneic</a:t>
            </a:r>
          </a:p>
          <a:p>
            <a:pPr marL="0" indent="0">
              <a:buNone/>
            </a:pPr>
            <a:r>
              <a:rPr lang="en-US" dirty="0"/>
              <a:t>• Methods:</a:t>
            </a:r>
          </a:p>
          <a:p>
            <a:pPr marL="0" indent="0">
              <a:buNone/>
            </a:pPr>
            <a:r>
              <a:rPr lang="en-US" dirty="0"/>
              <a:t>Mouth-to-mouth ventilation.</a:t>
            </a:r>
          </a:p>
          <a:p>
            <a:pPr marL="0" indent="0">
              <a:buNone/>
            </a:pPr>
            <a:r>
              <a:rPr lang="en-US" dirty="0"/>
              <a:t>Mouth-to-mask ventilation (this method is more hygienic).</a:t>
            </a:r>
          </a:p>
          <a:p>
            <a:pPr marL="0" indent="0">
              <a:buNone/>
            </a:pPr>
            <a:r>
              <a:rPr lang="en-US" dirty="0"/>
              <a:t>Bag and mask ventilation.</a:t>
            </a:r>
          </a:p>
          <a:p>
            <a:pPr marL="0" indent="0">
              <a:buNone/>
            </a:pPr>
            <a:r>
              <a:rPr lang="en-US" dirty="0"/>
              <a:t>Bag and tube ventilation.</a:t>
            </a:r>
          </a:p>
          <a:p>
            <a:pPr marL="0" indent="0">
              <a:buNone/>
            </a:pPr>
            <a:r>
              <a:rPr lang="en-US" dirty="0"/>
              <a:t>Mechanical ventilation (used when resuscitative efforts are prolonged).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883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58A87-5DD3-4E1F-AF1D-83BF511F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Circulatory support: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FACB6-740B-4424-B486-0D1F7AD54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Begin continuous ECG monitoring.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Secure venous access.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Draw blood for routine studies.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If the patient is hypotensive, begin infusion of intravenous normal saline.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 patients are comatose, place a Foley catheter in the bladder, obtain urine for routine and toxicologic testing.</a:t>
            </a:r>
          </a:p>
        </p:txBody>
      </p:sp>
    </p:spTree>
    <p:extLst>
      <p:ext uri="{BB962C8B-B14F-4D97-AF65-F5344CB8AC3E}">
        <p14:creationId xmlns:p14="http://schemas.microsoft.com/office/powerpoint/2010/main" val="2983609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41F6D-6857-40B4-A1A8-41FCCF588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COMA (Important)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B5B75-1341-4632-9FC5-B815042939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i="0" u="none" strike="noStrike" baseline="0" dirty="0">
                <a:latin typeface="TimesNewRomanPS-BoldMT"/>
              </a:rPr>
              <a:t>Differential diagnosis: Causes of coma:</a:t>
            </a:r>
          </a:p>
          <a:p>
            <a:pPr marL="0" indent="0" algn="l">
              <a:buNone/>
            </a:pPr>
            <a:r>
              <a:rPr lang="en-US" b="1" i="0" u="none" strike="noStrike" baseline="0" dirty="0">
                <a:latin typeface="TimesNewRomanPS-BoldMT"/>
              </a:rPr>
              <a:t>1. Toxic </a:t>
            </a:r>
            <a:r>
              <a:rPr lang="en-US" b="0" i="0" u="none" strike="noStrike" baseline="0" dirty="0">
                <a:latin typeface="TimesNewRomanPSMT"/>
              </a:rPr>
              <a:t>(CNS depressants, anticholinergics and toxin causing cellular hypoxia e.g. HCN &amp; CO)</a:t>
            </a:r>
          </a:p>
          <a:p>
            <a:pPr marL="0" indent="0" algn="l">
              <a:buNone/>
            </a:pPr>
            <a:r>
              <a:rPr lang="en-US" b="1" i="0" u="none" strike="noStrike" baseline="0" dirty="0">
                <a:latin typeface="TimesNewRomanPS-BoldMT"/>
              </a:rPr>
              <a:t>2. Pathologic </a:t>
            </a:r>
            <a:r>
              <a:rPr lang="en-US" b="0" i="0" u="none" strike="noStrike" baseline="0" dirty="0">
                <a:latin typeface="TimesNewRomanPSMT"/>
              </a:rPr>
              <a:t>(hepatic failure, renal failure, metabolic e.g. hypoglycemia, hypertensive encephalopathy, infections such as encephalitis or meningitis, etc.)</a:t>
            </a:r>
          </a:p>
          <a:p>
            <a:pPr marL="0" indent="0" algn="l">
              <a:buNone/>
            </a:pPr>
            <a:r>
              <a:rPr lang="en-US" b="1" i="0" u="none" strike="noStrike" baseline="0" dirty="0">
                <a:latin typeface="TimesNewRomanPS-BoldMT"/>
              </a:rPr>
              <a:t>3. Traumatic </a:t>
            </a:r>
            <a:r>
              <a:rPr lang="en-US" b="0" i="0" u="none" strike="noStrike" baseline="0" dirty="0">
                <a:latin typeface="TimesNewRomanPSMT"/>
              </a:rPr>
              <a:t>(head injuries).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26371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B8296-030C-487F-9462-437A6FB51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COMA (Important)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51F76-73D5-4D01-AC57-12CC4157C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6" y="911225"/>
            <a:ext cx="10823713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A. Treatment</a:t>
            </a:r>
          </a:p>
          <a:p>
            <a:pPr marL="0" indent="0">
              <a:buNone/>
            </a:pPr>
            <a:r>
              <a:rPr lang="en-US" sz="2400" dirty="0"/>
              <a:t>1. Maintain the airway and assist ventilation if necessary. Administer supplemental oxygen.</a:t>
            </a:r>
          </a:p>
          <a:p>
            <a:pPr marL="0" indent="0">
              <a:buNone/>
            </a:pPr>
            <a:r>
              <a:rPr lang="en-US" sz="2400" dirty="0"/>
              <a:t>2. Give coma cocktail: dextrose, thiamine, and naloxone. Should be used as diagnostic or therapeutic</a:t>
            </a:r>
          </a:p>
          <a:p>
            <a:pPr>
              <a:buAutoNum type="alphaLcPeriod"/>
            </a:pPr>
            <a:r>
              <a:rPr lang="en-US" sz="2400" dirty="0"/>
              <a:t>Dextrose 50%. </a:t>
            </a:r>
          </a:p>
          <a:p>
            <a:pPr>
              <a:buAutoNum type="alphaLcPeriod"/>
            </a:pPr>
            <a:r>
              <a:rPr lang="en-US" sz="2400" dirty="0"/>
              <a:t>Thiamine (Vit B1). Thiamine is given to prevent abrupt precipitation of Wernicke’s syndrome resulting from thiamine deficiency in alcoholic patients. Give thiamine, 100 mg, in the IV bottle or intramuscularly.</a:t>
            </a:r>
          </a:p>
          <a:p>
            <a:pPr marL="0" indent="0">
              <a:buNone/>
            </a:pPr>
            <a:r>
              <a:rPr lang="en-US" sz="2400" dirty="0"/>
              <a:t>c. Naloxone. All patients with respiratory depression should receive naloxone. Caution: Naloxone may precipitate abrupt opiate withdrawal.</a:t>
            </a:r>
          </a:p>
          <a:p>
            <a:pPr marL="0" indent="0">
              <a:buNone/>
            </a:pPr>
            <a:r>
              <a:rPr lang="en-US" sz="2400" dirty="0" err="1"/>
              <a:t>i</a:t>
            </a:r>
            <a:r>
              <a:rPr lang="en-US" sz="2400" dirty="0"/>
              <a:t>. Give naloxone, 2 mg IV. ii. If there is still no response and opiate overdose is highly suspected by history or clinical presentation (pinpoint pupils, apnea, or hypotension), give naloxone, 10–20 mg IV.</a:t>
            </a:r>
          </a:p>
          <a:p>
            <a:pPr marL="0" indent="0">
              <a:buNone/>
            </a:pPr>
            <a:r>
              <a:rPr lang="en-US" sz="2400" dirty="0"/>
              <a:t>d. Flumazenil (</a:t>
            </a:r>
            <a:r>
              <a:rPr lang="en-US" sz="2400" dirty="0" err="1"/>
              <a:t>Anexate</a:t>
            </a:r>
            <a:r>
              <a:rPr lang="en-US" sz="2400" dirty="0"/>
              <a:t>) if benzodiazepines are the suspected cause of coma.</a:t>
            </a:r>
          </a:p>
        </p:txBody>
      </p:sp>
    </p:spTree>
    <p:extLst>
      <p:ext uri="{BB962C8B-B14F-4D97-AF65-F5344CB8AC3E}">
        <p14:creationId xmlns:p14="http://schemas.microsoft.com/office/powerpoint/2010/main" val="2075187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865</TotalTime>
  <Words>2213</Words>
  <Application>Microsoft Office PowerPoint</Application>
  <PresentationFormat>Widescreen</PresentationFormat>
  <Paragraphs>289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5" baseType="lpstr">
      <vt:lpstr>Aharoni</vt:lpstr>
      <vt:lpstr>Arial</vt:lpstr>
      <vt:lpstr>Arial Rounded MT Bold</vt:lpstr>
      <vt:lpstr>Calibri</vt:lpstr>
      <vt:lpstr>Calibri Light</vt:lpstr>
      <vt:lpstr>Times New Roman</vt:lpstr>
      <vt:lpstr>TimesNewRomanPS-BoldItalicMT</vt:lpstr>
      <vt:lpstr>TimesNewRomanPS-BoldMT</vt:lpstr>
      <vt:lpstr>TimesNewRomanPSMT</vt:lpstr>
      <vt:lpstr>Wingdings</vt:lpstr>
      <vt:lpstr>Wingdings 2</vt:lpstr>
      <vt:lpstr>Office Theme</vt:lpstr>
      <vt:lpstr>General Treatment of Poisoning Cases </vt:lpstr>
      <vt:lpstr>General Treatment of Poisoning Cases </vt:lpstr>
      <vt:lpstr>PowerPoint Presentation</vt:lpstr>
      <vt:lpstr>Stop Exposure and Emergency Treatment: </vt:lpstr>
      <vt:lpstr>ii- Emergency treatment: ABC</vt:lpstr>
      <vt:lpstr>Breathing support: </vt:lpstr>
      <vt:lpstr>Circulatory support:</vt:lpstr>
      <vt:lpstr>COMA (Important) </vt:lpstr>
      <vt:lpstr>COMA (Important) </vt:lpstr>
      <vt:lpstr>Glasgow coma scale</vt:lpstr>
      <vt:lpstr>D. Decontamination </vt:lpstr>
      <vt:lpstr>B.  GI decontamination </vt:lpstr>
      <vt:lpstr>PowerPoint Presentation</vt:lpstr>
      <vt:lpstr>PowerPoint Presentation</vt:lpstr>
      <vt:lpstr>  3- Activated charcoal (AC)  </vt:lpstr>
      <vt:lpstr>  3- Activated charcoal (AC)  </vt:lpstr>
      <vt:lpstr>Gastrointestinal (Gut) dialysis: </vt:lpstr>
      <vt:lpstr>- 4 - Cathartics  </vt:lpstr>
      <vt:lpstr>Excretion Enhancement</vt:lpstr>
      <vt:lpstr>PowerPoint Presentation</vt:lpstr>
      <vt:lpstr>Forced diuresis </vt:lpstr>
      <vt:lpstr>PowerPoint Presentation</vt:lpstr>
      <vt:lpstr>PowerPoint Presentation</vt:lpstr>
      <vt:lpstr>Precautions: </vt:lpstr>
      <vt:lpstr>Acidiﬁcation:</vt:lpstr>
      <vt:lpstr>Extracorporeal techniques (outside the body)</vt:lpstr>
      <vt:lpstr>Antidote </vt:lpstr>
      <vt:lpstr>PowerPoint Presentation</vt:lpstr>
      <vt:lpstr>PowerPoint Presentation</vt:lpstr>
      <vt:lpstr>3- Physiological (Pharmacological) Antidotes: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Melad Paulis</dc:creator>
  <cp:lastModifiedBy>melad.boulis</cp:lastModifiedBy>
  <cp:revision>58</cp:revision>
  <dcterms:created xsi:type="dcterms:W3CDTF">2013-10-17T09:01:19Z</dcterms:created>
  <dcterms:modified xsi:type="dcterms:W3CDTF">2022-04-24T19:15:00Z</dcterms:modified>
</cp:coreProperties>
</file>