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7" r:id="rId2"/>
    <p:sldMasterId id="2147483733" r:id="rId3"/>
    <p:sldMasterId id="2147483745" r:id="rId4"/>
    <p:sldMasterId id="2147483757" r:id="rId5"/>
    <p:sldMasterId id="2147483769" r:id="rId6"/>
    <p:sldMasterId id="2147483903" r:id="rId7"/>
  </p:sldMasterIdLst>
  <p:notesMasterIdLst>
    <p:notesMasterId r:id="rId43"/>
  </p:notesMasterIdLst>
  <p:sldIdLst>
    <p:sldId id="314" r:id="rId8"/>
    <p:sldId id="260" r:id="rId9"/>
    <p:sldId id="331" r:id="rId10"/>
    <p:sldId id="320" r:id="rId11"/>
    <p:sldId id="321" r:id="rId12"/>
    <p:sldId id="322" r:id="rId13"/>
    <p:sldId id="324" r:id="rId14"/>
    <p:sldId id="258" r:id="rId15"/>
    <p:sldId id="261" r:id="rId16"/>
    <p:sldId id="332" r:id="rId17"/>
    <p:sldId id="279" r:id="rId18"/>
    <p:sldId id="262" r:id="rId19"/>
    <p:sldId id="318" r:id="rId20"/>
    <p:sldId id="317" r:id="rId21"/>
    <p:sldId id="333" r:id="rId22"/>
    <p:sldId id="263" r:id="rId23"/>
    <p:sldId id="334" r:id="rId24"/>
    <p:sldId id="264" r:id="rId25"/>
    <p:sldId id="335" r:id="rId26"/>
    <p:sldId id="306" r:id="rId27"/>
    <p:sldId id="265" r:id="rId28"/>
    <p:sldId id="336" r:id="rId29"/>
    <p:sldId id="266" r:id="rId30"/>
    <p:sldId id="337" r:id="rId31"/>
    <p:sldId id="338" r:id="rId32"/>
    <p:sldId id="267" r:id="rId33"/>
    <p:sldId id="339" r:id="rId34"/>
    <p:sldId id="312" r:id="rId35"/>
    <p:sldId id="257" r:id="rId36"/>
    <p:sldId id="325" r:id="rId37"/>
    <p:sldId id="268" r:id="rId38"/>
    <p:sldId id="269" r:id="rId39"/>
    <p:sldId id="326" r:id="rId40"/>
    <p:sldId id="327" r:id="rId41"/>
    <p:sldId id="328" r:id="rId42"/>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A37482-A74F-4B97-BDDB-943C4040FD8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1" eaLnBrk="1" hangingPunct="1">
              <a:defRPr sz="1200"/>
            </a:lvl1pPr>
          </a:lstStyle>
          <a:p>
            <a:pPr>
              <a:defRPr/>
            </a:pPr>
            <a:endParaRPr lang="en-US"/>
          </a:p>
        </p:txBody>
      </p:sp>
      <p:sp>
        <p:nvSpPr>
          <p:cNvPr id="3" name="Date Placeholder 2">
            <a:extLst>
              <a:ext uri="{FF2B5EF4-FFF2-40B4-BE49-F238E27FC236}">
                <a16:creationId xmlns:a16="http://schemas.microsoft.com/office/drawing/2014/main" id="{F8D0CB46-2E02-4D69-B8A3-49981AB1D45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rtl="1" eaLnBrk="1" hangingPunct="1">
              <a:defRPr sz="1200"/>
            </a:lvl1pPr>
          </a:lstStyle>
          <a:p>
            <a:pPr>
              <a:defRPr/>
            </a:pPr>
            <a:fld id="{36D48435-FE88-4A13-8DB1-182F46A4ACB6}" type="datetimeFigureOut">
              <a:rPr lang="en-US"/>
              <a:pPr>
                <a:defRPr/>
              </a:pPr>
              <a:t>10/24/2019</a:t>
            </a:fld>
            <a:endParaRPr lang="en-US"/>
          </a:p>
        </p:txBody>
      </p:sp>
      <p:sp>
        <p:nvSpPr>
          <p:cNvPr id="4" name="Slide Image Placeholder 3">
            <a:extLst>
              <a:ext uri="{FF2B5EF4-FFF2-40B4-BE49-F238E27FC236}">
                <a16:creationId xmlns:a16="http://schemas.microsoft.com/office/drawing/2014/main" id="{0CA98148-85A9-4885-8343-447B4BD3CD4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432CE72-22EF-42F4-AAF9-7806769E88C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7A2EB71-A310-4081-91B4-6F1D300C230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B7E86736-FBD5-472B-996A-456B15CF542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smtClean="0"/>
            </a:lvl1pPr>
          </a:lstStyle>
          <a:p>
            <a:pPr>
              <a:defRPr/>
            </a:pPr>
            <a:fld id="{902E98D4-3497-408E-AD5F-08921A351C7F}" type="slidenum">
              <a:rPr lang="en-US" altLang="ar-JO"/>
              <a:pPr>
                <a:defRPr/>
              </a:pPr>
              <a:t>‹#›</a:t>
            </a:fld>
            <a:endParaRPr lang="en-US" altLang="ar-J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E13AC0B-6DE5-490F-AA40-B68EBFC0B6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0D25CD06-2B1E-4183-9A7D-A80CE84BAD4E}" type="slidenum">
              <a:rPr lang="ar-SA" altLang="ar-JO">
                <a:solidFill>
                  <a:srgbClr val="000000"/>
                </a:solidFill>
                <a:latin typeface="Arial" panose="020B0604020202020204" pitchFamily="34" charset="0"/>
              </a:rPr>
              <a:pPr>
                <a:spcBef>
                  <a:spcPct val="0"/>
                </a:spcBef>
              </a:pPr>
              <a:t>4</a:t>
            </a:fld>
            <a:endParaRPr lang="en-US" altLang="ar-JO">
              <a:solidFill>
                <a:srgbClr val="000000"/>
              </a:solidFill>
              <a:latin typeface="Arial" panose="020B0604020202020204" pitchFamily="34" charset="0"/>
            </a:endParaRPr>
          </a:p>
        </p:txBody>
      </p:sp>
      <p:sp>
        <p:nvSpPr>
          <p:cNvPr id="69635" name="Rectangle 2">
            <a:extLst>
              <a:ext uri="{FF2B5EF4-FFF2-40B4-BE49-F238E27FC236}">
                <a16:creationId xmlns:a16="http://schemas.microsoft.com/office/drawing/2014/main" id="{6751DD10-521D-476B-9711-C345178A9C5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20B5A0E0-DAF2-4718-8C36-31C49A7538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D951251-F877-4CF7-9C33-A56E07AFBE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67DD13F7-67AD-44F4-9A75-88150D8A52C0}" type="slidenum">
              <a:rPr lang="ar-SA" altLang="ar-JO">
                <a:solidFill>
                  <a:srgbClr val="000000"/>
                </a:solidFill>
                <a:latin typeface="Arial" panose="020B0604020202020204" pitchFamily="34" charset="0"/>
              </a:rPr>
              <a:pPr>
                <a:spcBef>
                  <a:spcPct val="0"/>
                </a:spcBef>
              </a:pPr>
              <a:t>6</a:t>
            </a:fld>
            <a:endParaRPr lang="en-US" altLang="ar-JO">
              <a:solidFill>
                <a:srgbClr val="000000"/>
              </a:solidFill>
              <a:latin typeface="Arial" panose="020B0604020202020204" pitchFamily="34" charset="0"/>
            </a:endParaRPr>
          </a:p>
        </p:txBody>
      </p:sp>
      <p:sp>
        <p:nvSpPr>
          <p:cNvPr id="72707" name="Rectangle 2">
            <a:extLst>
              <a:ext uri="{FF2B5EF4-FFF2-40B4-BE49-F238E27FC236}">
                <a16:creationId xmlns:a16="http://schemas.microsoft.com/office/drawing/2014/main" id="{A654ABC5-D768-4C15-AB05-A639D045996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33EB6E34-3215-402D-B344-C1EDA96536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BAC0FC4-1E0D-44A6-8D88-07A447067D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68CD86FA-E580-4B2B-A044-E11788897B30}" type="slidenum">
              <a:rPr lang="ar-SA" altLang="ar-JO">
                <a:solidFill>
                  <a:srgbClr val="000000"/>
                </a:solidFill>
                <a:latin typeface="Arial" panose="020B0604020202020204" pitchFamily="34" charset="0"/>
              </a:rPr>
              <a:pPr>
                <a:spcBef>
                  <a:spcPct val="0"/>
                </a:spcBef>
              </a:pPr>
              <a:t>7</a:t>
            </a:fld>
            <a:endParaRPr lang="en-US" altLang="ar-JO">
              <a:solidFill>
                <a:srgbClr val="000000"/>
              </a:solidFill>
              <a:latin typeface="Arial" panose="020B0604020202020204" pitchFamily="34" charset="0"/>
            </a:endParaRPr>
          </a:p>
        </p:txBody>
      </p:sp>
      <p:sp>
        <p:nvSpPr>
          <p:cNvPr id="74755" name="Rectangle 2">
            <a:extLst>
              <a:ext uri="{FF2B5EF4-FFF2-40B4-BE49-F238E27FC236}">
                <a16:creationId xmlns:a16="http://schemas.microsoft.com/office/drawing/2014/main" id="{D9B163AB-95BE-450A-BB34-72579B5EDD6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D12E4346-1357-479B-BFDA-51ED5C827A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35E08F5-4F8C-4CE9-AE29-1CFA360DC7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defTabSz="917575">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defTabSz="917575">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defTabSz="917575">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defTabSz="917575">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9DF9B48-590E-4E2F-A804-C012C1CF2570}" type="slidenum">
              <a:rPr kumimoji="1" lang="en-US" altLang="ar-JO">
                <a:solidFill>
                  <a:srgbClr val="000000"/>
                </a:solidFill>
                <a:latin typeface="Times New Roman" panose="02020603050405020304" pitchFamily="18" charset="0"/>
                <a:ea typeface="SimSun" panose="02010600030101010101" pitchFamily="2" charset="-122"/>
              </a:rPr>
              <a:pPr>
                <a:spcBef>
                  <a:spcPct val="0"/>
                </a:spcBef>
              </a:pPr>
              <a:t>34</a:t>
            </a:fld>
            <a:endParaRPr kumimoji="1" lang="en-US" altLang="ar-JO">
              <a:solidFill>
                <a:srgbClr val="000000"/>
              </a:solidFill>
              <a:latin typeface="Times New Roman" panose="02020603050405020304" pitchFamily="18" charset="0"/>
              <a:ea typeface="SimSun" panose="02010600030101010101" pitchFamily="2" charset="-122"/>
            </a:endParaRPr>
          </a:p>
        </p:txBody>
      </p:sp>
      <p:sp>
        <p:nvSpPr>
          <p:cNvPr id="96259" name="Rectangle 2">
            <a:extLst>
              <a:ext uri="{FF2B5EF4-FFF2-40B4-BE49-F238E27FC236}">
                <a16:creationId xmlns:a16="http://schemas.microsoft.com/office/drawing/2014/main" id="{C52D2B11-E125-4D08-A715-9DC39287C5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82C1267C-EFAD-498F-8C87-5D33820774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ar-J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79E4EAA-E772-479F-8F3E-1331E2D3D3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defTabSz="917575">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defTabSz="917575">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defTabSz="917575">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defTabSz="917575">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AD31A25-F9E6-4638-A999-2BABCD6E0263}" type="slidenum">
              <a:rPr kumimoji="1" lang="en-US" altLang="ar-JO">
                <a:solidFill>
                  <a:srgbClr val="000000"/>
                </a:solidFill>
                <a:latin typeface="Times New Roman" panose="02020603050405020304" pitchFamily="18" charset="0"/>
                <a:ea typeface="SimSun" panose="02010600030101010101" pitchFamily="2" charset="-122"/>
              </a:rPr>
              <a:pPr>
                <a:spcBef>
                  <a:spcPct val="0"/>
                </a:spcBef>
              </a:pPr>
              <a:t>35</a:t>
            </a:fld>
            <a:endParaRPr kumimoji="1" lang="en-US" altLang="ar-JO">
              <a:solidFill>
                <a:srgbClr val="000000"/>
              </a:solidFill>
              <a:latin typeface="Times New Roman" panose="02020603050405020304" pitchFamily="18" charset="0"/>
              <a:ea typeface="SimSun" panose="02010600030101010101" pitchFamily="2" charset="-122"/>
            </a:endParaRPr>
          </a:p>
        </p:txBody>
      </p:sp>
      <p:sp>
        <p:nvSpPr>
          <p:cNvPr id="98307" name="Rectangle 2">
            <a:extLst>
              <a:ext uri="{FF2B5EF4-FFF2-40B4-BE49-F238E27FC236}">
                <a16:creationId xmlns:a16="http://schemas.microsoft.com/office/drawing/2014/main" id="{8C25F063-3166-4660-A256-C5D1BE7995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D1BA4560-4903-41B3-8ED3-6A5E92D6F2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ar-J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45B2F13-A394-4907-ADDC-0D9627D186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D648A2-23F2-4774-8911-7DD096C752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86B9B3-9DCB-420F-90FE-F5C1715002A1}"/>
              </a:ext>
            </a:extLst>
          </p:cNvPr>
          <p:cNvSpPr>
            <a:spLocks noGrp="1" noChangeArrowheads="1"/>
          </p:cNvSpPr>
          <p:nvPr>
            <p:ph type="sldNum" sz="quarter" idx="12"/>
          </p:nvPr>
        </p:nvSpPr>
        <p:spPr>
          <a:ln/>
        </p:spPr>
        <p:txBody>
          <a:bodyPr/>
          <a:lstStyle>
            <a:lvl1pPr>
              <a:defRPr/>
            </a:lvl1pPr>
          </a:lstStyle>
          <a:p>
            <a:pPr>
              <a:defRPr/>
            </a:pPr>
            <a:fld id="{9EEE191D-F25B-4A71-BDBF-0F4BB11D7482}" type="slidenum">
              <a:rPr lang="ar-SA" altLang="ar-JO"/>
              <a:pPr>
                <a:defRPr/>
              </a:pPr>
              <a:t>‹#›</a:t>
            </a:fld>
            <a:endParaRPr lang="en-US" altLang="ar-JO"/>
          </a:p>
        </p:txBody>
      </p:sp>
    </p:spTree>
    <p:extLst>
      <p:ext uri="{BB962C8B-B14F-4D97-AF65-F5344CB8AC3E}">
        <p14:creationId xmlns:p14="http://schemas.microsoft.com/office/powerpoint/2010/main" val="196885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988F6A-AE31-4AD3-A265-2DB5A53370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09C2D8-F3C8-46C4-BC3D-9B6FEA225B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406B9D-B0E0-4329-BD69-1BC93F529895}"/>
              </a:ext>
            </a:extLst>
          </p:cNvPr>
          <p:cNvSpPr>
            <a:spLocks noGrp="1" noChangeArrowheads="1"/>
          </p:cNvSpPr>
          <p:nvPr>
            <p:ph type="sldNum" sz="quarter" idx="12"/>
          </p:nvPr>
        </p:nvSpPr>
        <p:spPr>
          <a:ln/>
        </p:spPr>
        <p:txBody>
          <a:bodyPr/>
          <a:lstStyle>
            <a:lvl1pPr>
              <a:defRPr/>
            </a:lvl1pPr>
          </a:lstStyle>
          <a:p>
            <a:pPr>
              <a:defRPr/>
            </a:pPr>
            <a:fld id="{7DD63CE6-BD8D-40AC-B779-3E6FD2A1176C}" type="slidenum">
              <a:rPr lang="ar-SA" altLang="ar-JO"/>
              <a:pPr>
                <a:defRPr/>
              </a:pPr>
              <a:t>‹#›</a:t>
            </a:fld>
            <a:endParaRPr lang="en-US" altLang="ar-JO"/>
          </a:p>
        </p:txBody>
      </p:sp>
    </p:spTree>
    <p:extLst>
      <p:ext uri="{BB962C8B-B14F-4D97-AF65-F5344CB8AC3E}">
        <p14:creationId xmlns:p14="http://schemas.microsoft.com/office/powerpoint/2010/main" val="421492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388FF4-FC9D-40A9-A62C-1A2A60A943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C7FAE7-9E83-4EF2-B3C7-4832DF32D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37152A-EABF-4ECB-8004-5EDD73CA463C}"/>
              </a:ext>
            </a:extLst>
          </p:cNvPr>
          <p:cNvSpPr>
            <a:spLocks noGrp="1" noChangeArrowheads="1"/>
          </p:cNvSpPr>
          <p:nvPr>
            <p:ph type="sldNum" sz="quarter" idx="12"/>
          </p:nvPr>
        </p:nvSpPr>
        <p:spPr>
          <a:ln/>
        </p:spPr>
        <p:txBody>
          <a:bodyPr/>
          <a:lstStyle>
            <a:lvl1pPr>
              <a:defRPr/>
            </a:lvl1pPr>
          </a:lstStyle>
          <a:p>
            <a:pPr>
              <a:defRPr/>
            </a:pPr>
            <a:fld id="{34A0DEAE-434B-4BE2-BA0D-1ADD0CF9DD87}" type="slidenum">
              <a:rPr lang="ar-SA" altLang="ar-JO"/>
              <a:pPr>
                <a:defRPr/>
              </a:pPr>
              <a:t>‹#›</a:t>
            </a:fld>
            <a:endParaRPr lang="en-US" altLang="ar-JO"/>
          </a:p>
        </p:txBody>
      </p:sp>
    </p:spTree>
    <p:extLst>
      <p:ext uri="{BB962C8B-B14F-4D97-AF65-F5344CB8AC3E}">
        <p14:creationId xmlns:p14="http://schemas.microsoft.com/office/powerpoint/2010/main" val="3104080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4B367A3-4F5A-4B71-A5F3-33DA8BAD93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A6FF90-35B7-42D4-A72D-B6E3F00443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FAA889-EF2F-4771-90FC-37A034B143D9}"/>
              </a:ext>
            </a:extLst>
          </p:cNvPr>
          <p:cNvSpPr>
            <a:spLocks noGrp="1" noChangeArrowheads="1"/>
          </p:cNvSpPr>
          <p:nvPr>
            <p:ph type="sldNum" sz="quarter" idx="12"/>
          </p:nvPr>
        </p:nvSpPr>
        <p:spPr>
          <a:ln/>
        </p:spPr>
        <p:txBody>
          <a:bodyPr/>
          <a:lstStyle>
            <a:lvl1pPr>
              <a:defRPr/>
            </a:lvl1pPr>
          </a:lstStyle>
          <a:p>
            <a:pPr>
              <a:defRPr/>
            </a:pPr>
            <a:fld id="{1EA87D4F-4CA9-458F-8F35-355E82A30FA7}" type="slidenum">
              <a:rPr lang="ar-SA" altLang="ar-JO"/>
              <a:pPr>
                <a:defRPr/>
              </a:pPr>
              <a:t>‹#›</a:t>
            </a:fld>
            <a:endParaRPr lang="en-US" altLang="ar-JO"/>
          </a:p>
        </p:txBody>
      </p:sp>
    </p:spTree>
    <p:extLst>
      <p:ext uri="{BB962C8B-B14F-4D97-AF65-F5344CB8AC3E}">
        <p14:creationId xmlns:p14="http://schemas.microsoft.com/office/powerpoint/2010/main" val="115820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3F4B2F-A446-431E-8EF2-7D6316B3DA1B}"/>
              </a:ext>
            </a:extLst>
          </p:cNvPr>
          <p:cNvSpPr>
            <a:spLocks noGrp="1"/>
          </p:cNvSpPr>
          <p:nvPr>
            <p:ph type="dt" sz="half" idx="10"/>
          </p:nvPr>
        </p:nvSpPr>
        <p:spPr/>
        <p:txBody>
          <a:bodyPr/>
          <a:lstStyle>
            <a:lvl1pPr>
              <a:defRPr/>
            </a:lvl1pPr>
          </a:lstStyle>
          <a:p>
            <a:pPr>
              <a:defRPr/>
            </a:pPr>
            <a:fld id="{A46B1563-4EA0-4057-B611-0B8BDB7B85A7}" type="datetimeFigureOut">
              <a:rPr lang="en-US"/>
              <a:pPr>
                <a:defRPr/>
              </a:pPr>
              <a:t>10/24/2019</a:t>
            </a:fld>
            <a:endParaRPr lang="en-US"/>
          </a:p>
        </p:txBody>
      </p:sp>
      <p:sp>
        <p:nvSpPr>
          <p:cNvPr id="5" name="Footer Placeholder 4">
            <a:extLst>
              <a:ext uri="{FF2B5EF4-FFF2-40B4-BE49-F238E27FC236}">
                <a16:creationId xmlns:a16="http://schemas.microsoft.com/office/drawing/2014/main" id="{B0B4B1E8-D85A-4C18-B95E-DCB9EF5056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FAF15E-3334-4D32-84D3-DF497584C205}"/>
              </a:ext>
            </a:extLst>
          </p:cNvPr>
          <p:cNvSpPr>
            <a:spLocks noGrp="1"/>
          </p:cNvSpPr>
          <p:nvPr>
            <p:ph type="sldNum" sz="quarter" idx="12"/>
          </p:nvPr>
        </p:nvSpPr>
        <p:spPr/>
        <p:txBody>
          <a:bodyPr/>
          <a:lstStyle>
            <a:lvl1pPr>
              <a:defRPr/>
            </a:lvl1pPr>
          </a:lstStyle>
          <a:p>
            <a:pPr>
              <a:defRPr/>
            </a:pPr>
            <a:fld id="{B6247C74-85C5-48E1-B69A-567E989E1275}" type="slidenum">
              <a:rPr lang="ar-SA" altLang="ar-JO"/>
              <a:pPr>
                <a:defRPr/>
              </a:pPr>
              <a:t>‹#›</a:t>
            </a:fld>
            <a:endParaRPr lang="en-US" altLang="ar-JO"/>
          </a:p>
        </p:txBody>
      </p:sp>
    </p:spTree>
    <p:extLst>
      <p:ext uri="{BB962C8B-B14F-4D97-AF65-F5344CB8AC3E}">
        <p14:creationId xmlns:p14="http://schemas.microsoft.com/office/powerpoint/2010/main" val="159964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9F85F-7397-4A7B-9D8F-B93BE51BE198}"/>
              </a:ext>
            </a:extLst>
          </p:cNvPr>
          <p:cNvSpPr>
            <a:spLocks noGrp="1"/>
          </p:cNvSpPr>
          <p:nvPr>
            <p:ph type="dt" sz="half" idx="10"/>
          </p:nvPr>
        </p:nvSpPr>
        <p:spPr/>
        <p:txBody>
          <a:bodyPr/>
          <a:lstStyle>
            <a:lvl1pPr>
              <a:defRPr/>
            </a:lvl1pPr>
          </a:lstStyle>
          <a:p>
            <a:pPr>
              <a:defRPr/>
            </a:pPr>
            <a:fld id="{947C1EEE-79BE-4D8F-B861-8E2A5F5A82A6}" type="datetimeFigureOut">
              <a:rPr lang="en-US"/>
              <a:pPr>
                <a:defRPr/>
              </a:pPr>
              <a:t>10/24/2019</a:t>
            </a:fld>
            <a:endParaRPr lang="en-US"/>
          </a:p>
        </p:txBody>
      </p:sp>
      <p:sp>
        <p:nvSpPr>
          <p:cNvPr id="5" name="Footer Placeholder 4">
            <a:extLst>
              <a:ext uri="{FF2B5EF4-FFF2-40B4-BE49-F238E27FC236}">
                <a16:creationId xmlns:a16="http://schemas.microsoft.com/office/drawing/2014/main" id="{C4FD5FBB-40FB-4C23-B6CB-2269D250C8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796F35-53B5-44F2-A252-84C75DE11AFB}"/>
              </a:ext>
            </a:extLst>
          </p:cNvPr>
          <p:cNvSpPr>
            <a:spLocks noGrp="1"/>
          </p:cNvSpPr>
          <p:nvPr>
            <p:ph type="sldNum" sz="quarter" idx="12"/>
          </p:nvPr>
        </p:nvSpPr>
        <p:spPr/>
        <p:txBody>
          <a:bodyPr/>
          <a:lstStyle>
            <a:lvl1pPr>
              <a:defRPr/>
            </a:lvl1pPr>
          </a:lstStyle>
          <a:p>
            <a:pPr>
              <a:defRPr/>
            </a:pPr>
            <a:fld id="{47C5AAF9-BDB3-42FE-8BFA-B5026A0D759F}" type="slidenum">
              <a:rPr lang="ar-SA" altLang="ar-JO"/>
              <a:pPr>
                <a:defRPr/>
              </a:pPr>
              <a:t>‹#›</a:t>
            </a:fld>
            <a:endParaRPr lang="en-US" altLang="ar-JO"/>
          </a:p>
        </p:txBody>
      </p:sp>
    </p:spTree>
    <p:extLst>
      <p:ext uri="{BB962C8B-B14F-4D97-AF65-F5344CB8AC3E}">
        <p14:creationId xmlns:p14="http://schemas.microsoft.com/office/powerpoint/2010/main" val="136133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78122-7B74-4E9B-BA45-6E01EF0F97CC}"/>
              </a:ext>
            </a:extLst>
          </p:cNvPr>
          <p:cNvSpPr>
            <a:spLocks noGrp="1"/>
          </p:cNvSpPr>
          <p:nvPr>
            <p:ph type="dt" sz="half" idx="10"/>
          </p:nvPr>
        </p:nvSpPr>
        <p:spPr/>
        <p:txBody>
          <a:bodyPr/>
          <a:lstStyle>
            <a:lvl1pPr>
              <a:defRPr/>
            </a:lvl1pPr>
          </a:lstStyle>
          <a:p>
            <a:pPr>
              <a:defRPr/>
            </a:pPr>
            <a:fld id="{8D6EA945-8A20-473F-9159-AA8932C34C5E}" type="datetimeFigureOut">
              <a:rPr lang="en-US"/>
              <a:pPr>
                <a:defRPr/>
              </a:pPr>
              <a:t>10/24/2019</a:t>
            </a:fld>
            <a:endParaRPr lang="en-US"/>
          </a:p>
        </p:txBody>
      </p:sp>
      <p:sp>
        <p:nvSpPr>
          <p:cNvPr id="5" name="Footer Placeholder 4">
            <a:extLst>
              <a:ext uri="{FF2B5EF4-FFF2-40B4-BE49-F238E27FC236}">
                <a16:creationId xmlns:a16="http://schemas.microsoft.com/office/drawing/2014/main" id="{7B63DA34-41F0-4F9A-959E-8CFC145CC7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CD212D-A358-484A-8A23-A4E9D8E23C7E}"/>
              </a:ext>
            </a:extLst>
          </p:cNvPr>
          <p:cNvSpPr>
            <a:spLocks noGrp="1"/>
          </p:cNvSpPr>
          <p:nvPr>
            <p:ph type="sldNum" sz="quarter" idx="12"/>
          </p:nvPr>
        </p:nvSpPr>
        <p:spPr/>
        <p:txBody>
          <a:bodyPr/>
          <a:lstStyle>
            <a:lvl1pPr>
              <a:defRPr/>
            </a:lvl1pPr>
          </a:lstStyle>
          <a:p>
            <a:pPr>
              <a:defRPr/>
            </a:pPr>
            <a:fld id="{B9612FFA-AB7B-49F3-ABBD-BB31CC7E4312}" type="slidenum">
              <a:rPr lang="ar-SA" altLang="ar-JO"/>
              <a:pPr>
                <a:defRPr/>
              </a:pPr>
              <a:t>‹#›</a:t>
            </a:fld>
            <a:endParaRPr lang="en-US" altLang="ar-JO"/>
          </a:p>
        </p:txBody>
      </p:sp>
    </p:spTree>
    <p:extLst>
      <p:ext uri="{BB962C8B-B14F-4D97-AF65-F5344CB8AC3E}">
        <p14:creationId xmlns:p14="http://schemas.microsoft.com/office/powerpoint/2010/main" val="395295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F71AD9A-E3A5-4422-BFC5-13444C2052B7}"/>
              </a:ext>
            </a:extLst>
          </p:cNvPr>
          <p:cNvSpPr>
            <a:spLocks noGrp="1"/>
          </p:cNvSpPr>
          <p:nvPr>
            <p:ph type="dt" sz="half" idx="10"/>
          </p:nvPr>
        </p:nvSpPr>
        <p:spPr/>
        <p:txBody>
          <a:bodyPr/>
          <a:lstStyle>
            <a:lvl1pPr>
              <a:defRPr/>
            </a:lvl1pPr>
          </a:lstStyle>
          <a:p>
            <a:pPr>
              <a:defRPr/>
            </a:pPr>
            <a:fld id="{38A77EDB-9C48-47BF-BB43-CF8A96A3D4AA}" type="datetimeFigureOut">
              <a:rPr lang="en-US"/>
              <a:pPr>
                <a:defRPr/>
              </a:pPr>
              <a:t>10/24/2019</a:t>
            </a:fld>
            <a:endParaRPr lang="en-US"/>
          </a:p>
        </p:txBody>
      </p:sp>
      <p:sp>
        <p:nvSpPr>
          <p:cNvPr id="6" name="Footer Placeholder 4">
            <a:extLst>
              <a:ext uri="{FF2B5EF4-FFF2-40B4-BE49-F238E27FC236}">
                <a16:creationId xmlns:a16="http://schemas.microsoft.com/office/drawing/2014/main" id="{0D4717C7-6BB4-4D0C-828A-749F5555B0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FC4BB9-4D3A-405B-A1BE-9E6CA98CEC97}"/>
              </a:ext>
            </a:extLst>
          </p:cNvPr>
          <p:cNvSpPr>
            <a:spLocks noGrp="1"/>
          </p:cNvSpPr>
          <p:nvPr>
            <p:ph type="sldNum" sz="quarter" idx="12"/>
          </p:nvPr>
        </p:nvSpPr>
        <p:spPr/>
        <p:txBody>
          <a:bodyPr/>
          <a:lstStyle>
            <a:lvl1pPr>
              <a:defRPr/>
            </a:lvl1pPr>
          </a:lstStyle>
          <a:p>
            <a:pPr>
              <a:defRPr/>
            </a:pPr>
            <a:fld id="{A37D9A01-B7C2-499A-8345-A7E4C998355B}" type="slidenum">
              <a:rPr lang="ar-SA" altLang="ar-JO"/>
              <a:pPr>
                <a:defRPr/>
              </a:pPr>
              <a:t>‹#›</a:t>
            </a:fld>
            <a:endParaRPr lang="en-US" altLang="ar-JO"/>
          </a:p>
        </p:txBody>
      </p:sp>
    </p:spTree>
    <p:extLst>
      <p:ext uri="{BB962C8B-B14F-4D97-AF65-F5344CB8AC3E}">
        <p14:creationId xmlns:p14="http://schemas.microsoft.com/office/powerpoint/2010/main" val="57633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36C169E-AA4A-4F1A-8496-41E02AF7418A}"/>
              </a:ext>
            </a:extLst>
          </p:cNvPr>
          <p:cNvSpPr>
            <a:spLocks noGrp="1"/>
          </p:cNvSpPr>
          <p:nvPr>
            <p:ph type="dt" sz="half" idx="10"/>
          </p:nvPr>
        </p:nvSpPr>
        <p:spPr/>
        <p:txBody>
          <a:bodyPr/>
          <a:lstStyle>
            <a:lvl1pPr>
              <a:defRPr/>
            </a:lvl1pPr>
          </a:lstStyle>
          <a:p>
            <a:pPr>
              <a:defRPr/>
            </a:pPr>
            <a:fld id="{61AB424E-54C4-4212-A454-7C1F66E9FDD7}" type="datetimeFigureOut">
              <a:rPr lang="en-US"/>
              <a:pPr>
                <a:defRPr/>
              </a:pPr>
              <a:t>10/24/2019</a:t>
            </a:fld>
            <a:endParaRPr lang="en-US"/>
          </a:p>
        </p:txBody>
      </p:sp>
      <p:sp>
        <p:nvSpPr>
          <p:cNvPr id="8" name="Footer Placeholder 4">
            <a:extLst>
              <a:ext uri="{FF2B5EF4-FFF2-40B4-BE49-F238E27FC236}">
                <a16:creationId xmlns:a16="http://schemas.microsoft.com/office/drawing/2014/main" id="{0A601916-2772-431E-A1A1-0EF46B09ED1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5A5B36-FB34-4F77-9942-A28F608F0F37}"/>
              </a:ext>
            </a:extLst>
          </p:cNvPr>
          <p:cNvSpPr>
            <a:spLocks noGrp="1"/>
          </p:cNvSpPr>
          <p:nvPr>
            <p:ph type="sldNum" sz="quarter" idx="12"/>
          </p:nvPr>
        </p:nvSpPr>
        <p:spPr/>
        <p:txBody>
          <a:bodyPr/>
          <a:lstStyle>
            <a:lvl1pPr>
              <a:defRPr/>
            </a:lvl1pPr>
          </a:lstStyle>
          <a:p>
            <a:pPr>
              <a:defRPr/>
            </a:pPr>
            <a:fld id="{41EF46EC-20FF-4A4A-AADC-BE6259FB9C91}" type="slidenum">
              <a:rPr lang="ar-SA" altLang="ar-JO"/>
              <a:pPr>
                <a:defRPr/>
              </a:pPr>
              <a:t>‹#›</a:t>
            </a:fld>
            <a:endParaRPr lang="en-US" altLang="ar-JO"/>
          </a:p>
        </p:txBody>
      </p:sp>
    </p:spTree>
    <p:extLst>
      <p:ext uri="{BB962C8B-B14F-4D97-AF65-F5344CB8AC3E}">
        <p14:creationId xmlns:p14="http://schemas.microsoft.com/office/powerpoint/2010/main" val="108201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3021412-8011-4800-848C-0D46865EFEC3}"/>
              </a:ext>
            </a:extLst>
          </p:cNvPr>
          <p:cNvSpPr>
            <a:spLocks noGrp="1"/>
          </p:cNvSpPr>
          <p:nvPr>
            <p:ph type="dt" sz="half" idx="10"/>
          </p:nvPr>
        </p:nvSpPr>
        <p:spPr/>
        <p:txBody>
          <a:bodyPr/>
          <a:lstStyle>
            <a:lvl1pPr>
              <a:defRPr/>
            </a:lvl1pPr>
          </a:lstStyle>
          <a:p>
            <a:pPr>
              <a:defRPr/>
            </a:pPr>
            <a:fld id="{0B74CA94-DE5A-4126-A641-4417939820C0}" type="datetimeFigureOut">
              <a:rPr lang="en-US"/>
              <a:pPr>
                <a:defRPr/>
              </a:pPr>
              <a:t>10/24/2019</a:t>
            </a:fld>
            <a:endParaRPr lang="en-US"/>
          </a:p>
        </p:txBody>
      </p:sp>
      <p:sp>
        <p:nvSpPr>
          <p:cNvPr id="4" name="Footer Placeholder 4">
            <a:extLst>
              <a:ext uri="{FF2B5EF4-FFF2-40B4-BE49-F238E27FC236}">
                <a16:creationId xmlns:a16="http://schemas.microsoft.com/office/drawing/2014/main" id="{8276D66E-5404-4095-9BFF-9487D6AE90A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48CB8BB-8622-4E04-9CBE-4CB2BCE4712C}"/>
              </a:ext>
            </a:extLst>
          </p:cNvPr>
          <p:cNvSpPr>
            <a:spLocks noGrp="1"/>
          </p:cNvSpPr>
          <p:nvPr>
            <p:ph type="sldNum" sz="quarter" idx="12"/>
          </p:nvPr>
        </p:nvSpPr>
        <p:spPr/>
        <p:txBody>
          <a:bodyPr/>
          <a:lstStyle>
            <a:lvl1pPr>
              <a:defRPr/>
            </a:lvl1pPr>
          </a:lstStyle>
          <a:p>
            <a:pPr>
              <a:defRPr/>
            </a:pPr>
            <a:fld id="{D29FEBF8-36DF-4472-B7FD-8BEC700FC4C5}" type="slidenum">
              <a:rPr lang="ar-SA" altLang="ar-JO"/>
              <a:pPr>
                <a:defRPr/>
              </a:pPr>
              <a:t>‹#›</a:t>
            </a:fld>
            <a:endParaRPr lang="en-US" altLang="ar-JO"/>
          </a:p>
        </p:txBody>
      </p:sp>
    </p:spTree>
    <p:extLst>
      <p:ext uri="{BB962C8B-B14F-4D97-AF65-F5344CB8AC3E}">
        <p14:creationId xmlns:p14="http://schemas.microsoft.com/office/powerpoint/2010/main" val="3948142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ABCE15-649A-4C6B-9A8C-ECC840F5C740}"/>
              </a:ext>
            </a:extLst>
          </p:cNvPr>
          <p:cNvSpPr>
            <a:spLocks noGrp="1"/>
          </p:cNvSpPr>
          <p:nvPr>
            <p:ph type="dt" sz="half" idx="10"/>
          </p:nvPr>
        </p:nvSpPr>
        <p:spPr/>
        <p:txBody>
          <a:bodyPr/>
          <a:lstStyle>
            <a:lvl1pPr>
              <a:defRPr/>
            </a:lvl1pPr>
          </a:lstStyle>
          <a:p>
            <a:pPr>
              <a:defRPr/>
            </a:pPr>
            <a:fld id="{6C9CAD8B-FAC6-4AD0-AB6E-659FA6969923}" type="datetimeFigureOut">
              <a:rPr lang="en-US"/>
              <a:pPr>
                <a:defRPr/>
              </a:pPr>
              <a:t>10/24/2019</a:t>
            </a:fld>
            <a:endParaRPr lang="en-US"/>
          </a:p>
        </p:txBody>
      </p:sp>
      <p:sp>
        <p:nvSpPr>
          <p:cNvPr id="3" name="Footer Placeholder 4">
            <a:extLst>
              <a:ext uri="{FF2B5EF4-FFF2-40B4-BE49-F238E27FC236}">
                <a16:creationId xmlns:a16="http://schemas.microsoft.com/office/drawing/2014/main" id="{D9313841-54A6-4A9C-A645-D7F7BA51B5C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1CC5E4-02BF-4F96-A57E-8C0CDCBD2D11}"/>
              </a:ext>
            </a:extLst>
          </p:cNvPr>
          <p:cNvSpPr>
            <a:spLocks noGrp="1"/>
          </p:cNvSpPr>
          <p:nvPr>
            <p:ph type="sldNum" sz="quarter" idx="12"/>
          </p:nvPr>
        </p:nvSpPr>
        <p:spPr/>
        <p:txBody>
          <a:bodyPr/>
          <a:lstStyle>
            <a:lvl1pPr>
              <a:defRPr/>
            </a:lvl1pPr>
          </a:lstStyle>
          <a:p>
            <a:pPr>
              <a:defRPr/>
            </a:pPr>
            <a:fld id="{00228C04-DDB1-4FD9-8833-CCF8B9E7C611}" type="slidenum">
              <a:rPr lang="ar-SA" altLang="ar-JO"/>
              <a:pPr>
                <a:defRPr/>
              </a:pPr>
              <a:t>‹#›</a:t>
            </a:fld>
            <a:endParaRPr lang="en-US" altLang="ar-JO"/>
          </a:p>
        </p:txBody>
      </p:sp>
    </p:spTree>
    <p:extLst>
      <p:ext uri="{BB962C8B-B14F-4D97-AF65-F5344CB8AC3E}">
        <p14:creationId xmlns:p14="http://schemas.microsoft.com/office/powerpoint/2010/main" val="377344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029951-0934-4E1D-B72A-B9F151AB03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A06D03-00BC-4047-8483-730041030D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1291CC-B8BF-473A-89F5-9AB3F2165555}"/>
              </a:ext>
            </a:extLst>
          </p:cNvPr>
          <p:cNvSpPr>
            <a:spLocks noGrp="1" noChangeArrowheads="1"/>
          </p:cNvSpPr>
          <p:nvPr>
            <p:ph type="sldNum" sz="quarter" idx="12"/>
          </p:nvPr>
        </p:nvSpPr>
        <p:spPr>
          <a:ln/>
        </p:spPr>
        <p:txBody>
          <a:bodyPr/>
          <a:lstStyle>
            <a:lvl1pPr>
              <a:defRPr/>
            </a:lvl1pPr>
          </a:lstStyle>
          <a:p>
            <a:pPr>
              <a:defRPr/>
            </a:pPr>
            <a:fld id="{0A3724E5-5C24-448A-A374-25276C121148}" type="slidenum">
              <a:rPr lang="ar-SA" altLang="ar-JO"/>
              <a:pPr>
                <a:defRPr/>
              </a:pPr>
              <a:t>‹#›</a:t>
            </a:fld>
            <a:endParaRPr lang="en-US" altLang="ar-JO"/>
          </a:p>
        </p:txBody>
      </p:sp>
    </p:spTree>
    <p:extLst>
      <p:ext uri="{BB962C8B-B14F-4D97-AF65-F5344CB8AC3E}">
        <p14:creationId xmlns:p14="http://schemas.microsoft.com/office/powerpoint/2010/main" val="88830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91A066-D28A-4249-853E-86B74494A9D0}"/>
              </a:ext>
            </a:extLst>
          </p:cNvPr>
          <p:cNvSpPr>
            <a:spLocks noGrp="1"/>
          </p:cNvSpPr>
          <p:nvPr>
            <p:ph type="dt" sz="half" idx="10"/>
          </p:nvPr>
        </p:nvSpPr>
        <p:spPr/>
        <p:txBody>
          <a:bodyPr/>
          <a:lstStyle>
            <a:lvl1pPr>
              <a:defRPr/>
            </a:lvl1pPr>
          </a:lstStyle>
          <a:p>
            <a:pPr>
              <a:defRPr/>
            </a:pPr>
            <a:fld id="{68056B5F-64A2-41FC-9DE7-E99BF383D1D8}" type="datetimeFigureOut">
              <a:rPr lang="en-US"/>
              <a:pPr>
                <a:defRPr/>
              </a:pPr>
              <a:t>10/24/2019</a:t>
            </a:fld>
            <a:endParaRPr lang="en-US"/>
          </a:p>
        </p:txBody>
      </p:sp>
      <p:sp>
        <p:nvSpPr>
          <p:cNvPr id="6" name="Footer Placeholder 4">
            <a:extLst>
              <a:ext uri="{FF2B5EF4-FFF2-40B4-BE49-F238E27FC236}">
                <a16:creationId xmlns:a16="http://schemas.microsoft.com/office/drawing/2014/main" id="{42AE44BF-8EB0-431B-ACAB-FCEB7D9742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39D4BE-C6FB-40AF-A684-0276B5462342}"/>
              </a:ext>
            </a:extLst>
          </p:cNvPr>
          <p:cNvSpPr>
            <a:spLocks noGrp="1"/>
          </p:cNvSpPr>
          <p:nvPr>
            <p:ph type="sldNum" sz="quarter" idx="12"/>
          </p:nvPr>
        </p:nvSpPr>
        <p:spPr/>
        <p:txBody>
          <a:bodyPr/>
          <a:lstStyle>
            <a:lvl1pPr>
              <a:defRPr/>
            </a:lvl1pPr>
          </a:lstStyle>
          <a:p>
            <a:pPr>
              <a:defRPr/>
            </a:pPr>
            <a:fld id="{648D1A9A-40A9-40AC-8A51-F4A60EC93A61}" type="slidenum">
              <a:rPr lang="ar-SA" altLang="ar-JO"/>
              <a:pPr>
                <a:defRPr/>
              </a:pPr>
              <a:t>‹#›</a:t>
            </a:fld>
            <a:endParaRPr lang="en-US" altLang="ar-JO"/>
          </a:p>
        </p:txBody>
      </p:sp>
    </p:spTree>
    <p:extLst>
      <p:ext uri="{BB962C8B-B14F-4D97-AF65-F5344CB8AC3E}">
        <p14:creationId xmlns:p14="http://schemas.microsoft.com/office/powerpoint/2010/main" val="157029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571C325-1E34-452B-8B29-06B8B6762254}"/>
              </a:ext>
            </a:extLst>
          </p:cNvPr>
          <p:cNvSpPr>
            <a:spLocks noGrp="1"/>
          </p:cNvSpPr>
          <p:nvPr>
            <p:ph type="dt" sz="half" idx="10"/>
          </p:nvPr>
        </p:nvSpPr>
        <p:spPr/>
        <p:txBody>
          <a:bodyPr/>
          <a:lstStyle>
            <a:lvl1pPr>
              <a:defRPr/>
            </a:lvl1pPr>
          </a:lstStyle>
          <a:p>
            <a:pPr>
              <a:defRPr/>
            </a:pPr>
            <a:fld id="{15A6E317-DA9B-4002-BB72-FE205D949553}" type="datetimeFigureOut">
              <a:rPr lang="en-US"/>
              <a:pPr>
                <a:defRPr/>
              </a:pPr>
              <a:t>10/24/2019</a:t>
            </a:fld>
            <a:endParaRPr lang="en-US"/>
          </a:p>
        </p:txBody>
      </p:sp>
      <p:sp>
        <p:nvSpPr>
          <p:cNvPr id="6" name="Footer Placeholder 4">
            <a:extLst>
              <a:ext uri="{FF2B5EF4-FFF2-40B4-BE49-F238E27FC236}">
                <a16:creationId xmlns:a16="http://schemas.microsoft.com/office/drawing/2014/main" id="{FA581D00-DBAA-4552-B1C8-454CDE611B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1D8309-A56C-43B7-92D0-F95B651A8CD4}"/>
              </a:ext>
            </a:extLst>
          </p:cNvPr>
          <p:cNvSpPr>
            <a:spLocks noGrp="1"/>
          </p:cNvSpPr>
          <p:nvPr>
            <p:ph type="sldNum" sz="quarter" idx="12"/>
          </p:nvPr>
        </p:nvSpPr>
        <p:spPr/>
        <p:txBody>
          <a:bodyPr/>
          <a:lstStyle>
            <a:lvl1pPr>
              <a:defRPr/>
            </a:lvl1pPr>
          </a:lstStyle>
          <a:p>
            <a:pPr>
              <a:defRPr/>
            </a:pPr>
            <a:fld id="{57F032E4-BD58-4FA9-A73F-8ACCA8E23923}" type="slidenum">
              <a:rPr lang="ar-SA" altLang="ar-JO"/>
              <a:pPr>
                <a:defRPr/>
              </a:pPr>
              <a:t>‹#›</a:t>
            </a:fld>
            <a:endParaRPr lang="en-US" altLang="ar-JO"/>
          </a:p>
        </p:txBody>
      </p:sp>
    </p:spTree>
    <p:extLst>
      <p:ext uri="{BB962C8B-B14F-4D97-AF65-F5344CB8AC3E}">
        <p14:creationId xmlns:p14="http://schemas.microsoft.com/office/powerpoint/2010/main" val="3700796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AFFD0-5BCC-4175-8AA0-1831CBF7D413}"/>
              </a:ext>
            </a:extLst>
          </p:cNvPr>
          <p:cNvSpPr>
            <a:spLocks noGrp="1"/>
          </p:cNvSpPr>
          <p:nvPr>
            <p:ph type="dt" sz="half" idx="10"/>
          </p:nvPr>
        </p:nvSpPr>
        <p:spPr/>
        <p:txBody>
          <a:bodyPr/>
          <a:lstStyle>
            <a:lvl1pPr>
              <a:defRPr/>
            </a:lvl1pPr>
          </a:lstStyle>
          <a:p>
            <a:pPr>
              <a:defRPr/>
            </a:pPr>
            <a:fld id="{30F948F6-8D91-4F07-84B0-C1406D738F68}" type="datetimeFigureOut">
              <a:rPr lang="en-US"/>
              <a:pPr>
                <a:defRPr/>
              </a:pPr>
              <a:t>10/24/2019</a:t>
            </a:fld>
            <a:endParaRPr lang="en-US"/>
          </a:p>
        </p:txBody>
      </p:sp>
      <p:sp>
        <p:nvSpPr>
          <p:cNvPr id="5" name="Footer Placeholder 4">
            <a:extLst>
              <a:ext uri="{FF2B5EF4-FFF2-40B4-BE49-F238E27FC236}">
                <a16:creationId xmlns:a16="http://schemas.microsoft.com/office/drawing/2014/main" id="{3382A10C-C9FB-4965-847D-2210BFCD0B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2A6411-306F-4198-954E-8267997068FB}"/>
              </a:ext>
            </a:extLst>
          </p:cNvPr>
          <p:cNvSpPr>
            <a:spLocks noGrp="1"/>
          </p:cNvSpPr>
          <p:nvPr>
            <p:ph type="sldNum" sz="quarter" idx="12"/>
          </p:nvPr>
        </p:nvSpPr>
        <p:spPr/>
        <p:txBody>
          <a:bodyPr/>
          <a:lstStyle>
            <a:lvl1pPr>
              <a:defRPr/>
            </a:lvl1pPr>
          </a:lstStyle>
          <a:p>
            <a:pPr>
              <a:defRPr/>
            </a:pPr>
            <a:fld id="{C0B60529-132B-42AA-A97C-C443EF917563}" type="slidenum">
              <a:rPr lang="ar-SA" altLang="ar-JO"/>
              <a:pPr>
                <a:defRPr/>
              </a:pPr>
              <a:t>‹#›</a:t>
            </a:fld>
            <a:endParaRPr lang="en-US" altLang="ar-JO"/>
          </a:p>
        </p:txBody>
      </p:sp>
    </p:spTree>
    <p:extLst>
      <p:ext uri="{BB962C8B-B14F-4D97-AF65-F5344CB8AC3E}">
        <p14:creationId xmlns:p14="http://schemas.microsoft.com/office/powerpoint/2010/main" val="337321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01EC-9651-4A48-B8F8-62D9E9A4ADE6}"/>
              </a:ext>
            </a:extLst>
          </p:cNvPr>
          <p:cNvSpPr>
            <a:spLocks noGrp="1"/>
          </p:cNvSpPr>
          <p:nvPr>
            <p:ph type="dt" sz="half" idx="10"/>
          </p:nvPr>
        </p:nvSpPr>
        <p:spPr/>
        <p:txBody>
          <a:bodyPr/>
          <a:lstStyle>
            <a:lvl1pPr>
              <a:defRPr/>
            </a:lvl1pPr>
          </a:lstStyle>
          <a:p>
            <a:pPr>
              <a:defRPr/>
            </a:pPr>
            <a:fld id="{7EADFEBB-8583-4C00-96CF-E81C41B9A297}" type="datetimeFigureOut">
              <a:rPr lang="en-US"/>
              <a:pPr>
                <a:defRPr/>
              </a:pPr>
              <a:t>10/24/2019</a:t>
            </a:fld>
            <a:endParaRPr lang="en-US"/>
          </a:p>
        </p:txBody>
      </p:sp>
      <p:sp>
        <p:nvSpPr>
          <p:cNvPr id="5" name="Footer Placeholder 4">
            <a:extLst>
              <a:ext uri="{FF2B5EF4-FFF2-40B4-BE49-F238E27FC236}">
                <a16:creationId xmlns:a16="http://schemas.microsoft.com/office/drawing/2014/main" id="{FCF8184C-9ED1-42D9-90DA-7746815665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04ECEE-C5E5-4BEC-9EA9-8B3B9338A97E}"/>
              </a:ext>
            </a:extLst>
          </p:cNvPr>
          <p:cNvSpPr>
            <a:spLocks noGrp="1"/>
          </p:cNvSpPr>
          <p:nvPr>
            <p:ph type="sldNum" sz="quarter" idx="12"/>
          </p:nvPr>
        </p:nvSpPr>
        <p:spPr/>
        <p:txBody>
          <a:bodyPr/>
          <a:lstStyle>
            <a:lvl1pPr>
              <a:defRPr/>
            </a:lvl1pPr>
          </a:lstStyle>
          <a:p>
            <a:pPr>
              <a:defRPr/>
            </a:pPr>
            <a:fld id="{BB671E2A-ADBC-40BA-B80B-19C7BC5E059C}" type="slidenum">
              <a:rPr lang="ar-SA" altLang="ar-JO"/>
              <a:pPr>
                <a:defRPr/>
              </a:pPr>
              <a:t>‹#›</a:t>
            </a:fld>
            <a:endParaRPr lang="en-US" altLang="ar-JO"/>
          </a:p>
        </p:txBody>
      </p:sp>
    </p:spTree>
    <p:extLst>
      <p:ext uri="{BB962C8B-B14F-4D97-AF65-F5344CB8AC3E}">
        <p14:creationId xmlns:p14="http://schemas.microsoft.com/office/powerpoint/2010/main" val="2507345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501A6D7D-4EBC-4192-8915-D5BA3408D324}"/>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56B5917E-5AE6-45EB-9753-A3316289F4F6}"/>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4236C813-6774-4382-A621-D83EAF130DB5}"/>
              </a:ext>
            </a:extLst>
          </p:cNvPr>
          <p:cNvSpPr>
            <a:spLocks noGrp="1"/>
          </p:cNvSpPr>
          <p:nvPr>
            <p:ph type="sldNum" sz="quarter" idx="12"/>
          </p:nvPr>
        </p:nvSpPr>
        <p:spPr/>
        <p:txBody>
          <a:bodyPr/>
          <a:lstStyle>
            <a:lvl1pPr rtl="1">
              <a:defRPr smtClean="0"/>
            </a:lvl1pPr>
          </a:lstStyle>
          <a:p>
            <a:pPr>
              <a:defRPr/>
            </a:pPr>
            <a:fld id="{5E57D32D-6F6E-4724-BEEC-9B8A24D18811}" type="slidenum">
              <a:rPr lang="ar-SA" altLang="ar-JO"/>
              <a:pPr>
                <a:defRPr/>
              </a:pPr>
              <a:t>‹#›</a:t>
            </a:fld>
            <a:endParaRPr lang="en-US" altLang="ar-JO"/>
          </a:p>
        </p:txBody>
      </p:sp>
    </p:spTree>
    <p:extLst>
      <p:ext uri="{BB962C8B-B14F-4D97-AF65-F5344CB8AC3E}">
        <p14:creationId xmlns:p14="http://schemas.microsoft.com/office/powerpoint/2010/main" val="3638583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A3493-56C9-4B9D-B703-A6439C935E3B}"/>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AC2D9045-C460-4190-A819-76F2D7A01B9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F279E3D-29C7-45A6-91F1-FB76CD102552}"/>
              </a:ext>
            </a:extLst>
          </p:cNvPr>
          <p:cNvSpPr>
            <a:spLocks noGrp="1"/>
          </p:cNvSpPr>
          <p:nvPr>
            <p:ph type="sldNum" sz="quarter" idx="12"/>
          </p:nvPr>
        </p:nvSpPr>
        <p:spPr/>
        <p:txBody>
          <a:bodyPr/>
          <a:lstStyle>
            <a:lvl1pPr rtl="1">
              <a:defRPr smtClean="0"/>
            </a:lvl1pPr>
          </a:lstStyle>
          <a:p>
            <a:pPr>
              <a:defRPr/>
            </a:pPr>
            <a:fld id="{F3204EBA-2CFA-43C0-A225-E4A34B53A4A7}" type="slidenum">
              <a:rPr lang="ar-SA" altLang="ar-JO"/>
              <a:pPr>
                <a:defRPr/>
              </a:pPr>
              <a:t>‹#›</a:t>
            </a:fld>
            <a:endParaRPr lang="en-US" altLang="ar-JO"/>
          </a:p>
        </p:txBody>
      </p:sp>
    </p:spTree>
    <p:extLst>
      <p:ext uri="{BB962C8B-B14F-4D97-AF65-F5344CB8AC3E}">
        <p14:creationId xmlns:p14="http://schemas.microsoft.com/office/powerpoint/2010/main" val="1129081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0AFBC820-5E85-4AA2-9879-1A4F6C4E197D}"/>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8C440016-B7B1-4CC1-BC8B-00F766377D7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1A6E4CF-0E7A-4993-A96C-1D7D44C65C99}"/>
              </a:ext>
            </a:extLst>
          </p:cNvPr>
          <p:cNvSpPr>
            <a:spLocks noGrp="1"/>
          </p:cNvSpPr>
          <p:nvPr>
            <p:ph type="sldNum" sz="quarter" idx="12"/>
          </p:nvPr>
        </p:nvSpPr>
        <p:spPr/>
        <p:txBody>
          <a:bodyPr/>
          <a:lstStyle>
            <a:lvl1pPr rtl="1">
              <a:defRPr smtClean="0"/>
            </a:lvl1pPr>
          </a:lstStyle>
          <a:p>
            <a:pPr>
              <a:defRPr/>
            </a:pPr>
            <a:fld id="{CA1ACC24-8167-4164-8DD0-7346AB34B1B3}" type="slidenum">
              <a:rPr lang="ar-SA" altLang="ar-JO"/>
              <a:pPr>
                <a:defRPr/>
              </a:pPr>
              <a:t>‹#›</a:t>
            </a:fld>
            <a:endParaRPr lang="en-US" altLang="ar-JO"/>
          </a:p>
        </p:txBody>
      </p:sp>
    </p:spTree>
    <p:extLst>
      <p:ext uri="{BB962C8B-B14F-4D97-AF65-F5344CB8AC3E}">
        <p14:creationId xmlns:p14="http://schemas.microsoft.com/office/powerpoint/2010/main" val="2288193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B9980-26C8-4A2F-934B-FE8D7CB6DDCA}"/>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9F6D173B-B087-4782-9F43-2A5438D37F8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71C0FDC-AF6B-423B-8701-9459FB603240}"/>
              </a:ext>
            </a:extLst>
          </p:cNvPr>
          <p:cNvSpPr>
            <a:spLocks noGrp="1"/>
          </p:cNvSpPr>
          <p:nvPr>
            <p:ph type="sldNum" sz="quarter" idx="12"/>
          </p:nvPr>
        </p:nvSpPr>
        <p:spPr/>
        <p:txBody>
          <a:bodyPr/>
          <a:lstStyle>
            <a:lvl1pPr rtl="1">
              <a:defRPr smtClean="0"/>
            </a:lvl1pPr>
          </a:lstStyle>
          <a:p>
            <a:pPr>
              <a:defRPr/>
            </a:pPr>
            <a:fld id="{D726F1B3-36FA-4995-A747-00F6C274CFED}" type="slidenum">
              <a:rPr lang="ar-SA" altLang="ar-JO"/>
              <a:pPr>
                <a:defRPr/>
              </a:pPr>
              <a:t>‹#›</a:t>
            </a:fld>
            <a:endParaRPr lang="en-US" altLang="ar-JO"/>
          </a:p>
        </p:txBody>
      </p:sp>
    </p:spTree>
    <p:extLst>
      <p:ext uri="{BB962C8B-B14F-4D97-AF65-F5344CB8AC3E}">
        <p14:creationId xmlns:p14="http://schemas.microsoft.com/office/powerpoint/2010/main" val="223978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32FBC-DCDF-4DE6-AAE9-8F5FCEA63288}"/>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089C91B8-6079-4D9F-9C71-D16B90B222F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AA79341D-3094-4201-A347-D386A170EAE0}"/>
              </a:ext>
            </a:extLst>
          </p:cNvPr>
          <p:cNvSpPr>
            <a:spLocks noGrp="1"/>
          </p:cNvSpPr>
          <p:nvPr>
            <p:ph type="sldNum" sz="quarter" idx="12"/>
          </p:nvPr>
        </p:nvSpPr>
        <p:spPr/>
        <p:txBody>
          <a:bodyPr/>
          <a:lstStyle>
            <a:lvl1pPr rtl="1">
              <a:defRPr smtClean="0"/>
            </a:lvl1pPr>
          </a:lstStyle>
          <a:p>
            <a:pPr>
              <a:defRPr/>
            </a:pPr>
            <a:fld id="{53E8B23C-6D33-47CA-94B8-5EBBC29AFDE5}" type="slidenum">
              <a:rPr lang="ar-SA" altLang="ar-JO"/>
              <a:pPr>
                <a:defRPr/>
              </a:pPr>
              <a:t>‹#›</a:t>
            </a:fld>
            <a:endParaRPr lang="en-US" altLang="ar-JO"/>
          </a:p>
        </p:txBody>
      </p:sp>
    </p:spTree>
    <p:extLst>
      <p:ext uri="{BB962C8B-B14F-4D97-AF65-F5344CB8AC3E}">
        <p14:creationId xmlns:p14="http://schemas.microsoft.com/office/powerpoint/2010/main" val="1230462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C559F-BCF1-4D93-B51F-4F2275AE67DA}"/>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9D428E2C-4C57-48E5-A8A1-303BD5A7EA30}"/>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6A1E0F1B-2F29-4E6E-8B6A-1066C6C866AA}"/>
              </a:ext>
            </a:extLst>
          </p:cNvPr>
          <p:cNvSpPr>
            <a:spLocks noGrp="1"/>
          </p:cNvSpPr>
          <p:nvPr>
            <p:ph type="sldNum" sz="quarter" idx="12"/>
          </p:nvPr>
        </p:nvSpPr>
        <p:spPr/>
        <p:txBody>
          <a:bodyPr/>
          <a:lstStyle>
            <a:lvl1pPr rtl="1">
              <a:defRPr smtClean="0"/>
            </a:lvl1pPr>
          </a:lstStyle>
          <a:p>
            <a:pPr>
              <a:defRPr/>
            </a:pPr>
            <a:fld id="{9EF59D9E-9997-494E-92AB-48251404EF28}" type="slidenum">
              <a:rPr lang="ar-SA" altLang="ar-JO"/>
              <a:pPr>
                <a:defRPr/>
              </a:pPr>
              <a:t>‹#›</a:t>
            </a:fld>
            <a:endParaRPr lang="en-US" altLang="ar-JO"/>
          </a:p>
        </p:txBody>
      </p:sp>
    </p:spTree>
    <p:extLst>
      <p:ext uri="{BB962C8B-B14F-4D97-AF65-F5344CB8AC3E}">
        <p14:creationId xmlns:p14="http://schemas.microsoft.com/office/powerpoint/2010/main" val="246438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F032CB-5E92-4B90-A61C-E7AFC0E4F7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3ABC9E-AB6F-4804-8ADE-DEB415FA2F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BD5532-D34C-49CD-8BA2-27838ACBBDA8}"/>
              </a:ext>
            </a:extLst>
          </p:cNvPr>
          <p:cNvSpPr>
            <a:spLocks noGrp="1" noChangeArrowheads="1"/>
          </p:cNvSpPr>
          <p:nvPr>
            <p:ph type="sldNum" sz="quarter" idx="12"/>
          </p:nvPr>
        </p:nvSpPr>
        <p:spPr>
          <a:ln/>
        </p:spPr>
        <p:txBody>
          <a:bodyPr/>
          <a:lstStyle>
            <a:lvl1pPr>
              <a:defRPr/>
            </a:lvl1pPr>
          </a:lstStyle>
          <a:p>
            <a:pPr>
              <a:defRPr/>
            </a:pPr>
            <a:fld id="{08BA42A2-49C9-494E-B1B3-4504E11DB8FA}" type="slidenum">
              <a:rPr lang="ar-SA" altLang="ar-JO"/>
              <a:pPr>
                <a:defRPr/>
              </a:pPr>
              <a:t>‹#›</a:t>
            </a:fld>
            <a:endParaRPr lang="en-US" altLang="ar-JO"/>
          </a:p>
        </p:txBody>
      </p:sp>
    </p:spTree>
    <p:extLst>
      <p:ext uri="{BB962C8B-B14F-4D97-AF65-F5344CB8AC3E}">
        <p14:creationId xmlns:p14="http://schemas.microsoft.com/office/powerpoint/2010/main" val="2349522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BC327-88F4-44BD-A66C-D0E3382DD5D8}"/>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96D44EE9-03CC-4DA4-B422-F6821622F7A1}"/>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EC22809C-7A60-496C-A7DA-9D3B76F15AEE}"/>
              </a:ext>
            </a:extLst>
          </p:cNvPr>
          <p:cNvSpPr>
            <a:spLocks noGrp="1"/>
          </p:cNvSpPr>
          <p:nvPr>
            <p:ph type="sldNum" sz="quarter" idx="12"/>
          </p:nvPr>
        </p:nvSpPr>
        <p:spPr/>
        <p:txBody>
          <a:bodyPr/>
          <a:lstStyle>
            <a:lvl1pPr rtl="1">
              <a:defRPr smtClean="0"/>
            </a:lvl1pPr>
          </a:lstStyle>
          <a:p>
            <a:pPr>
              <a:defRPr/>
            </a:pPr>
            <a:fld id="{300DA07D-35CA-4C35-AE5B-4E6B0D671862}" type="slidenum">
              <a:rPr lang="ar-SA" altLang="ar-JO"/>
              <a:pPr>
                <a:defRPr/>
              </a:pPr>
              <a:t>‹#›</a:t>
            </a:fld>
            <a:endParaRPr lang="en-US" altLang="ar-JO"/>
          </a:p>
        </p:txBody>
      </p:sp>
    </p:spTree>
    <p:extLst>
      <p:ext uri="{BB962C8B-B14F-4D97-AF65-F5344CB8AC3E}">
        <p14:creationId xmlns:p14="http://schemas.microsoft.com/office/powerpoint/2010/main" val="178375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46826AA-674D-4CFF-8C98-69C907CCC28C}"/>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D4F13BDE-2896-445E-BE2A-4D212E3A9747}"/>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D41A045A-4C67-4A77-9536-1911DC2C78AC}"/>
              </a:ext>
            </a:extLst>
          </p:cNvPr>
          <p:cNvSpPr>
            <a:spLocks noGrp="1"/>
          </p:cNvSpPr>
          <p:nvPr>
            <p:ph type="sldNum" sz="quarter" idx="12"/>
          </p:nvPr>
        </p:nvSpPr>
        <p:spPr/>
        <p:txBody>
          <a:bodyPr/>
          <a:lstStyle>
            <a:lvl1pPr rtl="1">
              <a:defRPr smtClean="0"/>
            </a:lvl1pPr>
          </a:lstStyle>
          <a:p>
            <a:pPr>
              <a:defRPr/>
            </a:pPr>
            <a:fld id="{9BE73CB0-3286-4C7A-B3A4-B4CFFFEB241D}" type="slidenum">
              <a:rPr lang="ar-SA" altLang="ar-JO"/>
              <a:pPr>
                <a:defRPr/>
              </a:pPr>
              <a:t>‹#›</a:t>
            </a:fld>
            <a:endParaRPr lang="en-US" altLang="ar-JO"/>
          </a:p>
        </p:txBody>
      </p:sp>
    </p:spTree>
    <p:extLst>
      <p:ext uri="{BB962C8B-B14F-4D97-AF65-F5344CB8AC3E}">
        <p14:creationId xmlns:p14="http://schemas.microsoft.com/office/powerpoint/2010/main" val="1477325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9FCD273-2737-4578-A4AA-293E8C305AB7}"/>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EB7189F3-17E0-4571-9B5D-6C9BFDEE7B52}"/>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5D6F6ED-469C-4CAB-8079-C2805B523A22}"/>
              </a:ext>
            </a:extLst>
          </p:cNvPr>
          <p:cNvSpPr>
            <a:spLocks noGrp="1"/>
          </p:cNvSpPr>
          <p:nvPr>
            <p:ph type="sldNum" sz="quarter" idx="12"/>
          </p:nvPr>
        </p:nvSpPr>
        <p:spPr/>
        <p:txBody>
          <a:bodyPr/>
          <a:lstStyle>
            <a:lvl1pPr rtl="1">
              <a:defRPr smtClean="0"/>
            </a:lvl1pPr>
          </a:lstStyle>
          <a:p>
            <a:pPr>
              <a:defRPr/>
            </a:pPr>
            <a:fld id="{8DB2F6BA-1B80-42CD-A0FD-D7A9EC8059D5}" type="slidenum">
              <a:rPr lang="ar-SA" altLang="ar-JO"/>
              <a:pPr>
                <a:defRPr/>
              </a:pPr>
              <a:t>‹#›</a:t>
            </a:fld>
            <a:endParaRPr lang="en-US" altLang="ar-JO"/>
          </a:p>
        </p:txBody>
      </p:sp>
    </p:spTree>
    <p:extLst>
      <p:ext uri="{BB962C8B-B14F-4D97-AF65-F5344CB8AC3E}">
        <p14:creationId xmlns:p14="http://schemas.microsoft.com/office/powerpoint/2010/main" val="1620590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210A0-646C-4E25-BF6B-C9A488390202}"/>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72D4C73D-28EC-4A78-8F3B-065853DC67A4}"/>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629C754-4C82-4E11-8D3D-CBD4233D35CD}"/>
              </a:ext>
            </a:extLst>
          </p:cNvPr>
          <p:cNvSpPr>
            <a:spLocks noGrp="1"/>
          </p:cNvSpPr>
          <p:nvPr>
            <p:ph type="sldNum" sz="quarter" idx="12"/>
          </p:nvPr>
        </p:nvSpPr>
        <p:spPr/>
        <p:txBody>
          <a:bodyPr/>
          <a:lstStyle>
            <a:lvl1pPr rtl="1">
              <a:defRPr smtClean="0"/>
            </a:lvl1pPr>
          </a:lstStyle>
          <a:p>
            <a:pPr>
              <a:defRPr/>
            </a:pPr>
            <a:fld id="{1D0CF962-C342-433E-A961-7FBD504C4E1C}" type="slidenum">
              <a:rPr lang="ar-SA" altLang="ar-JO"/>
              <a:pPr>
                <a:defRPr/>
              </a:pPr>
              <a:t>‹#›</a:t>
            </a:fld>
            <a:endParaRPr lang="en-US" altLang="ar-JO"/>
          </a:p>
        </p:txBody>
      </p:sp>
    </p:spTree>
    <p:extLst>
      <p:ext uri="{BB962C8B-B14F-4D97-AF65-F5344CB8AC3E}">
        <p14:creationId xmlns:p14="http://schemas.microsoft.com/office/powerpoint/2010/main" val="545291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5CCDC-2EC7-473C-ADB7-C845A15222B1}"/>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2916EBD7-4668-43F4-B3E3-582EEF1EC59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3A9A9BC-DEE3-4F09-92E8-6E247E267F94}"/>
              </a:ext>
            </a:extLst>
          </p:cNvPr>
          <p:cNvSpPr>
            <a:spLocks noGrp="1"/>
          </p:cNvSpPr>
          <p:nvPr>
            <p:ph type="sldNum" sz="quarter" idx="12"/>
          </p:nvPr>
        </p:nvSpPr>
        <p:spPr/>
        <p:txBody>
          <a:bodyPr/>
          <a:lstStyle>
            <a:lvl1pPr rtl="1">
              <a:defRPr smtClean="0"/>
            </a:lvl1pPr>
          </a:lstStyle>
          <a:p>
            <a:pPr>
              <a:defRPr/>
            </a:pPr>
            <a:fld id="{B7BC8185-58D0-4DCF-8E77-3769459C6B89}" type="slidenum">
              <a:rPr lang="ar-SA" altLang="ar-JO"/>
              <a:pPr>
                <a:defRPr/>
              </a:pPr>
              <a:t>‹#›</a:t>
            </a:fld>
            <a:endParaRPr lang="en-US" altLang="ar-JO"/>
          </a:p>
        </p:txBody>
      </p:sp>
    </p:spTree>
    <p:extLst>
      <p:ext uri="{BB962C8B-B14F-4D97-AF65-F5344CB8AC3E}">
        <p14:creationId xmlns:p14="http://schemas.microsoft.com/office/powerpoint/2010/main" val="3755079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4005BAAA-38EA-49C1-96EF-3E9993DB05C5}"/>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1796C938-014E-4485-901E-D373E92FEFE3}"/>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0E97449-3536-4B2B-82CC-233A61586317}"/>
              </a:ext>
            </a:extLst>
          </p:cNvPr>
          <p:cNvSpPr>
            <a:spLocks noGrp="1"/>
          </p:cNvSpPr>
          <p:nvPr>
            <p:ph type="sldNum" sz="quarter" idx="12"/>
          </p:nvPr>
        </p:nvSpPr>
        <p:spPr/>
        <p:txBody>
          <a:bodyPr/>
          <a:lstStyle>
            <a:lvl1pPr rtl="1">
              <a:defRPr smtClean="0"/>
            </a:lvl1pPr>
          </a:lstStyle>
          <a:p>
            <a:pPr>
              <a:defRPr/>
            </a:pPr>
            <a:fld id="{FF5EA535-1356-47ED-9C7C-E4B94081CEF2}" type="slidenum">
              <a:rPr lang="ar-SA" altLang="ar-JO"/>
              <a:pPr>
                <a:defRPr/>
              </a:pPr>
              <a:t>‹#›</a:t>
            </a:fld>
            <a:endParaRPr lang="en-US" altLang="ar-JO"/>
          </a:p>
        </p:txBody>
      </p:sp>
    </p:spTree>
    <p:extLst>
      <p:ext uri="{BB962C8B-B14F-4D97-AF65-F5344CB8AC3E}">
        <p14:creationId xmlns:p14="http://schemas.microsoft.com/office/powerpoint/2010/main" val="3006409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FBBCB-4C74-447B-9355-E979C878230C}"/>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385688D7-F73B-470D-B1B6-CB8DCF035175}"/>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8D22BBB-5E7E-4BBD-A777-60E0F7C0605B}"/>
              </a:ext>
            </a:extLst>
          </p:cNvPr>
          <p:cNvSpPr>
            <a:spLocks noGrp="1"/>
          </p:cNvSpPr>
          <p:nvPr>
            <p:ph type="sldNum" sz="quarter" idx="12"/>
          </p:nvPr>
        </p:nvSpPr>
        <p:spPr/>
        <p:txBody>
          <a:bodyPr/>
          <a:lstStyle>
            <a:lvl1pPr rtl="1">
              <a:defRPr smtClean="0"/>
            </a:lvl1pPr>
          </a:lstStyle>
          <a:p>
            <a:pPr>
              <a:defRPr/>
            </a:pPr>
            <a:fld id="{D25D061C-6FAD-460D-BB92-EEF7EAF69C07}" type="slidenum">
              <a:rPr lang="ar-SA" altLang="ar-JO"/>
              <a:pPr>
                <a:defRPr/>
              </a:pPr>
              <a:t>‹#›</a:t>
            </a:fld>
            <a:endParaRPr lang="en-US" altLang="ar-JO"/>
          </a:p>
        </p:txBody>
      </p:sp>
    </p:spTree>
    <p:extLst>
      <p:ext uri="{BB962C8B-B14F-4D97-AF65-F5344CB8AC3E}">
        <p14:creationId xmlns:p14="http://schemas.microsoft.com/office/powerpoint/2010/main" val="2426696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F309934-1C2F-4A9D-B83D-6BB8207BB226}"/>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AC28669A-6DD5-4A25-9E8A-426DCB3F51F3}"/>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7D4F33D-CD2A-454F-A15C-65848BE1BA14}"/>
              </a:ext>
            </a:extLst>
          </p:cNvPr>
          <p:cNvSpPr>
            <a:spLocks noGrp="1"/>
          </p:cNvSpPr>
          <p:nvPr>
            <p:ph type="sldNum" sz="quarter" idx="12"/>
          </p:nvPr>
        </p:nvSpPr>
        <p:spPr/>
        <p:txBody>
          <a:bodyPr/>
          <a:lstStyle>
            <a:lvl1pPr rtl="1">
              <a:defRPr smtClean="0"/>
            </a:lvl1pPr>
          </a:lstStyle>
          <a:p>
            <a:pPr>
              <a:defRPr/>
            </a:pPr>
            <a:fld id="{EB599AD5-2ED6-42AC-8397-C2A82371E0BA}" type="slidenum">
              <a:rPr lang="ar-SA" altLang="ar-JO"/>
              <a:pPr>
                <a:defRPr/>
              </a:pPr>
              <a:t>‹#›</a:t>
            </a:fld>
            <a:endParaRPr lang="en-US" altLang="ar-JO"/>
          </a:p>
        </p:txBody>
      </p:sp>
    </p:spTree>
    <p:extLst>
      <p:ext uri="{BB962C8B-B14F-4D97-AF65-F5344CB8AC3E}">
        <p14:creationId xmlns:p14="http://schemas.microsoft.com/office/powerpoint/2010/main" val="2182439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0F0812-2919-444D-816F-93BEF8573213}"/>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4E0A1699-3C75-4357-99DD-02E1F958E63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49409BD-3264-4BA3-882D-C41B70E6EB1E}"/>
              </a:ext>
            </a:extLst>
          </p:cNvPr>
          <p:cNvSpPr>
            <a:spLocks noGrp="1"/>
          </p:cNvSpPr>
          <p:nvPr>
            <p:ph type="sldNum" sz="quarter" idx="12"/>
          </p:nvPr>
        </p:nvSpPr>
        <p:spPr/>
        <p:txBody>
          <a:bodyPr/>
          <a:lstStyle>
            <a:lvl1pPr rtl="1">
              <a:defRPr smtClean="0"/>
            </a:lvl1pPr>
          </a:lstStyle>
          <a:p>
            <a:pPr>
              <a:defRPr/>
            </a:pPr>
            <a:fld id="{D44C99DB-67BF-43BD-9628-97143020E676}" type="slidenum">
              <a:rPr lang="ar-SA" altLang="ar-JO"/>
              <a:pPr>
                <a:defRPr/>
              </a:pPr>
              <a:t>‹#›</a:t>
            </a:fld>
            <a:endParaRPr lang="en-US" altLang="ar-JO"/>
          </a:p>
        </p:txBody>
      </p:sp>
    </p:spTree>
    <p:extLst>
      <p:ext uri="{BB962C8B-B14F-4D97-AF65-F5344CB8AC3E}">
        <p14:creationId xmlns:p14="http://schemas.microsoft.com/office/powerpoint/2010/main" val="2408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13EFC-9F9D-4C11-81C0-0F51F30E204C}"/>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401A56B2-C612-4613-80A8-2054A9830F2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CE3F2861-A771-4D8A-8026-44E78111B6D6}"/>
              </a:ext>
            </a:extLst>
          </p:cNvPr>
          <p:cNvSpPr>
            <a:spLocks noGrp="1"/>
          </p:cNvSpPr>
          <p:nvPr>
            <p:ph type="sldNum" sz="quarter" idx="12"/>
          </p:nvPr>
        </p:nvSpPr>
        <p:spPr/>
        <p:txBody>
          <a:bodyPr/>
          <a:lstStyle>
            <a:lvl1pPr rtl="1">
              <a:defRPr smtClean="0"/>
            </a:lvl1pPr>
          </a:lstStyle>
          <a:p>
            <a:pPr>
              <a:defRPr/>
            </a:pPr>
            <a:fld id="{76562D15-3840-4CC7-A19D-AD9D88509A15}" type="slidenum">
              <a:rPr lang="ar-SA" altLang="ar-JO"/>
              <a:pPr>
                <a:defRPr/>
              </a:pPr>
              <a:t>‹#›</a:t>
            </a:fld>
            <a:endParaRPr lang="en-US" altLang="ar-JO"/>
          </a:p>
        </p:txBody>
      </p:sp>
    </p:spTree>
    <p:extLst>
      <p:ext uri="{BB962C8B-B14F-4D97-AF65-F5344CB8AC3E}">
        <p14:creationId xmlns:p14="http://schemas.microsoft.com/office/powerpoint/2010/main" val="33428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26BE1B-5C2C-459C-8446-88C1BD15C4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43A2E74-267D-4D67-AFAB-00D8D87709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5A3BFF-61F0-437A-9A7D-DDC14C109853}"/>
              </a:ext>
            </a:extLst>
          </p:cNvPr>
          <p:cNvSpPr>
            <a:spLocks noGrp="1" noChangeArrowheads="1"/>
          </p:cNvSpPr>
          <p:nvPr>
            <p:ph type="sldNum" sz="quarter" idx="12"/>
          </p:nvPr>
        </p:nvSpPr>
        <p:spPr>
          <a:ln/>
        </p:spPr>
        <p:txBody>
          <a:bodyPr/>
          <a:lstStyle>
            <a:lvl1pPr>
              <a:defRPr/>
            </a:lvl1pPr>
          </a:lstStyle>
          <a:p>
            <a:pPr>
              <a:defRPr/>
            </a:pPr>
            <a:fld id="{736FCCD0-72E5-4AC7-B1F1-181549B6C4F6}" type="slidenum">
              <a:rPr lang="ar-SA" altLang="ar-JO"/>
              <a:pPr>
                <a:defRPr/>
              </a:pPr>
              <a:t>‹#›</a:t>
            </a:fld>
            <a:endParaRPr lang="en-US" altLang="ar-JO"/>
          </a:p>
        </p:txBody>
      </p:sp>
    </p:spTree>
    <p:extLst>
      <p:ext uri="{BB962C8B-B14F-4D97-AF65-F5344CB8AC3E}">
        <p14:creationId xmlns:p14="http://schemas.microsoft.com/office/powerpoint/2010/main" val="2304404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132D0A-1BB3-4B13-95DB-F11ABA504624}"/>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2E9A6506-3B9A-446E-9438-8F15EA486779}"/>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DF4B3FCD-8140-4074-9BFC-F845563B84A3}"/>
              </a:ext>
            </a:extLst>
          </p:cNvPr>
          <p:cNvSpPr>
            <a:spLocks noGrp="1"/>
          </p:cNvSpPr>
          <p:nvPr>
            <p:ph type="sldNum" sz="quarter" idx="12"/>
          </p:nvPr>
        </p:nvSpPr>
        <p:spPr/>
        <p:txBody>
          <a:bodyPr/>
          <a:lstStyle>
            <a:lvl1pPr rtl="1">
              <a:defRPr smtClean="0"/>
            </a:lvl1pPr>
          </a:lstStyle>
          <a:p>
            <a:pPr>
              <a:defRPr/>
            </a:pPr>
            <a:fld id="{ACB74886-084D-44F2-B143-9D0083558F1A}" type="slidenum">
              <a:rPr lang="ar-SA" altLang="ar-JO"/>
              <a:pPr>
                <a:defRPr/>
              </a:pPr>
              <a:t>‹#›</a:t>
            </a:fld>
            <a:endParaRPr lang="en-US" altLang="ar-JO"/>
          </a:p>
        </p:txBody>
      </p:sp>
    </p:spTree>
    <p:extLst>
      <p:ext uri="{BB962C8B-B14F-4D97-AF65-F5344CB8AC3E}">
        <p14:creationId xmlns:p14="http://schemas.microsoft.com/office/powerpoint/2010/main" val="4217192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B8D6-0FAF-4DA3-B6E0-BDA2E2E0811D}"/>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71AB851C-3874-4DBD-8C54-96746D76F320}"/>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2EE28DD3-A827-46A3-9786-A7633066765A}"/>
              </a:ext>
            </a:extLst>
          </p:cNvPr>
          <p:cNvSpPr>
            <a:spLocks noGrp="1"/>
          </p:cNvSpPr>
          <p:nvPr>
            <p:ph type="sldNum" sz="quarter" idx="12"/>
          </p:nvPr>
        </p:nvSpPr>
        <p:spPr/>
        <p:txBody>
          <a:bodyPr/>
          <a:lstStyle>
            <a:lvl1pPr rtl="1">
              <a:defRPr smtClean="0"/>
            </a:lvl1pPr>
          </a:lstStyle>
          <a:p>
            <a:pPr>
              <a:defRPr/>
            </a:pPr>
            <a:fld id="{BA9E1D8D-9760-4673-A7B8-C1C5940594E6}" type="slidenum">
              <a:rPr lang="ar-SA" altLang="ar-JO"/>
              <a:pPr>
                <a:defRPr/>
              </a:pPr>
              <a:t>‹#›</a:t>
            </a:fld>
            <a:endParaRPr lang="en-US" altLang="ar-JO"/>
          </a:p>
        </p:txBody>
      </p:sp>
    </p:spTree>
    <p:extLst>
      <p:ext uri="{BB962C8B-B14F-4D97-AF65-F5344CB8AC3E}">
        <p14:creationId xmlns:p14="http://schemas.microsoft.com/office/powerpoint/2010/main" val="681493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6BFFDFE-7824-44AD-AC6E-66A47BF594AF}"/>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D66C189D-A771-4DFD-96F7-B95CE4C18BF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8EC56B4-20AB-44F4-A0C1-37A89A176870}"/>
              </a:ext>
            </a:extLst>
          </p:cNvPr>
          <p:cNvSpPr>
            <a:spLocks noGrp="1"/>
          </p:cNvSpPr>
          <p:nvPr>
            <p:ph type="sldNum" sz="quarter" idx="12"/>
          </p:nvPr>
        </p:nvSpPr>
        <p:spPr/>
        <p:txBody>
          <a:bodyPr/>
          <a:lstStyle>
            <a:lvl1pPr rtl="1">
              <a:defRPr smtClean="0"/>
            </a:lvl1pPr>
          </a:lstStyle>
          <a:p>
            <a:pPr>
              <a:defRPr/>
            </a:pPr>
            <a:fld id="{B84E72F0-B29E-4669-A8D4-854BC2F76113}" type="slidenum">
              <a:rPr lang="ar-SA" altLang="ar-JO"/>
              <a:pPr>
                <a:defRPr/>
              </a:pPr>
              <a:t>‹#›</a:t>
            </a:fld>
            <a:endParaRPr lang="en-US" altLang="ar-JO"/>
          </a:p>
        </p:txBody>
      </p:sp>
    </p:spTree>
    <p:extLst>
      <p:ext uri="{BB962C8B-B14F-4D97-AF65-F5344CB8AC3E}">
        <p14:creationId xmlns:p14="http://schemas.microsoft.com/office/powerpoint/2010/main" val="3102296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E129343-42B3-4DCC-BB52-644575A146DA}"/>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9778BE66-69C7-4AD1-965D-FDBE0BF26F33}"/>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3F54676-CBF9-470B-BB62-810A006D45CD}"/>
              </a:ext>
            </a:extLst>
          </p:cNvPr>
          <p:cNvSpPr>
            <a:spLocks noGrp="1"/>
          </p:cNvSpPr>
          <p:nvPr>
            <p:ph type="sldNum" sz="quarter" idx="12"/>
          </p:nvPr>
        </p:nvSpPr>
        <p:spPr/>
        <p:txBody>
          <a:bodyPr/>
          <a:lstStyle>
            <a:lvl1pPr rtl="1">
              <a:defRPr smtClean="0"/>
            </a:lvl1pPr>
          </a:lstStyle>
          <a:p>
            <a:pPr>
              <a:defRPr/>
            </a:pPr>
            <a:fld id="{AAAE5720-0D9A-486C-AA06-DDA54EE57761}" type="slidenum">
              <a:rPr lang="ar-SA" altLang="ar-JO"/>
              <a:pPr>
                <a:defRPr/>
              </a:pPr>
              <a:t>‹#›</a:t>
            </a:fld>
            <a:endParaRPr lang="en-US" altLang="ar-JO"/>
          </a:p>
        </p:txBody>
      </p:sp>
    </p:spTree>
    <p:extLst>
      <p:ext uri="{BB962C8B-B14F-4D97-AF65-F5344CB8AC3E}">
        <p14:creationId xmlns:p14="http://schemas.microsoft.com/office/powerpoint/2010/main" val="1166453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94F95-8074-4F3C-A09B-128EF98F72CE}"/>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E806D9B5-9CB9-482B-BEBC-7FDDED55B517}"/>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5316BF0-5666-421B-9D42-AFCDB38D56A3}"/>
              </a:ext>
            </a:extLst>
          </p:cNvPr>
          <p:cNvSpPr>
            <a:spLocks noGrp="1"/>
          </p:cNvSpPr>
          <p:nvPr>
            <p:ph type="sldNum" sz="quarter" idx="12"/>
          </p:nvPr>
        </p:nvSpPr>
        <p:spPr/>
        <p:txBody>
          <a:bodyPr/>
          <a:lstStyle>
            <a:lvl1pPr rtl="1">
              <a:defRPr smtClean="0"/>
            </a:lvl1pPr>
          </a:lstStyle>
          <a:p>
            <a:pPr>
              <a:defRPr/>
            </a:pPr>
            <a:fld id="{3D8E2CAB-8D33-49B9-929C-E3AC78DD8996}" type="slidenum">
              <a:rPr lang="ar-SA" altLang="ar-JO"/>
              <a:pPr>
                <a:defRPr/>
              </a:pPr>
              <a:t>‹#›</a:t>
            </a:fld>
            <a:endParaRPr lang="en-US" altLang="ar-JO"/>
          </a:p>
        </p:txBody>
      </p:sp>
    </p:spTree>
    <p:extLst>
      <p:ext uri="{BB962C8B-B14F-4D97-AF65-F5344CB8AC3E}">
        <p14:creationId xmlns:p14="http://schemas.microsoft.com/office/powerpoint/2010/main" val="351355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D7334-CF46-450F-BA38-390C4A71445A}"/>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4DAF0598-997C-4142-AA45-AEF5F31975B8}"/>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F4C35D4-B57E-4D33-A9BF-883BB5C8F136}"/>
              </a:ext>
            </a:extLst>
          </p:cNvPr>
          <p:cNvSpPr>
            <a:spLocks noGrp="1"/>
          </p:cNvSpPr>
          <p:nvPr>
            <p:ph type="sldNum" sz="quarter" idx="12"/>
          </p:nvPr>
        </p:nvSpPr>
        <p:spPr/>
        <p:txBody>
          <a:bodyPr/>
          <a:lstStyle>
            <a:lvl1pPr rtl="1">
              <a:defRPr smtClean="0"/>
            </a:lvl1pPr>
          </a:lstStyle>
          <a:p>
            <a:pPr>
              <a:defRPr/>
            </a:pPr>
            <a:fld id="{A16D425A-00E4-465A-8517-585E57CA2FC1}" type="slidenum">
              <a:rPr lang="ar-SA" altLang="ar-JO"/>
              <a:pPr>
                <a:defRPr/>
              </a:pPr>
              <a:t>‹#›</a:t>
            </a:fld>
            <a:endParaRPr lang="en-US" altLang="ar-JO"/>
          </a:p>
        </p:txBody>
      </p:sp>
    </p:spTree>
    <p:extLst>
      <p:ext uri="{BB962C8B-B14F-4D97-AF65-F5344CB8AC3E}">
        <p14:creationId xmlns:p14="http://schemas.microsoft.com/office/powerpoint/2010/main" val="2937446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8CE8B05D-DA3D-4D74-95C3-70D1D9A8D2BE}"/>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50D2370A-C34A-4746-B926-F2A3E81377EB}"/>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856DB81-65C2-468A-8945-3A14E096A63A}"/>
              </a:ext>
            </a:extLst>
          </p:cNvPr>
          <p:cNvSpPr>
            <a:spLocks noGrp="1"/>
          </p:cNvSpPr>
          <p:nvPr>
            <p:ph type="sldNum" sz="quarter" idx="12"/>
          </p:nvPr>
        </p:nvSpPr>
        <p:spPr/>
        <p:txBody>
          <a:bodyPr/>
          <a:lstStyle>
            <a:lvl1pPr rtl="1">
              <a:defRPr smtClean="0"/>
            </a:lvl1pPr>
          </a:lstStyle>
          <a:p>
            <a:pPr>
              <a:defRPr/>
            </a:pPr>
            <a:fld id="{F9120F48-4628-4B07-B464-9A83CC200C38}" type="slidenum">
              <a:rPr lang="ar-SA" altLang="ar-JO"/>
              <a:pPr>
                <a:defRPr/>
              </a:pPr>
              <a:t>‹#›</a:t>
            </a:fld>
            <a:endParaRPr lang="en-US" altLang="ar-JO"/>
          </a:p>
        </p:txBody>
      </p:sp>
    </p:spTree>
    <p:extLst>
      <p:ext uri="{BB962C8B-B14F-4D97-AF65-F5344CB8AC3E}">
        <p14:creationId xmlns:p14="http://schemas.microsoft.com/office/powerpoint/2010/main" val="3227958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91455-1B03-4180-81A1-7A702C760C8E}"/>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CBCE01A4-975B-418F-A80B-754807AB1A41}"/>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A70A8DD-BD93-4AA2-BEAF-074BFD236AFC}"/>
              </a:ext>
            </a:extLst>
          </p:cNvPr>
          <p:cNvSpPr>
            <a:spLocks noGrp="1"/>
          </p:cNvSpPr>
          <p:nvPr>
            <p:ph type="sldNum" sz="quarter" idx="12"/>
          </p:nvPr>
        </p:nvSpPr>
        <p:spPr/>
        <p:txBody>
          <a:bodyPr/>
          <a:lstStyle>
            <a:lvl1pPr rtl="1">
              <a:defRPr smtClean="0"/>
            </a:lvl1pPr>
          </a:lstStyle>
          <a:p>
            <a:pPr>
              <a:defRPr/>
            </a:pPr>
            <a:fld id="{9414B395-1DAC-4443-B281-39DF3CDD8398}" type="slidenum">
              <a:rPr lang="ar-SA" altLang="ar-JO"/>
              <a:pPr>
                <a:defRPr/>
              </a:pPr>
              <a:t>‹#›</a:t>
            </a:fld>
            <a:endParaRPr lang="en-US" altLang="ar-JO"/>
          </a:p>
        </p:txBody>
      </p:sp>
    </p:spTree>
    <p:extLst>
      <p:ext uri="{BB962C8B-B14F-4D97-AF65-F5344CB8AC3E}">
        <p14:creationId xmlns:p14="http://schemas.microsoft.com/office/powerpoint/2010/main" val="3023341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28DD3650-C6F9-4637-859A-2713499FD6C8}"/>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CF4CF733-8974-45B6-AF2D-6C1DCE468432}"/>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88B373D-A576-47D1-9765-D420D3247E02}"/>
              </a:ext>
            </a:extLst>
          </p:cNvPr>
          <p:cNvSpPr>
            <a:spLocks noGrp="1"/>
          </p:cNvSpPr>
          <p:nvPr>
            <p:ph type="sldNum" sz="quarter" idx="12"/>
          </p:nvPr>
        </p:nvSpPr>
        <p:spPr/>
        <p:txBody>
          <a:bodyPr/>
          <a:lstStyle>
            <a:lvl1pPr rtl="1">
              <a:defRPr smtClean="0"/>
            </a:lvl1pPr>
          </a:lstStyle>
          <a:p>
            <a:pPr>
              <a:defRPr/>
            </a:pPr>
            <a:fld id="{F507155E-3B9F-43CF-8D62-BD93C89AEEEB}" type="slidenum">
              <a:rPr lang="ar-SA" altLang="ar-JO"/>
              <a:pPr>
                <a:defRPr/>
              </a:pPr>
              <a:t>‹#›</a:t>
            </a:fld>
            <a:endParaRPr lang="en-US" altLang="ar-JO"/>
          </a:p>
        </p:txBody>
      </p:sp>
    </p:spTree>
    <p:extLst>
      <p:ext uri="{BB962C8B-B14F-4D97-AF65-F5344CB8AC3E}">
        <p14:creationId xmlns:p14="http://schemas.microsoft.com/office/powerpoint/2010/main" val="538963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19316A-15DB-49D3-A472-83447D06AE69}"/>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157DD82B-DD21-4289-A1C3-446F3F24FB8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2B968B8E-74DA-44A0-B5DB-258870100DBE}"/>
              </a:ext>
            </a:extLst>
          </p:cNvPr>
          <p:cNvSpPr>
            <a:spLocks noGrp="1"/>
          </p:cNvSpPr>
          <p:nvPr>
            <p:ph type="sldNum" sz="quarter" idx="12"/>
          </p:nvPr>
        </p:nvSpPr>
        <p:spPr/>
        <p:txBody>
          <a:bodyPr/>
          <a:lstStyle>
            <a:lvl1pPr rtl="1">
              <a:defRPr smtClean="0"/>
            </a:lvl1pPr>
          </a:lstStyle>
          <a:p>
            <a:pPr>
              <a:defRPr/>
            </a:pPr>
            <a:fld id="{685577EC-006A-4F61-B097-B404811425B4}" type="slidenum">
              <a:rPr lang="ar-SA" altLang="ar-JO"/>
              <a:pPr>
                <a:defRPr/>
              </a:pPr>
              <a:t>‹#›</a:t>
            </a:fld>
            <a:endParaRPr lang="en-US" altLang="ar-JO"/>
          </a:p>
        </p:txBody>
      </p:sp>
    </p:spTree>
    <p:extLst>
      <p:ext uri="{BB962C8B-B14F-4D97-AF65-F5344CB8AC3E}">
        <p14:creationId xmlns:p14="http://schemas.microsoft.com/office/powerpoint/2010/main" val="201964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01479F-C09E-441F-AE54-F9CC3F936A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E671082-9CD0-4698-9051-311E17ECF8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72FD2E6-1F00-4E5A-8283-1D2BF675FC30}"/>
              </a:ext>
            </a:extLst>
          </p:cNvPr>
          <p:cNvSpPr>
            <a:spLocks noGrp="1" noChangeArrowheads="1"/>
          </p:cNvSpPr>
          <p:nvPr>
            <p:ph type="sldNum" sz="quarter" idx="12"/>
          </p:nvPr>
        </p:nvSpPr>
        <p:spPr>
          <a:ln/>
        </p:spPr>
        <p:txBody>
          <a:bodyPr/>
          <a:lstStyle>
            <a:lvl1pPr>
              <a:defRPr/>
            </a:lvl1pPr>
          </a:lstStyle>
          <a:p>
            <a:pPr>
              <a:defRPr/>
            </a:pPr>
            <a:fld id="{642B4584-2AF7-4DE9-B3D0-78E0D1C88394}" type="slidenum">
              <a:rPr lang="ar-SA" altLang="ar-JO"/>
              <a:pPr>
                <a:defRPr/>
              </a:pPr>
              <a:t>‹#›</a:t>
            </a:fld>
            <a:endParaRPr lang="en-US" altLang="ar-JO"/>
          </a:p>
        </p:txBody>
      </p:sp>
    </p:spTree>
    <p:extLst>
      <p:ext uri="{BB962C8B-B14F-4D97-AF65-F5344CB8AC3E}">
        <p14:creationId xmlns:p14="http://schemas.microsoft.com/office/powerpoint/2010/main" val="148192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9D96E-1CCD-477F-80DE-9E866F36C8EB}"/>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5714F5F8-FC78-4361-8FF6-67F785BCA195}"/>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141C9DCB-E8AF-41C6-A90D-019A7E53EF17}"/>
              </a:ext>
            </a:extLst>
          </p:cNvPr>
          <p:cNvSpPr>
            <a:spLocks noGrp="1"/>
          </p:cNvSpPr>
          <p:nvPr>
            <p:ph type="sldNum" sz="quarter" idx="12"/>
          </p:nvPr>
        </p:nvSpPr>
        <p:spPr/>
        <p:txBody>
          <a:bodyPr/>
          <a:lstStyle>
            <a:lvl1pPr rtl="1">
              <a:defRPr smtClean="0"/>
            </a:lvl1pPr>
          </a:lstStyle>
          <a:p>
            <a:pPr>
              <a:defRPr/>
            </a:pPr>
            <a:fld id="{E1FED6AA-D5A3-4F76-A992-713286B01E74}" type="slidenum">
              <a:rPr lang="ar-SA" altLang="ar-JO"/>
              <a:pPr>
                <a:defRPr/>
              </a:pPr>
              <a:t>‹#›</a:t>
            </a:fld>
            <a:endParaRPr lang="en-US" altLang="ar-JO"/>
          </a:p>
        </p:txBody>
      </p:sp>
    </p:spTree>
    <p:extLst>
      <p:ext uri="{BB962C8B-B14F-4D97-AF65-F5344CB8AC3E}">
        <p14:creationId xmlns:p14="http://schemas.microsoft.com/office/powerpoint/2010/main" val="2865556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E1DEF-1488-48C2-9A1F-2E73BE4C3944}"/>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2DB30BC0-532E-4E01-BA53-EEF66EDB5ACC}"/>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86505CF8-00F9-4DDA-9C4F-9CD075824C78}"/>
              </a:ext>
            </a:extLst>
          </p:cNvPr>
          <p:cNvSpPr>
            <a:spLocks noGrp="1"/>
          </p:cNvSpPr>
          <p:nvPr>
            <p:ph type="sldNum" sz="quarter" idx="12"/>
          </p:nvPr>
        </p:nvSpPr>
        <p:spPr/>
        <p:txBody>
          <a:bodyPr/>
          <a:lstStyle>
            <a:lvl1pPr rtl="1">
              <a:defRPr smtClean="0"/>
            </a:lvl1pPr>
          </a:lstStyle>
          <a:p>
            <a:pPr>
              <a:defRPr/>
            </a:pPr>
            <a:fld id="{FCBED9C8-E0C5-460C-A8FE-B276B2B2F38F}" type="slidenum">
              <a:rPr lang="ar-SA" altLang="ar-JO"/>
              <a:pPr>
                <a:defRPr/>
              </a:pPr>
              <a:t>‹#›</a:t>
            </a:fld>
            <a:endParaRPr lang="en-US" altLang="ar-JO"/>
          </a:p>
        </p:txBody>
      </p:sp>
    </p:spTree>
    <p:extLst>
      <p:ext uri="{BB962C8B-B14F-4D97-AF65-F5344CB8AC3E}">
        <p14:creationId xmlns:p14="http://schemas.microsoft.com/office/powerpoint/2010/main" val="616514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C1718-43E6-4EAA-8156-0207CFD4076B}"/>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AEAAAF7F-3EC2-4DB1-BBDD-2DBE3BA1C8C8}"/>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3870580A-A163-4635-A2C7-A11D7A4A4E16}"/>
              </a:ext>
            </a:extLst>
          </p:cNvPr>
          <p:cNvSpPr>
            <a:spLocks noGrp="1"/>
          </p:cNvSpPr>
          <p:nvPr>
            <p:ph type="sldNum" sz="quarter" idx="12"/>
          </p:nvPr>
        </p:nvSpPr>
        <p:spPr/>
        <p:txBody>
          <a:bodyPr/>
          <a:lstStyle>
            <a:lvl1pPr rtl="1">
              <a:defRPr smtClean="0"/>
            </a:lvl1pPr>
          </a:lstStyle>
          <a:p>
            <a:pPr>
              <a:defRPr/>
            </a:pPr>
            <a:fld id="{76A3F4B2-C61F-4CBB-A87A-D9972E47B27E}" type="slidenum">
              <a:rPr lang="ar-SA" altLang="ar-JO"/>
              <a:pPr>
                <a:defRPr/>
              </a:pPr>
              <a:t>‹#›</a:t>
            </a:fld>
            <a:endParaRPr lang="en-US" altLang="ar-JO"/>
          </a:p>
        </p:txBody>
      </p:sp>
    </p:spTree>
    <p:extLst>
      <p:ext uri="{BB962C8B-B14F-4D97-AF65-F5344CB8AC3E}">
        <p14:creationId xmlns:p14="http://schemas.microsoft.com/office/powerpoint/2010/main" val="2958323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EF15793-2477-44D9-BC9F-CD5ED6799EF2}"/>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E6CAB1B7-DEF7-48C0-82F5-B07FA4612FBC}"/>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B181935-A132-4F0D-9069-0AFF66A9436F}"/>
              </a:ext>
            </a:extLst>
          </p:cNvPr>
          <p:cNvSpPr>
            <a:spLocks noGrp="1"/>
          </p:cNvSpPr>
          <p:nvPr>
            <p:ph type="sldNum" sz="quarter" idx="12"/>
          </p:nvPr>
        </p:nvSpPr>
        <p:spPr/>
        <p:txBody>
          <a:bodyPr/>
          <a:lstStyle>
            <a:lvl1pPr rtl="1">
              <a:defRPr smtClean="0"/>
            </a:lvl1pPr>
          </a:lstStyle>
          <a:p>
            <a:pPr>
              <a:defRPr/>
            </a:pPr>
            <a:fld id="{569F4F9F-3894-4EC7-B858-44E6BEFCB7AD}" type="slidenum">
              <a:rPr lang="ar-SA" altLang="ar-JO"/>
              <a:pPr>
                <a:defRPr/>
              </a:pPr>
              <a:t>‹#›</a:t>
            </a:fld>
            <a:endParaRPr lang="en-US" altLang="ar-JO"/>
          </a:p>
        </p:txBody>
      </p:sp>
    </p:spTree>
    <p:extLst>
      <p:ext uri="{BB962C8B-B14F-4D97-AF65-F5344CB8AC3E}">
        <p14:creationId xmlns:p14="http://schemas.microsoft.com/office/powerpoint/2010/main" val="4202819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A2C606F-B8D9-45E6-99B6-61F693102252}"/>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1EF9FDA5-E20B-4553-B7EC-2984AE45F11C}"/>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3DAEBDB-83F4-4AC6-8020-43295516D1CD}"/>
              </a:ext>
            </a:extLst>
          </p:cNvPr>
          <p:cNvSpPr>
            <a:spLocks noGrp="1"/>
          </p:cNvSpPr>
          <p:nvPr>
            <p:ph type="sldNum" sz="quarter" idx="12"/>
          </p:nvPr>
        </p:nvSpPr>
        <p:spPr/>
        <p:txBody>
          <a:bodyPr/>
          <a:lstStyle>
            <a:lvl1pPr rtl="1">
              <a:defRPr smtClean="0"/>
            </a:lvl1pPr>
          </a:lstStyle>
          <a:p>
            <a:pPr>
              <a:defRPr/>
            </a:pPr>
            <a:fld id="{602AD154-A252-4097-A07C-D90B713B5612}" type="slidenum">
              <a:rPr lang="ar-SA" altLang="ar-JO"/>
              <a:pPr>
                <a:defRPr/>
              </a:pPr>
              <a:t>‹#›</a:t>
            </a:fld>
            <a:endParaRPr lang="en-US" altLang="ar-JO"/>
          </a:p>
        </p:txBody>
      </p:sp>
    </p:spTree>
    <p:extLst>
      <p:ext uri="{BB962C8B-B14F-4D97-AF65-F5344CB8AC3E}">
        <p14:creationId xmlns:p14="http://schemas.microsoft.com/office/powerpoint/2010/main" val="805546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CC16B-BA22-4572-A3C5-93F0FADA638E}"/>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C0360420-FA7C-4C12-B6D3-F1CFDDE190B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7E4088B-1A9D-4AEB-904F-8AB87BC7BBE5}"/>
              </a:ext>
            </a:extLst>
          </p:cNvPr>
          <p:cNvSpPr>
            <a:spLocks noGrp="1"/>
          </p:cNvSpPr>
          <p:nvPr>
            <p:ph type="sldNum" sz="quarter" idx="12"/>
          </p:nvPr>
        </p:nvSpPr>
        <p:spPr/>
        <p:txBody>
          <a:bodyPr/>
          <a:lstStyle>
            <a:lvl1pPr rtl="1">
              <a:defRPr smtClean="0"/>
            </a:lvl1pPr>
          </a:lstStyle>
          <a:p>
            <a:pPr>
              <a:defRPr/>
            </a:pPr>
            <a:fld id="{087BAB39-9200-4627-A4F5-17EAA5C61974}" type="slidenum">
              <a:rPr lang="ar-SA" altLang="ar-JO"/>
              <a:pPr>
                <a:defRPr/>
              </a:pPr>
              <a:t>‹#›</a:t>
            </a:fld>
            <a:endParaRPr lang="en-US" altLang="ar-JO"/>
          </a:p>
        </p:txBody>
      </p:sp>
    </p:spTree>
    <p:extLst>
      <p:ext uri="{BB962C8B-B14F-4D97-AF65-F5344CB8AC3E}">
        <p14:creationId xmlns:p14="http://schemas.microsoft.com/office/powerpoint/2010/main" val="2382777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BBB15-62AB-4028-9CE7-D58AA47B0D8B}"/>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2EA4066A-DD2A-45BD-ACB0-3835E7781A6E}"/>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59F34C4-E7CE-4074-980F-F20069B5B5B9}"/>
              </a:ext>
            </a:extLst>
          </p:cNvPr>
          <p:cNvSpPr>
            <a:spLocks noGrp="1"/>
          </p:cNvSpPr>
          <p:nvPr>
            <p:ph type="sldNum" sz="quarter" idx="12"/>
          </p:nvPr>
        </p:nvSpPr>
        <p:spPr/>
        <p:txBody>
          <a:bodyPr/>
          <a:lstStyle>
            <a:lvl1pPr rtl="1">
              <a:defRPr smtClean="0"/>
            </a:lvl1pPr>
          </a:lstStyle>
          <a:p>
            <a:pPr>
              <a:defRPr/>
            </a:pPr>
            <a:fld id="{4FAAC503-34CE-45DB-A596-2D3FB03349E3}" type="slidenum">
              <a:rPr lang="ar-SA" altLang="ar-JO"/>
              <a:pPr>
                <a:defRPr/>
              </a:pPr>
              <a:t>‹#›</a:t>
            </a:fld>
            <a:endParaRPr lang="en-US" altLang="ar-JO"/>
          </a:p>
        </p:txBody>
      </p:sp>
    </p:spTree>
    <p:extLst>
      <p:ext uri="{BB962C8B-B14F-4D97-AF65-F5344CB8AC3E}">
        <p14:creationId xmlns:p14="http://schemas.microsoft.com/office/powerpoint/2010/main" val="3140973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2425023C-DF56-44D7-9A6D-37270CE871B6}"/>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B9F010F9-C540-499C-BDF8-357AE6C507E5}"/>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289248A-F2E3-4F74-85D3-334BB4B3DE92}"/>
              </a:ext>
            </a:extLst>
          </p:cNvPr>
          <p:cNvSpPr>
            <a:spLocks noGrp="1"/>
          </p:cNvSpPr>
          <p:nvPr>
            <p:ph type="sldNum" sz="quarter" idx="12"/>
          </p:nvPr>
        </p:nvSpPr>
        <p:spPr/>
        <p:txBody>
          <a:bodyPr/>
          <a:lstStyle>
            <a:lvl1pPr rtl="1">
              <a:defRPr smtClean="0"/>
            </a:lvl1pPr>
          </a:lstStyle>
          <a:p>
            <a:pPr>
              <a:defRPr/>
            </a:pPr>
            <a:fld id="{232CD6F8-C981-48A7-89D7-2E8DDF4A16EB}" type="slidenum">
              <a:rPr lang="ar-SA" altLang="ar-JO"/>
              <a:pPr>
                <a:defRPr/>
              </a:pPr>
              <a:t>‹#›</a:t>
            </a:fld>
            <a:endParaRPr lang="en-US" altLang="ar-JO"/>
          </a:p>
        </p:txBody>
      </p:sp>
    </p:spTree>
    <p:extLst>
      <p:ext uri="{BB962C8B-B14F-4D97-AF65-F5344CB8AC3E}">
        <p14:creationId xmlns:p14="http://schemas.microsoft.com/office/powerpoint/2010/main" val="538019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2D054-ED12-4F85-B56C-99817F714AB0}"/>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980EE3FF-4B90-4EEE-88EE-B205911C8012}"/>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DFF97A6-3188-45BD-84F8-7CC5C7BA2A97}"/>
              </a:ext>
            </a:extLst>
          </p:cNvPr>
          <p:cNvSpPr>
            <a:spLocks noGrp="1"/>
          </p:cNvSpPr>
          <p:nvPr>
            <p:ph type="sldNum" sz="quarter" idx="12"/>
          </p:nvPr>
        </p:nvSpPr>
        <p:spPr/>
        <p:txBody>
          <a:bodyPr/>
          <a:lstStyle>
            <a:lvl1pPr rtl="1">
              <a:defRPr smtClean="0"/>
            </a:lvl1pPr>
          </a:lstStyle>
          <a:p>
            <a:pPr>
              <a:defRPr/>
            </a:pPr>
            <a:fld id="{5B2D1316-064B-4B56-A192-1369F392BAA2}" type="slidenum">
              <a:rPr lang="ar-SA" altLang="ar-JO"/>
              <a:pPr>
                <a:defRPr/>
              </a:pPr>
              <a:t>‹#›</a:t>
            </a:fld>
            <a:endParaRPr lang="en-US" altLang="ar-JO"/>
          </a:p>
        </p:txBody>
      </p:sp>
    </p:spTree>
    <p:extLst>
      <p:ext uri="{BB962C8B-B14F-4D97-AF65-F5344CB8AC3E}">
        <p14:creationId xmlns:p14="http://schemas.microsoft.com/office/powerpoint/2010/main" val="3989495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458A627B-6B6F-4317-A2B1-23416171957D}"/>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75AEDA18-4CAE-4C93-B1E5-23D63F27B8D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48D779A5-677F-41FB-B3A6-00E2A7D0811E}"/>
              </a:ext>
            </a:extLst>
          </p:cNvPr>
          <p:cNvSpPr>
            <a:spLocks noGrp="1"/>
          </p:cNvSpPr>
          <p:nvPr>
            <p:ph type="sldNum" sz="quarter" idx="12"/>
          </p:nvPr>
        </p:nvSpPr>
        <p:spPr/>
        <p:txBody>
          <a:bodyPr/>
          <a:lstStyle>
            <a:lvl1pPr rtl="1">
              <a:defRPr smtClean="0"/>
            </a:lvl1pPr>
          </a:lstStyle>
          <a:p>
            <a:pPr>
              <a:defRPr/>
            </a:pPr>
            <a:fld id="{B923B4C6-3EE9-43B9-BC8C-ADF4CCC0FABE}" type="slidenum">
              <a:rPr lang="ar-SA" altLang="ar-JO"/>
              <a:pPr>
                <a:defRPr/>
              </a:pPr>
              <a:t>‹#›</a:t>
            </a:fld>
            <a:endParaRPr lang="en-US" altLang="ar-JO"/>
          </a:p>
        </p:txBody>
      </p:sp>
    </p:spTree>
    <p:extLst>
      <p:ext uri="{BB962C8B-B14F-4D97-AF65-F5344CB8AC3E}">
        <p14:creationId xmlns:p14="http://schemas.microsoft.com/office/powerpoint/2010/main" val="91310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3E92B13-9C7D-41D7-A2FF-9A4C0F6F750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FDA8655-0B4D-4631-8BBC-2381D4CB19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396164F-E0CE-4BBC-A6D1-BAA0BF0BE609}"/>
              </a:ext>
            </a:extLst>
          </p:cNvPr>
          <p:cNvSpPr>
            <a:spLocks noGrp="1" noChangeArrowheads="1"/>
          </p:cNvSpPr>
          <p:nvPr>
            <p:ph type="sldNum" sz="quarter" idx="12"/>
          </p:nvPr>
        </p:nvSpPr>
        <p:spPr>
          <a:ln/>
        </p:spPr>
        <p:txBody>
          <a:bodyPr/>
          <a:lstStyle>
            <a:lvl1pPr>
              <a:defRPr/>
            </a:lvl1pPr>
          </a:lstStyle>
          <a:p>
            <a:pPr>
              <a:defRPr/>
            </a:pPr>
            <a:fld id="{DC6982DB-AA07-49A5-B03E-54103C352AFA}" type="slidenum">
              <a:rPr lang="ar-SA" altLang="ar-JO"/>
              <a:pPr>
                <a:defRPr/>
              </a:pPr>
              <a:t>‹#›</a:t>
            </a:fld>
            <a:endParaRPr lang="en-US" altLang="ar-JO"/>
          </a:p>
        </p:txBody>
      </p:sp>
    </p:spTree>
    <p:extLst>
      <p:ext uri="{BB962C8B-B14F-4D97-AF65-F5344CB8AC3E}">
        <p14:creationId xmlns:p14="http://schemas.microsoft.com/office/powerpoint/2010/main" val="1621162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12AB41-F87B-412A-BB32-89F53B0757C0}"/>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7D82B906-8D5E-43BA-B526-D8AC55D49CF2}"/>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B27F850-0E0A-4E91-A80C-8BB11EEB1223}"/>
              </a:ext>
            </a:extLst>
          </p:cNvPr>
          <p:cNvSpPr>
            <a:spLocks noGrp="1"/>
          </p:cNvSpPr>
          <p:nvPr>
            <p:ph type="sldNum" sz="quarter" idx="12"/>
          </p:nvPr>
        </p:nvSpPr>
        <p:spPr/>
        <p:txBody>
          <a:bodyPr/>
          <a:lstStyle>
            <a:lvl1pPr rtl="1">
              <a:defRPr smtClean="0"/>
            </a:lvl1pPr>
          </a:lstStyle>
          <a:p>
            <a:pPr>
              <a:defRPr/>
            </a:pPr>
            <a:fld id="{1A6EEEF0-AC9A-43BE-9CFA-2A7D2C758D0A}" type="slidenum">
              <a:rPr lang="ar-SA" altLang="ar-JO"/>
              <a:pPr>
                <a:defRPr/>
              </a:pPr>
              <a:t>‹#›</a:t>
            </a:fld>
            <a:endParaRPr lang="en-US" altLang="ar-JO"/>
          </a:p>
        </p:txBody>
      </p:sp>
    </p:spTree>
    <p:extLst>
      <p:ext uri="{BB962C8B-B14F-4D97-AF65-F5344CB8AC3E}">
        <p14:creationId xmlns:p14="http://schemas.microsoft.com/office/powerpoint/2010/main" val="35940237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4D793-7525-49E4-9D88-622932702AFB}"/>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3181D244-A7BB-4A22-A2CA-E131DBCE1351}"/>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FB213833-CBFC-4C26-98AE-7B9378F84686}"/>
              </a:ext>
            </a:extLst>
          </p:cNvPr>
          <p:cNvSpPr>
            <a:spLocks noGrp="1"/>
          </p:cNvSpPr>
          <p:nvPr>
            <p:ph type="sldNum" sz="quarter" idx="12"/>
          </p:nvPr>
        </p:nvSpPr>
        <p:spPr/>
        <p:txBody>
          <a:bodyPr/>
          <a:lstStyle>
            <a:lvl1pPr rtl="1">
              <a:defRPr smtClean="0"/>
            </a:lvl1pPr>
          </a:lstStyle>
          <a:p>
            <a:pPr>
              <a:defRPr/>
            </a:pPr>
            <a:fld id="{4D86F4F0-071D-4668-85AD-EA66322BE28D}" type="slidenum">
              <a:rPr lang="ar-SA" altLang="ar-JO"/>
              <a:pPr>
                <a:defRPr/>
              </a:pPr>
              <a:t>‹#›</a:t>
            </a:fld>
            <a:endParaRPr lang="en-US" altLang="ar-JO"/>
          </a:p>
        </p:txBody>
      </p:sp>
    </p:spTree>
    <p:extLst>
      <p:ext uri="{BB962C8B-B14F-4D97-AF65-F5344CB8AC3E}">
        <p14:creationId xmlns:p14="http://schemas.microsoft.com/office/powerpoint/2010/main" val="3334524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7A6C43-4909-4B08-ABEF-8F362350C85F}"/>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F659C7AF-6F3F-4EC6-8BCB-CAB9136A51C2}"/>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400B8785-440B-4847-8E30-08FF7D383356}"/>
              </a:ext>
            </a:extLst>
          </p:cNvPr>
          <p:cNvSpPr>
            <a:spLocks noGrp="1"/>
          </p:cNvSpPr>
          <p:nvPr>
            <p:ph type="sldNum" sz="quarter" idx="12"/>
          </p:nvPr>
        </p:nvSpPr>
        <p:spPr/>
        <p:txBody>
          <a:bodyPr/>
          <a:lstStyle>
            <a:lvl1pPr rtl="1">
              <a:defRPr smtClean="0"/>
            </a:lvl1pPr>
          </a:lstStyle>
          <a:p>
            <a:pPr>
              <a:defRPr/>
            </a:pPr>
            <a:fld id="{205E348F-059A-4FB4-AD75-90EECD369F28}" type="slidenum">
              <a:rPr lang="ar-SA" altLang="ar-JO"/>
              <a:pPr>
                <a:defRPr/>
              </a:pPr>
              <a:t>‹#›</a:t>
            </a:fld>
            <a:endParaRPr lang="en-US" altLang="ar-JO"/>
          </a:p>
        </p:txBody>
      </p:sp>
    </p:spTree>
    <p:extLst>
      <p:ext uri="{BB962C8B-B14F-4D97-AF65-F5344CB8AC3E}">
        <p14:creationId xmlns:p14="http://schemas.microsoft.com/office/powerpoint/2010/main" val="1902094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06CB9-6CA8-483B-B59D-B55FFAB71B91}"/>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81511846-A5D5-46AF-B09A-8A3BFF3F3066}"/>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82054938-AC2F-4E8B-ACAF-BE5790E14DAE}"/>
              </a:ext>
            </a:extLst>
          </p:cNvPr>
          <p:cNvSpPr>
            <a:spLocks noGrp="1"/>
          </p:cNvSpPr>
          <p:nvPr>
            <p:ph type="sldNum" sz="quarter" idx="12"/>
          </p:nvPr>
        </p:nvSpPr>
        <p:spPr/>
        <p:txBody>
          <a:bodyPr/>
          <a:lstStyle>
            <a:lvl1pPr rtl="1">
              <a:defRPr smtClean="0"/>
            </a:lvl1pPr>
          </a:lstStyle>
          <a:p>
            <a:pPr>
              <a:defRPr/>
            </a:pPr>
            <a:fld id="{3C7CEAE6-9B5F-436A-9C74-7B407B102C11}" type="slidenum">
              <a:rPr lang="ar-SA" altLang="ar-JO"/>
              <a:pPr>
                <a:defRPr/>
              </a:pPr>
              <a:t>‹#›</a:t>
            </a:fld>
            <a:endParaRPr lang="en-US" altLang="ar-JO"/>
          </a:p>
        </p:txBody>
      </p:sp>
    </p:spTree>
    <p:extLst>
      <p:ext uri="{BB962C8B-B14F-4D97-AF65-F5344CB8AC3E}">
        <p14:creationId xmlns:p14="http://schemas.microsoft.com/office/powerpoint/2010/main" val="1959353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75B036B-959B-4C60-80AB-160FDECAC4A5}"/>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A5334869-D5A7-41F3-B654-5466B5EE0284}"/>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F9FBF1C-8CB2-43AA-88FB-2C95F3B8318C}"/>
              </a:ext>
            </a:extLst>
          </p:cNvPr>
          <p:cNvSpPr>
            <a:spLocks noGrp="1"/>
          </p:cNvSpPr>
          <p:nvPr>
            <p:ph type="sldNum" sz="quarter" idx="12"/>
          </p:nvPr>
        </p:nvSpPr>
        <p:spPr/>
        <p:txBody>
          <a:bodyPr/>
          <a:lstStyle>
            <a:lvl1pPr rtl="1">
              <a:defRPr smtClean="0"/>
            </a:lvl1pPr>
          </a:lstStyle>
          <a:p>
            <a:pPr>
              <a:defRPr/>
            </a:pPr>
            <a:fld id="{E17462FF-8B4C-4F9D-81B5-1101EA7687CB}" type="slidenum">
              <a:rPr lang="ar-SA" altLang="ar-JO"/>
              <a:pPr>
                <a:defRPr/>
              </a:pPr>
              <a:t>‹#›</a:t>
            </a:fld>
            <a:endParaRPr lang="en-US" altLang="ar-JO"/>
          </a:p>
        </p:txBody>
      </p:sp>
    </p:spTree>
    <p:extLst>
      <p:ext uri="{BB962C8B-B14F-4D97-AF65-F5344CB8AC3E}">
        <p14:creationId xmlns:p14="http://schemas.microsoft.com/office/powerpoint/2010/main" val="802779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20FAAE9-B436-41AF-B706-C99FD72EEC2D}"/>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9697AA1A-9195-4D8C-A4CE-D19D26B23DAE}"/>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71B092B-F7C4-409C-93F4-AABEFD599B37}"/>
              </a:ext>
            </a:extLst>
          </p:cNvPr>
          <p:cNvSpPr>
            <a:spLocks noGrp="1"/>
          </p:cNvSpPr>
          <p:nvPr>
            <p:ph type="sldNum" sz="quarter" idx="12"/>
          </p:nvPr>
        </p:nvSpPr>
        <p:spPr/>
        <p:txBody>
          <a:bodyPr/>
          <a:lstStyle>
            <a:lvl1pPr rtl="1">
              <a:defRPr smtClean="0"/>
            </a:lvl1pPr>
          </a:lstStyle>
          <a:p>
            <a:pPr>
              <a:defRPr/>
            </a:pPr>
            <a:fld id="{C5B73AC8-CB1E-4CE8-AA89-3D42172E3371}" type="slidenum">
              <a:rPr lang="ar-SA" altLang="ar-JO"/>
              <a:pPr>
                <a:defRPr/>
              </a:pPr>
              <a:t>‹#›</a:t>
            </a:fld>
            <a:endParaRPr lang="en-US" altLang="ar-JO"/>
          </a:p>
        </p:txBody>
      </p:sp>
    </p:spTree>
    <p:extLst>
      <p:ext uri="{BB962C8B-B14F-4D97-AF65-F5344CB8AC3E}">
        <p14:creationId xmlns:p14="http://schemas.microsoft.com/office/powerpoint/2010/main" val="30701992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65528-252D-40EB-9B81-B0BD60B1E3CA}"/>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D8E949A3-E894-4202-B7C3-7F32B3524E95}"/>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4ADA4DD-0386-43F4-A84C-1922BC921243}"/>
              </a:ext>
            </a:extLst>
          </p:cNvPr>
          <p:cNvSpPr>
            <a:spLocks noGrp="1"/>
          </p:cNvSpPr>
          <p:nvPr>
            <p:ph type="sldNum" sz="quarter" idx="12"/>
          </p:nvPr>
        </p:nvSpPr>
        <p:spPr/>
        <p:txBody>
          <a:bodyPr/>
          <a:lstStyle>
            <a:lvl1pPr rtl="1">
              <a:defRPr smtClean="0"/>
            </a:lvl1pPr>
          </a:lstStyle>
          <a:p>
            <a:pPr>
              <a:defRPr/>
            </a:pPr>
            <a:fld id="{0013DB4F-F31F-4929-B7FF-6CF92D339621}" type="slidenum">
              <a:rPr lang="ar-SA" altLang="ar-JO"/>
              <a:pPr>
                <a:defRPr/>
              </a:pPr>
              <a:t>‹#›</a:t>
            </a:fld>
            <a:endParaRPr lang="en-US" altLang="ar-JO"/>
          </a:p>
        </p:txBody>
      </p:sp>
    </p:spTree>
    <p:extLst>
      <p:ext uri="{BB962C8B-B14F-4D97-AF65-F5344CB8AC3E}">
        <p14:creationId xmlns:p14="http://schemas.microsoft.com/office/powerpoint/2010/main" val="36070757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666B0-C893-47EA-A62C-62BE8B4D3A12}"/>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4AA4B709-335C-41AB-A7FE-034EC6E0988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8B12C92-FB5C-4D87-A21A-BFF2F301FD1C}"/>
              </a:ext>
            </a:extLst>
          </p:cNvPr>
          <p:cNvSpPr>
            <a:spLocks noGrp="1"/>
          </p:cNvSpPr>
          <p:nvPr>
            <p:ph type="sldNum" sz="quarter" idx="12"/>
          </p:nvPr>
        </p:nvSpPr>
        <p:spPr/>
        <p:txBody>
          <a:bodyPr/>
          <a:lstStyle>
            <a:lvl1pPr rtl="1">
              <a:defRPr smtClean="0"/>
            </a:lvl1pPr>
          </a:lstStyle>
          <a:p>
            <a:pPr>
              <a:defRPr/>
            </a:pPr>
            <a:fld id="{0AF7DD64-513E-4F63-9B93-3239A1C1C146}" type="slidenum">
              <a:rPr lang="ar-SA" altLang="ar-JO"/>
              <a:pPr>
                <a:defRPr/>
              </a:pPr>
              <a:t>‹#›</a:t>
            </a:fld>
            <a:endParaRPr lang="en-US" altLang="ar-JO"/>
          </a:p>
        </p:txBody>
      </p:sp>
    </p:spTree>
    <p:extLst>
      <p:ext uri="{BB962C8B-B14F-4D97-AF65-F5344CB8AC3E}">
        <p14:creationId xmlns:p14="http://schemas.microsoft.com/office/powerpoint/2010/main" val="4095885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7867C75-8235-46B3-9ABC-0966CAA5ABE7}"/>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0F6D702D-499D-47F4-8A62-A3593B544F8B}"/>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ED785084-4E14-43C7-9BB5-1DEB697C3A7D}"/>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5D98A7DF-A237-4E5A-822C-0D0891BFF84A}" type="slidenum">
              <a:rPr lang="en-US" altLang="zh-CN"/>
              <a:pPr>
                <a:defRPr/>
              </a:pPr>
              <a:t>‹#›</a:t>
            </a:fld>
            <a:endParaRPr lang="en-US" altLang="zh-CN"/>
          </a:p>
        </p:txBody>
      </p:sp>
    </p:spTree>
    <p:extLst>
      <p:ext uri="{BB962C8B-B14F-4D97-AF65-F5344CB8AC3E}">
        <p14:creationId xmlns:p14="http://schemas.microsoft.com/office/powerpoint/2010/main" val="472921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49C841-8CAD-4B54-88A4-309D04F53F72}"/>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578FDE20-12EB-4D65-B3BE-599584FDA781}"/>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3FFC9123-84D1-4095-9F42-DF6E9A42BB71}"/>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85418F5E-817F-4F17-9252-51967FB7E1D3}" type="slidenum">
              <a:rPr lang="en-US" altLang="zh-CN"/>
              <a:pPr>
                <a:defRPr/>
              </a:pPr>
              <a:t>‹#›</a:t>
            </a:fld>
            <a:endParaRPr lang="en-US" altLang="zh-CN"/>
          </a:p>
        </p:txBody>
      </p:sp>
    </p:spTree>
    <p:extLst>
      <p:ext uri="{BB962C8B-B14F-4D97-AF65-F5344CB8AC3E}">
        <p14:creationId xmlns:p14="http://schemas.microsoft.com/office/powerpoint/2010/main" val="156013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2B0AD1-AC8D-42DD-AC85-007B826A69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A2CD8F4-D5CC-4B60-85E9-EA0E1B227C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19B8025-7859-4563-840D-66DA21198F46}"/>
              </a:ext>
            </a:extLst>
          </p:cNvPr>
          <p:cNvSpPr>
            <a:spLocks noGrp="1" noChangeArrowheads="1"/>
          </p:cNvSpPr>
          <p:nvPr>
            <p:ph type="sldNum" sz="quarter" idx="12"/>
          </p:nvPr>
        </p:nvSpPr>
        <p:spPr>
          <a:ln/>
        </p:spPr>
        <p:txBody>
          <a:bodyPr/>
          <a:lstStyle>
            <a:lvl1pPr>
              <a:defRPr/>
            </a:lvl1pPr>
          </a:lstStyle>
          <a:p>
            <a:pPr>
              <a:defRPr/>
            </a:pPr>
            <a:fld id="{85B8648C-0E6A-4EF8-B575-2FA4C99E1D69}" type="slidenum">
              <a:rPr lang="ar-SA" altLang="ar-JO"/>
              <a:pPr>
                <a:defRPr/>
              </a:pPr>
              <a:t>‹#›</a:t>
            </a:fld>
            <a:endParaRPr lang="en-US" altLang="ar-JO"/>
          </a:p>
        </p:txBody>
      </p:sp>
    </p:spTree>
    <p:extLst>
      <p:ext uri="{BB962C8B-B14F-4D97-AF65-F5344CB8AC3E}">
        <p14:creationId xmlns:p14="http://schemas.microsoft.com/office/powerpoint/2010/main" val="10442878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837C70-7E0F-48B9-94BE-64CE4CEC3F0F}"/>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4607F8D3-2983-4A3F-9155-5A4613E55808}"/>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FC1D2641-3E10-43E2-93A7-B31C046E5471}"/>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F374086A-BED7-48CD-B0E1-D61A8E1AD067}" type="slidenum">
              <a:rPr lang="en-US" altLang="zh-CN"/>
              <a:pPr>
                <a:defRPr/>
              </a:pPr>
              <a:t>‹#›</a:t>
            </a:fld>
            <a:endParaRPr lang="en-US" altLang="zh-CN"/>
          </a:p>
        </p:txBody>
      </p:sp>
    </p:spTree>
    <p:extLst>
      <p:ext uri="{BB962C8B-B14F-4D97-AF65-F5344CB8AC3E}">
        <p14:creationId xmlns:p14="http://schemas.microsoft.com/office/powerpoint/2010/main" val="856088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BCB18-C258-4A36-B095-E1F89D281321}"/>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6" name="Footer Placeholder 5">
            <a:extLst>
              <a:ext uri="{FF2B5EF4-FFF2-40B4-BE49-F238E27FC236}">
                <a16:creationId xmlns:a16="http://schemas.microsoft.com/office/drawing/2014/main" id="{16916841-5F0E-4B02-B844-219AFAB112E3}"/>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7" name="Slide Number Placeholder 6">
            <a:extLst>
              <a:ext uri="{FF2B5EF4-FFF2-40B4-BE49-F238E27FC236}">
                <a16:creationId xmlns:a16="http://schemas.microsoft.com/office/drawing/2014/main" id="{C8929D7F-C0D2-4E2A-87F6-ABE9599E427E}"/>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26E82308-8C35-4E1C-BB71-E39CF68F2659}" type="slidenum">
              <a:rPr lang="en-US" altLang="zh-CN"/>
              <a:pPr>
                <a:defRPr/>
              </a:pPr>
              <a:t>‹#›</a:t>
            </a:fld>
            <a:endParaRPr lang="en-US" altLang="zh-CN"/>
          </a:p>
        </p:txBody>
      </p:sp>
    </p:spTree>
    <p:extLst>
      <p:ext uri="{BB962C8B-B14F-4D97-AF65-F5344CB8AC3E}">
        <p14:creationId xmlns:p14="http://schemas.microsoft.com/office/powerpoint/2010/main" val="3479328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7CBB03-DD1F-419C-87B4-048B80C85FDF}"/>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8" name="Rectangle 5">
            <a:extLst>
              <a:ext uri="{FF2B5EF4-FFF2-40B4-BE49-F238E27FC236}">
                <a16:creationId xmlns:a16="http://schemas.microsoft.com/office/drawing/2014/main" id="{807335EF-6310-4EA0-8A92-DFB3E1F7AF65}"/>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9" name="Rectangle 6">
            <a:extLst>
              <a:ext uri="{FF2B5EF4-FFF2-40B4-BE49-F238E27FC236}">
                <a16:creationId xmlns:a16="http://schemas.microsoft.com/office/drawing/2014/main" id="{EFF2D2F5-EB26-48B3-8AE2-A08868B4891A}"/>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74DEAB72-9F9F-424C-BFC5-4C7E87A943E3}" type="slidenum">
              <a:rPr lang="en-US" altLang="zh-CN"/>
              <a:pPr>
                <a:defRPr/>
              </a:pPr>
              <a:t>‹#›</a:t>
            </a:fld>
            <a:endParaRPr lang="en-US" altLang="zh-CN"/>
          </a:p>
        </p:txBody>
      </p:sp>
    </p:spTree>
    <p:extLst>
      <p:ext uri="{BB962C8B-B14F-4D97-AF65-F5344CB8AC3E}">
        <p14:creationId xmlns:p14="http://schemas.microsoft.com/office/powerpoint/2010/main" val="1333544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2605390-019B-4396-9813-F0A92E22DB4E}"/>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4" name="Rectangle 5">
            <a:extLst>
              <a:ext uri="{FF2B5EF4-FFF2-40B4-BE49-F238E27FC236}">
                <a16:creationId xmlns:a16="http://schemas.microsoft.com/office/drawing/2014/main" id="{B3CC9CF9-FEBD-4EFE-A215-D4651B72CEBB}"/>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5" name="Rectangle 6">
            <a:extLst>
              <a:ext uri="{FF2B5EF4-FFF2-40B4-BE49-F238E27FC236}">
                <a16:creationId xmlns:a16="http://schemas.microsoft.com/office/drawing/2014/main" id="{ED283D0A-7D6F-4FC5-8812-96E1F05CAAF3}"/>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504F7BAC-F9DF-4C40-9F66-85A62BC4FB47}" type="slidenum">
              <a:rPr lang="en-US" altLang="zh-CN"/>
              <a:pPr>
                <a:defRPr/>
              </a:pPr>
              <a:t>‹#›</a:t>
            </a:fld>
            <a:endParaRPr lang="en-US" altLang="zh-CN"/>
          </a:p>
        </p:txBody>
      </p:sp>
    </p:spTree>
    <p:extLst>
      <p:ext uri="{BB962C8B-B14F-4D97-AF65-F5344CB8AC3E}">
        <p14:creationId xmlns:p14="http://schemas.microsoft.com/office/powerpoint/2010/main" val="3778815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A50BD2-C3CD-4BB8-8B9E-F52B8B6BB182}"/>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3" name="Rectangle 5">
            <a:extLst>
              <a:ext uri="{FF2B5EF4-FFF2-40B4-BE49-F238E27FC236}">
                <a16:creationId xmlns:a16="http://schemas.microsoft.com/office/drawing/2014/main" id="{E2DCAEEB-6C22-479F-926E-6ABDA14123E9}"/>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4" name="Rectangle 6">
            <a:extLst>
              <a:ext uri="{FF2B5EF4-FFF2-40B4-BE49-F238E27FC236}">
                <a16:creationId xmlns:a16="http://schemas.microsoft.com/office/drawing/2014/main" id="{6D3F8375-DC44-4123-8D95-BCDAF4BA58D9}"/>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59539EFF-74EF-411B-9370-296ABB9A41BD}" type="slidenum">
              <a:rPr lang="en-US" altLang="zh-CN"/>
              <a:pPr>
                <a:defRPr/>
              </a:pPr>
              <a:t>‹#›</a:t>
            </a:fld>
            <a:endParaRPr lang="en-US" altLang="zh-CN"/>
          </a:p>
        </p:txBody>
      </p:sp>
    </p:spTree>
    <p:extLst>
      <p:ext uri="{BB962C8B-B14F-4D97-AF65-F5344CB8AC3E}">
        <p14:creationId xmlns:p14="http://schemas.microsoft.com/office/powerpoint/2010/main" val="42491851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D6C5DA4-122B-4007-A04B-51056CDBCBBE}"/>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6" name="Footer Placeholder 5">
            <a:extLst>
              <a:ext uri="{FF2B5EF4-FFF2-40B4-BE49-F238E27FC236}">
                <a16:creationId xmlns:a16="http://schemas.microsoft.com/office/drawing/2014/main" id="{1AFC1329-7E49-4695-ACB3-9004EDAF5E5C}"/>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7" name="Slide Number Placeholder 6">
            <a:extLst>
              <a:ext uri="{FF2B5EF4-FFF2-40B4-BE49-F238E27FC236}">
                <a16:creationId xmlns:a16="http://schemas.microsoft.com/office/drawing/2014/main" id="{4BC0DEA9-A5E5-4143-B5D4-7D265FD13808}"/>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D346C42B-A2F8-44FB-9377-CD6249F0429D}" type="slidenum">
              <a:rPr lang="en-US" altLang="zh-CN"/>
              <a:pPr>
                <a:defRPr/>
              </a:pPr>
              <a:t>‹#›</a:t>
            </a:fld>
            <a:endParaRPr lang="en-US" altLang="zh-CN"/>
          </a:p>
        </p:txBody>
      </p:sp>
    </p:spTree>
    <p:extLst>
      <p:ext uri="{BB962C8B-B14F-4D97-AF65-F5344CB8AC3E}">
        <p14:creationId xmlns:p14="http://schemas.microsoft.com/office/powerpoint/2010/main" val="42192056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7FB3541-96BF-4095-B61D-0E597F9ECD2A}"/>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6" name="Footer Placeholder 5">
            <a:extLst>
              <a:ext uri="{FF2B5EF4-FFF2-40B4-BE49-F238E27FC236}">
                <a16:creationId xmlns:a16="http://schemas.microsoft.com/office/drawing/2014/main" id="{063A9E13-C38E-4730-963F-10E4FB14FA2F}"/>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7" name="Slide Number Placeholder 6">
            <a:extLst>
              <a:ext uri="{FF2B5EF4-FFF2-40B4-BE49-F238E27FC236}">
                <a16:creationId xmlns:a16="http://schemas.microsoft.com/office/drawing/2014/main" id="{9B3310CF-B727-4B9E-A164-EC990883234C}"/>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2A9D6FE6-87F4-4D9E-90F2-02BD338AD25B}" type="slidenum">
              <a:rPr lang="en-US" altLang="zh-CN"/>
              <a:pPr>
                <a:defRPr/>
              </a:pPr>
              <a:t>‹#›</a:t>
            </a:fld>
            <a:endParaRPr lang="en-US" altLang="zh-CN"/>
          </a:p>
        </p:txBody>
      </p:sp>
    </p:spTree>
    <p:extLst>
      <p:ext uri="{BB962C8B-B14F-4D97-AF65-F5344CB8AC3E}">
        <p14:creationId xmlns:p14="http://schemas.microsoft.com/office/powerpoint/2010/main" val="1563086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EA897E-6E85-466A-8DBA-50779F61806E}"/>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03E495D7-6310-4DD6-A3C1-CF7F27683566}"/>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B8DAFC7C-225A-48C0-9537-97849D6B07F6}"/>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05CFD930-89C8-47A0-BE37-36C70E09A7BC}" type="slidenum">
              <a:rPr lang="en-US" altLang="zh-CN"/>
              <a:pPr>
                <a:defRPr/>
              </a:pPr>
              <a:t>‹#›</a:t>
            </a:fld>
            <a:endParaRPr lang="en-US" altLang="zh-CN"/>
          </a:p>
        </p:txBody>
      </p:sp>
    </p:spTree>
    <p:extLst>
      <p:ext uri="{BB962C8B-B14F-4D97-AF65-F5344CB8AC3E}">
        <p14:creationId xmlns:p14="http://schemas.microsoft.com/office/powerpoint/2010/main" val="399201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63784F-C7FB-43AC-93EA-A877F746EC9E}"/>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20B2F322-D527-42CD-BA6B-7B8AF44CC178}"/>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330E648A-7B86-4869-8492-B096794F740A}"/>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02BA6F7B-49FE-4654-AAEF-1E30F434A9EF}" type="slidenum">
              <a:rPr lang="en-US" altLang="zh-CN"/>
              <a:pPr>
                <a:defRPr/>
              </a:pPr>
              <a:t>‹#›</a:t>
            </a:fld>
            <a:endParaRPr lang="en-US" altLang="zh-CN"/>
          </a:p>
        </p:txBody>
      </p:sp>
    </p:spTree>
    <p:extLst>
      <p:ext uri="{BB962C8B-B14F-4D97-AF65-F5344CB8AC3E}">
        <p14:creationId xmlns:p14="http://schemas.microsoft.com/office/powerpoint/2010/main" val="38219764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D98BBF-32F9-4BF8-99CE-CC80E63572E7}"/>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5EBBB7AD-6F07-4EED-8656-CBA02A11D8BC}"/>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80BF2CD2-7D90-4DF6-B458-C248A30000E1}"/>
              </a:ext>
            </a:extLst>
          </p:cNvPr>
          <p:cNvSpPr>
            <a:spLocks noGrp="1" noChangeArrowheads="1"/>
          </p:cNvSpPr>
          <p:nvPr>
            <p:ph type="sldNum" sz="quarter" idx="12"/>
          </p:nvPr>
        </p:nvSpPr>
        <p:spPr/>
        <p:txBody>
          <a:bodyPr/>
          <a:lstStyle>
            <a:lvl1pPr rtl="1">
              <a:defRPr kumimoji="0" smtClean="0">
                <a:latin typeface="Arial" panose="020B0604020202020204" pitchFamily="34" charset="0"/>
              </a:defRPr>
            </a:lvl1pPr>
          </a:lstStyle>
          <a:p>
            <a:pPr>
              <a:defRPr/>
            </a:pPr>
            <a:fld id="{6CD731C2-C947-4F3A-AB72-126923385540}" type="slidenum">
              <a:rPr lang="en-US" altLang="zh-CN"/>
              <a:pPr>
                <a:defRPr/>
              </a:pPr>
              <a:t>‹#›</a:t>
            </a:fld>
            <a:endParaRPr lang="en-US" altLang="zh-CN"/>
          </a:p>
        </p:txBody>
      </p:sp>
    </p:spTree>
    <p:extLst>
      <p:ext uri="{BB962C8B-B14F-4D97-AF65-F5344CB8AC3E}">
        <p14:creationId xmlns:p14="http://schemas.microsoft.com/office/powerpoint/2010/main" val="425833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BD7178-4915-4391-9A00-C7AF7E72F3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617EF9-9EF1-4C9F-9B12-E9DE5A7C5E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18EDD0-C5E3-4B22-8233-53C7E5806372}"/>
              </a:ext>
            </a:extLst>
          </p:cNvPr>
          <p:cNvSpPr>
            <a:spLocks noGrp="1" noChangeArrowheads="1"/>
          </p:cNvSpPr>
          <p:nvPr>
            <p:ph type="sldNum" sz="quarter" idx="12"/>
          </p:nvPr>
        </p:nvSpPr>
        <p:spPr>
          <a:ln/>
        </p:spPr>
        <p:txBody>
          <a:bodyPr/>
          <a:lstStyle>
            <a:lvl1pPr>
              <a:defRPr/>
            </a:lvl1pPr>
          </a:lstStyle>
          <a:p>
            <a:pPr>
              <a:defRPr/>
            </a:pPr>
            <a:fld id="{F2A88B00-51B1-4111-AD37-F85E1F24222B}" type="slidenum">
              <a:rPr lang="ar-SA" altLang="ar-JO"/>
              <a:pPr>
                <a:defRPr/>
              </a:pPr>
              <a:t>‹#›</a:t>
            </a:fld>
            <a:endParaRPr lang="en-US" altLang="ar-JO"/>
          </a:p>
        </p:txBody>
      </p:sp>
    </p:spTree>
    <p:extLst>
      <p:ext uri="{BB962C8B-B14F-4D97-AF65-F5344CB8AC3E}">
        <p14:creationId xmlns:p14="http://schemas.microsoft.com/office/powerpoint/2010/main" val="315924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8D2EA0-6282-42A1-AA57-7F7152D758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85B9F0-E29C-4D40-BB86-8A2E319F0F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83733B-7EFC-4372-92BF-3B8FE61AC8D8}"/>
              </a:ext>
            </a:extLst>
          </p:cNvPr>
          <p:cNvSpPr>
            <a:spLocks noGrp="1" noChangeArrowheads="1"/>
          </p:cNvSpPr>
          <p:nvPr>
            <p:ph type="sldNum" sz="quarter" idx="12"/>
          </p:nvPr>
        </p:nvSpPr>
        <p:spPr>
          <a:ln/>
        </p:spPr>
        <p:txBody>
          <a:bodyPr/>
          <a:lstStyle>
            <a:lvl1pPr>
              <a:defRPr/>
            </a:lvl1pPr>
          </a:lstStyle>
          <a:p>
            <a:pPr>
              <a:defRPr/>
            </a:pPr>
            <a:fld id="{664C3827-0FFD-4755-8388-315F0B5F5924}" type="slidenum">
              <a:rPr lang="ar-SA" altLang="ar-JO"/>
              <a:pPr>
                <a:defRPr/>
              </a:pPr>
              <a:t>‹#›</a:t>
            </a:fld>
            <a:endParaRPr lang="en-US" altLang="ar-JO"/>
          </a:p>
        </p:txBody>
      </p:sp>
    </p:spTree>
    <p:extLst>
      <p:ext uri="{BB962C8B-B14F-4D97-AF65-F5344CB8AC3E}">
        <p14:creationId xmlns:p14="http://schemas.microsoft.com/office/powerpoint/2010/main" val="159027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DD7746-B8EB-478C-9432-21C75622586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1027" name="Rectangle 3">
            <a:extLst>
              <a:ext uri="{FF2B5EF4-FFF2-40B4-BE49-F238E27FC236}">
                <a16:creationId xmlns:a16="http://schemas.microsoft.com/office/drawing/2014/main" id="{6F7B78A4-4F9C-4578-BD1C-7E841EB2247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00F6DC6F-8284-4086-9FE0-5C2B1936B6E9}"/>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4D5A979-821F-4C73-BCBA-26BAEDF05F7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3245D53-C668-40F7-99A5-344464BD9C20}"/>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smtClean="0"/>
            </a:lvl1pPr>
          </a:lstStyle>
          <a:p>
            <a:pPr>
              <a:defRPr/>
            </a:pPr>
            <a:fld id="{DF29C721-5CD1-442E-B01D-BAC3AA98E5A4}" type="slidenum">
              <a:rPr lang="ar-SA" altLang="ar-JO"/>
              <a:pPr>
                <a:defRPr/>
              </a:pPr>
              <a:t>‹#›</a:t>
            </a:fld>
            <a:endParaRPr lang="en-US" altLang="ar-JO"/>
          </a:p>
        </p:txBody>
      </p:sp>
    </p:spTree>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72496DE-4AE2-4933-96E1-A6D76BCDCA3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2051" name="Text Placeholder 2">
            <a:extLst>
              <a:ext uri="{FF2B5EF4-FFF2-40B4-BE49-F238E27FC236}">
                <a16:creationId xmlns:a16="http://schemas.microsoft.com/office/drawing/2014/main" id="{2077205C-E486-4CC0-BB7B-933E1C919D9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4" name="Date Placeholder 3">
            <a:extLst>
              <a:ext uri="{FF2B5EF4-FFF2-40B4-BE49-F238E27FC236}">
                <a16:creationId xmlns:a16="http://schemas.microsoft.com/office/drawing/2014/main" id="{3A373693-5E2C-49D1-9760-E1E6E5B950F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prstClr val="black">
                    <a:tint val="75000"/>
                  </a:prstClr>
                </a:solidFill>
                <a:latin typeface="+mn-lt"/>
                <a:cs typeface="+mn-cs"/>
              </a:defRPr>
            </a:lvl1pPr>
          </a:lstStyle>
          <a:p>
            <a:pPr>
              <a:defRPr/>
            </a:pPr>
            <a:fld id="{EA4D25B6-BCBE-46D4-8628-63388FA690CD}" type="datetimeFigureOut">
              <a:rPr lang="en-US"/>
              <a:pPr>
                <a:defRPr/>
              </a:pPr>
              <a:t>10/24/2019</a:t>
            </a:fld>
            <a:endParaRPr lang="en-US"/>
          </a:p>
        </p:txBody>
      </p:sp>
      <p:sp>
        <p:nvSpPr>
          <p:cNvPr id="5" name="Footer Placeholder 4">
            <a:extLst>
              <a:ext uri="{FF2B5EF4-FFF2-40B4-BE49-F238E27FC236}">
                <a16:creationId xmlns:a16="http://schemas.microsoft.com/office/drawing/2014/main" id="{FB035364-1A11-4E82-8DE9-74D68561F6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86E5AFB-49DE-46C5-84D9-DE2F6EF50A9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rtl="0" eaLnBrk="1" hangingPunct="1">
              <a:defRPr sz="1200" smtClean="0">
                <a:solidFill>
                  <a:srgbClr val="898989"/>
                </a:solidFill>
                <a:latin typeface="Calibri" panose="020F0502020204030204" pitchFamily="34" charset="0"/>
              </a:defRPr>
            </a:lvl1pPr>
          </a:lstStyle>
          <a:p>
            <a:pPr>
              <a:defRPr/>
            </a:pPr>
            <a:fld id="{94151B24-2C61-49DF-8E75-D71E06E52EF3}" type="slidenum">
              <a:rPr lang="ar-SA" altLang="ar-JO"/>
              <a:pPr>
                <a:defRPr/>
              </a:pPr>
              <a:t>‹#›</a:t>
            </a:fld>
            <a:endParaRPr lang="en-US" altLang="ar-JO"/>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F2DFC1-8951-4708-AA58-4CEE4DE62EA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3075" name="Rectangle 3">
            <a:extLst>
              <a:ext uri="{FF2B5EF4-FFF2-40B4-BE49-F238E27FC236}">
                <a16:creationId xmlns:a16="http://schemas.microsoft.com/office/drawing/2014/main" id="{398814DC-D61C-4661-B9D3-DB7DC81DAA5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A2F70AFE-960E-4CE9-8B9B-07384D18654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sz="1400">
                <a:solidFill>
                  <a:srgbClr val="000000"/>
                </a:solidFill>
                <a:cs typeface="+mn-cs"/>
              </a:defRPr>
            </a:lvl1pPr>
          </a:lstStyle>
          <a:p>
            <a:pPr>
              <a:defRPr/>
            </a:pPr>
            <a:endParaRPr lang="en-US"/>
          </a:p>
        </p:txBody>
      </p:sp>
      <p:sp>
        <p:nvSpPr>
          <p:cNvPr id="1029" name="Rectangle 5">
            <a:extLst>
              <a:ext uri="{FF2B5EF4-FFF2-40B4-BE49-F238E27FC236}">
                <a16:creationId xmlns:a16="http://schemas.microsoft.com/office/drawing/2014/main" id="{9DFF85BD-3B0B-46B4-940F-247D9FDA4AB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hangingPunct="1">
              <a:defRPr sz="1400">
                <a:solidFill>
                  <a:srgbClr val="000000"/>
                </a:solidFill>
                <a:cs typeface="+mn-cs"/>
              </a:defRPr>
            </a:lvl1pPr>
          </a:lstStyle>
          <a:p>
            <a:pPr>
              <a:defRPr/>
            </a:pPr>
            <a:endParaRPr lang="en-US"/>
          </a:p>
        </p:txBody>
      </p:sp>
      <p:sp>
        <p:nvSpPr>
          <p:cNvPr id="1030" name="Rectangle 6">
            <a:extLst>
              <a:ext uri="{FF2B5EF4-FFF2-40B4-BE49-F238E27FC236}">
                <a16:creationId xmlns:a16="http://schemas.microsoft.com/office/drawing/2014/main" id="{72846DE7-B865-403F-8AB2-65594666DF9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eaLnBrk="1" hangingPunct="1">
              <a:defRPr sz="1400" smtClean="0">
                <a:solidFill>
                  <a:srgbClr val="000000"/>
                </a:solidFill>
              </a:defRPr>
            </a:lvl1pPr>
          </a:lstStyle>
          <a:p>
            <a:pPr>
              <a:defRPr/>
            </a:pPr>
            <a:fld id="{E75BBD29-C9B9-4C77-84D5-9467526E77B5}" type="slidenum">
              <a:rPr lang="ar-SA" altLang="ar-JO"/>
              <a:pPr>
                <a:defRPr/>
              </a:pPr>
              <a:t>‹#›</a:t>
            </a:fld>
            <a:endParaRPr lang="en-US" altLang="ar-JO"/>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29FFAD3-5DCE-4608-8D30-847FD244D5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4099" name="Rectangle 3">
            <a:extLst>
              <a:ext uri="{FF2B5EF4-FFF2-40B4-BE49-F238E27FC236}">
                <a16:creationId xmlns:a16="http://schemas.microsoft.com/office/drawing/2014/main" id="{285BF52E-1F27-4A54-BFF7-047B77229B4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939E490A-54AF-4952-84D8-A61915EF292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sz="1400">
                <a:solidFill>
                  <a:srgbClr val="000000"/>
                </a:solidFill>
                <a:cs typeface="+mn-cs"/>
              </a:defRPr>
            </a:lvl1pPr>
          </a:lstStyle>
          <a:p>
            <a:pPr>
              <a:defRPr/>
            </a:pPr>
            <a:endParaRPr lang="en-US"/>
          </a:p>
        </p:txBody>
      </p:sp>
      <p:sp>
        <p:nvSpPr>
          <p:cNvPr id="1029" name="Rectangle 5">
            <a:extLst>
              <a:ext uri="{FF2B5EF4-FFF2-40B4-BE49-F238E27FC236}">
                <a16:creationId xmlns:a16="http://schemas.microsoft.com/office/drawing/2014/main" id="{E845FB45-47DC-4ACB-A8CB-38AAE02FFA9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hangingPunct="1">
              <a:defRPr sz="1400">
                <a:solidFill>
                  <a:srgbClr val="000000"/>
                </a:solidFill>
                <a:cs typeface="+mn-cs"/>
              </a:defRPr>
            </a:lvl1pPr>
          </a:lstStyle>
          <a:p>
            <a:pPr>
              <a:defRPr/>
            </a:pPr>
            <a:endParaRPr lang="en-US"/>
          </a:p>
        </p:txBody>
      </p:sp>
      <p:sp>
        <p:nvSpPr>
          <p:cNvPr id="1030" name="Rectangle 6">
            <a:extLst>
              <a:ext uri="{FF2B5EF4-FFF2-40B4-BE49-F238E27FC236}">
                <a16:creationId xmlns:a16="http://schemas.microsoft.com/office/drawing/2014/main" id="{CD98E727-DC97-41CA-B583-ADAF87E2681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eaLnBrk="1" hangingPunct="1">
              <a:defRPr sz="1400" smtClean="0">
                <a:solidFill>
                  <a:srgbClr val="000000"/>
                </a:solidFill>
              </a:defRPr>
            </a:lvl1pPr>
          </a:lstStyle>
          <a:p>
            <a:pPr>
              <a:defRPr/>
            </a:pPr>
            <a:fld id="{AE9BB8AF-0422-4EFB-A30E-746552CC54E8}" type="slidenum">
              <a:rPr lang="ar-SA" altLang="ar-JO"/>
              <a:pPr>
                <a:defRPr/>
              </a:pPr>
              <a:t>‹#›</a:t>
            </a:fld>
            <a:endParaRPr lang="en-US" altLang="ar-JO"/>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054AF87-6CF5-4532-81C9-D1B699E86F4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5123" name="Rectangle 3">
            <a:extLst>
              <a:ext uri="{FF2B5EF4-FFF2-40B4-BE49-F238E27FC236}">
                <a16:creationId xmlns:a16="http://schemas.microsoft.com/office/drawing/2014/main" id="{21978539-596E-4022-BEB8-42EA92461C5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0D5F7DD7-C8B6-4E15-AC82-A16DF922C60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sz="1400">
                <a:solidFill>
                  <a:srgbClr val="000000"/>
                </a:solidFill>
                <a:cs typeface="+mn-cs"/>
              </a:defRPr>
            </a:lvl1pPr>
          </a:lstStyle>
          <a:p>
            <a:pPr>
              <a:defRPr/>
            </a:pPr>
            <a:endParaRPr lang="en-US"/>
          </a:p>
        </p:txBody>
      </p:sp>
      <p:sp>
        <p:nvSpPr>
          <p:cNvPr id="1029" name="Rectangle 5">
            <a:extLst>
              <a:ext uri="{FF2B5EF4-FFF2-40B4-BE49-F238E27FC236}">
                <a16:creationId xmlns:a16="http://schemas.microsoft.com/office/drawing/2014/main" id="{FA706091-19C6-4B1E-A4CA-BC3F10CD6F4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hangingPunct="1">
              <a:defRPr sz="1400">
                <a:solidFill>
                  <a:srgbClr val="000000"/>
                </a:solidFill>
                <a:cs typeface="+mn-cs"/>
              </a:defRPr>
            </a:lvl1pPr>
          </a:lstStyle>
          <a:p>
            <a:pPr>
              <a:defRPr/>
            </a:pPr>
            <a:endParaRPr lang="en-US"/>
          </a:p>
        </p:txBody>
      </p:sp>
      <p:sp>
        <p:nvSpPr>
          <p:cNvPr id="1030" name="Rectangle 6">
            <a:extLst>
              <a:ext uri="{FF2B5EF4-FFF2-40B4-BE49-F238E27FC236}">
                <a16:creationId xmlns:a16="http://schemas.microsoft.com/office/drawing/2014/main" id="{813A5303-5A4A-4303-AF35-D6AD18BA4A1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eaLnBrk="1" hangingPunct="1">
              <a:defRPr sz="1400" smtClean="0">
                <a:solidFill>
                  <a:srgbClr val="000000"/>
                </a:solidFill>
              </a:defRPr>
            </a:lvl1pPr>
          </a:lstStyle>
          <a:p>
            <a:pPr>
              <a:defRPr/>
            </a:pPr>
            <a:fld id="{0B9D50E0-23F0-40C7-B554-502158F7E96A}" type="slidenum">
              <a:rPr lang="ar-SA" altLang="ar-JO"/>
              <a:pPr>
                <a:defRPr/>
              </a:pPr>
              <a:t>‹#›</a:t>
            </a:fld>
            <a:endParaRPr lang="en-US" altLang="ar-JO"/>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FE60518-E389-4640-B2E7-A29585437C2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6147" name="Rectangle 3">
            <a:extLst>
              <a:ext uri="{FF2B5EF4-FFF2-40B4-BE49-F238E27FC236}">
                <a16:creationId xmlns:a16="http://schemas.microsoft.com/office/drawing/2014/main" id="{12533279-5170-4EA4-994B-EA7472CE94D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6A8D9CCD-3466-41A1-AA08-3412EACAE1F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sz="1400">
                <a:solidFill>
                  <a:srgbClr val="000000"/>
                </a:solidFill>
                <a:cs typeface="+mn-cs"/>
              </a:defRPr>
            </a:lvl1pPr>
          </a:lstStyle>
          <a:p>
            <a:pPr>
              <a:defRPr/>
            </a:pPr>
            <a:endParaRPr lang="en-US"/>
          </a:p>
        </p:txBody>
      </p:sp>
      <p:sp>
        <p:nvSpPr>
          <p:cNvPr id="1029" name="Rectangle 5">
            <a:extLst>
              <a:ext uri="{FF2B5EF4-FFF2-40B4-BE49-F238E27FC236}">
                <a16:creationId xmlns:a16="http://schemas.microsoft.com/office/drawing/2014/main" id="{606F1729-27A9-47DA-9BA7-E0B669C48E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hangingPunct="1">
              <a:defRPr sz="1400">
                <a:solidFill>
                  <a:srgbClr val="000000"/>
                </a:solidFill>
                <a:cs typeface="+mn-cs"/>
              </a:defRPr>
            </a:lvl1pPr>
          </a:lstStyle>
          <a:p>
            <a:pPr>
              <a:defRPr/>
            </a:pPr>
            <a:endParaRPr lang="en-US"/>
          </a:p>
        </p:txBody>
      </p:sp>
      <p:sp>
        <p:nvSpPr>
          <p:cNvPr id="1030" name="Rectangle 6">
            <a:extLst>
              <a:ext uri="{FF2B5EF4-FFF2-40B4-BE49-F238E27FC236}">
                <a16:creationId xmlns:a16="http://schemas.microsoft.com/office/drawing/2014/main" id="{13F62774-25DB-44E7-8B67-A8D9EFE85D6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eaLnBrk="1" hangingPunct="1">
              <a:defRPr sz="1400" smtClean="0">
                <a:solidFill>
                  <a:srgbClr val="000000"/>
                </a:solidFill>
              </a:defRPr>
            </a:lvl1pPr>
          </a:lstStyle>
          <a:p>
            <a:pPr>
              <a:defRPr/>
            </a:pPr>
            <a:fld id="{6C9596AB-7EC4-4B95-BECC-8C709C616F4A}" type="slidenum">
              <a:rPr lang="ar-SA" altLang="ar-JO"/>
              <a:pPr>
                <a:defRPr/>
              </a:pPr>
              <a:t>‹#›</a:t>
            </a:fld>
            <a:endParaRPr lang="en-US" altLang="ar-JO"/>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E20A260-480D-4BD7-AC22-F39F34431D2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7171" name="Rectangle 3">
            <a:extLst>
              <a:ext uri="{FF2B5EF4-FFF2-40B4-BE49-F238E27FC236}">
                <a16:creationId xmlns:a16="http://schemas.microsoft.com/office/drawing/2014/main" id="{9539E39A-2C4F-4075-A59F-F494232EBB4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6998F972-234F-4149-AA0C-FE0679EA29A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kumimoji="1" sz="1400">
                <a:solidFill>
                  <a:srgbClr val="000000"/>
                </a:solidFill>
                <a:latin typeface="Times New Roman" pitchFamily="18" charset="0"/>
                <a:cs typeface="+mn-cs"/>
              </a:defRPr>
            </a:lvl1pPr>
          </a:lstStyle>
          <a:p>
            <a:pPr>
              <a:defRPr/>
            </a:pPr>
            <a:endParaRPr lang="en-US" altLang="zh-CN"/>
          </a:p>
        </p:txBody>
      </p:sp>
      <p:sp>
        <p:nvSpPr>
          <p:cNvPr id="1029" name="Rectangle 5">
            <a:extLst>
              <a:ext uri="{FF2B5EF4-FFF2-40B4-BE49-F238E27FC236}">
                <a16:creationId xmlns:a16="http://schemas.microsoft.com/office/drawing/2014/main" id="{C0CF5F7A-8D61-44B0-9C03-91E6BC10755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kumimoji="1" sz="1400">
                <a:solidFill>
                  <a:srgbClr val="000000"/>
                </a:solidFill>
                <a:latin typeface="Times New Roman" pitchFamily="18" charset="0"/>
                <a:cs typeface="+mn-cs"/>
              </a:defRPr>
            </a:lvl1pPr>
          </a:lstStyle>
          <a:p>
            <a:pPr>
              <a:defRPr/>
            </a:pPr>
            <a:endParaRPr lang="en-US" altLang="zh-CN"/>
          </a:p>
        </p:txBody>
      </p:sp>
      <p:sp>
        <p:nvSpPr>
          <p:cNvPr id="1030" name="Rectangle 6">
            <a:extLst>
              <a:ext uri="{FF2B5EF4-FFF2-40B4-BE49-F238E27FC236}">
                <a16:creationId xmlns:a16="http://schemas.microsoft.com/office/drawing/2014/main" id="{D124F417-2424-4FF8-8EAC-A63BDF00D1C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kumimoji="1" sz="1400" smtClean="0">
                <a:solidFill>
                  <a:srgbClr val="000000"/>
                </a:solidFill>
                <a:latin typeface="Times New Roman" panose="02020603050405020304" pitchFamily="18" charset="0"/>
              </a:defRPr>
            </a:lvl1pPr>
          </a:lstStyle>
          <a:p>
            <a:pPr>
              <a:defRPr/>
            </a:pPr>
            <a:fld id="{AD9E4C20-ADF5-4B16-BBFF-436CC6B524F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Lst>
  <p:txStyles>
    <p:titleStyle>
      <a:lvl1pPr algn="ctr" rtl="0" eaLnBrk="0" fontAlgn="base" hangingPunct="0">
        <a:spcBef>
          <a:spcPct val="0"/>
        </a:spcBef>
        <a:spcAft>
          <a:spcPct val="0"/>
        </a:spcAft>
        <a:defRPr kumimoji="1" sz="4400">
          <a:solidFill>
            <a:schemeClr val="tx2"/>
          </a:solidFill>
          <a:latin typeface="+mj-lt"/>
          <a:ea typeface="SimSun" pitchFamily="2" charset="-122"/>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SimSun" pitchFamily="2" charset="-122"/>
        </a:defRPr>
      </a:lvl2pPr>
      <a:lvl3pPr marL="1143000" indent="-228600" algn="l" rtl="0" eaLnBrk="0" fontAlgn="base" hangingPunct="0">
        <a:spcBef>
          <a:spcPct val="20000"/>
        </a:spcBef>
        <a:spcAft>
          <a:spcPct val="0"/>
        </a:spcAft>
        <a:buChar char="•"/>
        <a:defRPr kumimoji="1" sz="2400">
          <a:solidFill>
            <a:schemeClr val="tx1"/>
          </a:solidFill>
          <a:latin typeface="+mn-lt"/>
          <a:ea typeface="SimSun" pitchFamily="2" charset="-122"/>
        </a:defRPr>
      </a:lvl3pPr>
      <a:lvl4pPr marL="1600200" indent="-228600" algn="l" rtl="0" eaLnBrk="0" fontAlgn="base" hangingPunct="0">
        <a:spcBef>
          <a:spcPct val="20000"/>
        </a:spcBef>
        <a:spcAft>
          <a:spcPct val="0"/>
        </a:spcAft>
        <a:buChar char="–"/>
        <a:defRPr kumimoji="1" sz="2000">
          <a:solidFill>
            <a:schemeClr val="tx1"/>
          </a:solidFill>
          <a:latin typeface="+mn-lt"/>
          <a:ea typeface="SimSun" pitchFamily="2" charset="-122"/>
        </a:defRPr>
      </a:lvl4pPr>
      <a:lvl5pPr marL="2057400" indent="-228600" algn="l" rtl="0" eaLnBrk="0" fontAlgn="base" hangingPunct="0">
        <a:spcBef>
          <a:spcPct val="20000"/>
        </a:spcBef>
        <a:spcAft>
          <a:spcPct val="0"/>
        </a:spcAft>
        <a:buChar char="»"/>
        <a:defRPr kumimoji="1" sz="2000">
          <a:solidFill>
            <a:schemeClr val="tx1"/>
          </a:solidFill>
          <a:latin typeface="+mn-lt"/>
          <a:ea typeface="SimSun" pitchFamily="2" charset="-122"/>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9.xml"/><Relationship Id="rId1" Type="http://schemas.openxmlformats.org/officeDocument/2006/relationships/tags" Target="../tags/tag1.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9.xml"/><Relationship Id="rId1" Type="http://schemas.openxmlformats.org/officeDocument/2006/relationships/tags" Target="../tags/tag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F026C84-36B8-4B80-A1BB-69574D7FD4DE}"/>
              </a:ext>
            </a:extLst>
          </p:cNvPr>
          <p:cNvSpPr>
            <a:spLocks noGrp="1" noChangeArrowheads="1"/>
          </p:cNvSpPr>
          <p:nvPr>
            <p:ph type="ctrTitle"/>
          </p:nvPr>
        </p:nvSpPr>
        <p:spPr/>
        <p:txBody>
          <a:bodyPr/>
          <a:lstStyle/>
          <a:p>
            <a:pPr eaLnBrk="1" hangingPunct="1"/>
            <a:r>
              <a:rPr lang="en-US" altLang="ar-JO"/>
              <a:t>Cytokines</a:t>
            </a:r>
          </a:p>
        </p:txBody>
      </p:sp>
      <p:sp>
        <p:nvSpPr>
          <p:cNvPr id="14339" name="Rectangle 3">
            <a:extLst>
              <a:ext uri="{FF2B5EF4-FFF2-40B4-BE49-F238E27FC236}">
                <a16:creationId xmlns:a16="http://schemas.microsoft.com/office/drawing/2014/main" id="{2CFD6AE4-2AF0-4F88-8A3F-C7A8E12C1B48}"/>
              </a:ext>
            </a:extLst>
          </p:cNvPr>
          <p:cNvSpPr>
            <a:spLocks noGrp="1" noChangeArrowheads="1"/>
          </p:cNvSpPr>
          <p:nvPr>
            <p:ph type="subTitle" idx="1"/>
          </p:nvPr>
        </p:nvSpPr>
        <p:spPr/>
        <p:txBody>
          <a:bodyPr/>
          <a:lstStyle/>
          <a:p>
            <a:pPr rtl="0" eaLnBrk="1" hangingPunct="1">
              <a:lnSpc>
                <a:spcPct val="80000"/>
              </a:lnSpc>
              <a:buClr>
                <a:srgbClr val="666633"/>
              </a:buClr>
              <a:buSzPct val="80000"/>
              <a:defRPr/>
            </a:pPr>
            <a:r>
              <a:rPr lang="en-US" sz="2800" dirty="0" err="1">
                <a:solidFill>
                  <a:srgbClr val="009900"/>
                </a:solidFill>
                <a:effectLst>
                  <a:outerShdw blurRad="38100" dist="38100" dir="2700000" algn="tl">
                    <a:srgbClr val="000000"/>
                  </a:outerShdw>
                </a:effectLst>
              </a:rPr>
              <a:t>Dr.Eman</a:t>
            </a:r>
            <a:r>
              <a:rPr lang="en-US" sz="2800" dirty="0">
                <a:solidFill>
                  <a:srgbClr val="009900"/>
                </a:solidFill>
                <a:effectLst>
                  <a:outerShdw blurRad="38100" dist="38100" dir="2700000" algn="tl">
                    <a:srgbClr val="000000"/>
                  </a:outerShdw>
                </a:effectLst>
              </a:rPr>
              <a:t> </a:t>
            </a:r>
            <a:r>
              <a:rPr lang="en-US" sz="2800" dirty="0" err="1">
                <a:solidFill>
                  <a:srgbClr val="009900"/>
                </a:solidFill>
                <a:effectLst>
                  <a:outerShdw blurRad="38100" dist="38100" dir="2700000" algn="tl">
                    <a:srgbClr val="000000"/>
                  </a:outerShdw>
                </a:effectLst>
              </a:rPr>
              <a:t>Albataineh</a:t>
            </a:r>
            <a:r>
              <a:rPr lang="en-US" sz="2800" dirty="0">
                <a:solidFill>
                  <a:srgbClr val="009900"/>
                </a:solidFill>
                <a:effectLst>
                  <a:outerShdw blurRad="38100" dist="38100" dir="2700000" algn="tl">
                    <a:srgbClr val="000000"/>
                  </a:outerShdw>
                </a:effectLst>
              </a:rPr>
              <a:t>,</a:t>
            </a:r>
          </a:p>
          <a:p>
            <a:pPr rtl="0" eaLnBrk="1" hangingPunct="1">
              <a:lnSpc>
                <a:spcPct val="80000"/>
              </a:lnSpc>
              <a:buClr>
                <a:srgbClr val="666633"/>
              </a:buClr>
              <a:buSzPct val="80000"/>
              <a:defRPr/>
            </a:pPr>
            <a:r>
              <a:rPr lang="en-US" sz="2800" dirty="0">
                <a:solidFill>
                  <a:srgbClr val="009900"/>
                </a:solidFill>
                <a:effectLst>
                  <a:outerShdw blurRad="38100" dist="38100" dir="2700000" algn="tl">
                    <a:srgbClr val="000000"/>
                  </a:outerShdw>
                </a:effectLst>
              </a:rPr>
              <a:t> Assistant Prof. Immunology </a:t>
            </a:r>
          </a:p>
          <a:p>
            <a:pPr rtl="0" eaLnBrk="1" hangingPunct="1">
              <a:lnSpc>
                <a:spcPct val="80000"/>
              </a:lnSpc>
              <a:buClr>
                <a:srgbClr val="666633"/>
              </a:buClr>
              <a:buSzPct val="80000"/>
              <a:defRPr/>
            </a:pPr>
            <a:r>
              <a:rPr lang="en-US" sz="2800" dirty="0">
                <a:solidFill>
                  <a:srgbClr val="009900"/>
                </a:solidFill>
                <a:effectLst>
                  <a:outerShdw blurRad="38100" dist="38100" dir="2700000" algn="tl">
                    <a:srgbClr val="000000"/>
                  </a:outerShdw>
                </a:effectLst>
              </a:rPr>
              <a:t>College of Medicine, </a:t>
            </a:r>
            <a:r>
              <a:rPr lang="en-US" sz="2800" dirty="0" err="1">
                <a:solidFill>
                  <a:srgbClr val="009900"/>
                </a:solidFill>
                <a:effectLst>
                  <a:outerShdw blurRad="38100" dist="38100" dir="2700000" algn="tl">
                    <a:srgbClr val="000000"/>
                  </a:outerShdw>
                </a:effectLst>
              </a:rPr>
              <a:t>Mu’tah</a:t>
            </a:r>
            <a:r>
              <a:rPr lang="en-US" sz="2800" dirty="0">
                <a:solidFill>
                  <a:srgbClr val="009900"/>
                </a:solidFill>
                <a:effectLst>
                  <a:outerShdw blurRad="38100" dist="38100" dir="2700000" algn="tl">
                    <a:srgbClr val="000000"/>
                  </a:outerShdw>
                </a:effectLst>
              </a:rPr>
              <a:t> university</a:t>
            </a:r>
          </a:p>
          <a:p>
            <a:pPr rtl="0" eaLnBrk="1" hangingPunct="1">
              <a:lnSpc>
                <a:spcPct val="80000"/>
              </a:lnSpc>
              <a:buClr>
                <a:srgbClr val="666633"/>
              </a:buClr>
              <a:buSzPct val="80000"/>
              <a:defRPr/>
            </a:pPr>
            <a:r>
              <a:rPr lang="en-US" sz="2800" dirty="0">
                <a:solidFill>
                  <a:srgbClr val="009900"/>
                </a:solidFill>
                <a:effectLst>
                  <a:outerShdw blurRad="38100" dist="38100" dir="2700000" algn="tl">
                    <a:srgbClr val="000000"/>
                  </a:outerShdw>
                </a:effectLst>
              </a:rPr>
              <a:t>Immunology, 2</a:t>
            </a:r>
            <a:r>
              <a:rPr lang="en-US" sz="2800" baseline="30000" dirty="0">
                <a:solidFill>
                  <a:srgbClr val="009900"/>
                </a:solidFill>
                <a:effectLst>
                  <a:outerShdw blurRad="38100" dist="38100" dir="2700000" algn="tl">
                    <a:srgbClr val="000000"/>
                  </a:outerShdw>
                </a:effectLst>
              </a:rPr>
              <a:t>nd</a:t>
            </a:r>
            <a:r>
              <a:rPr lang="en-US" sz="2800" dirty="0">
                <a:solidFill>
                  <a:srgbClr val="009900"/>
                </a:solidFill>
                <a:effectLst>
                  <a:outerShdw blurRad="38100" dist="38100" dir="2700000" algn="tl">
                    <a:srgbClr val="000000"/>
                  </a:outerShdw>
                </a:effectLst>
              </a:rPr>
              <a:t> year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A6E96-A296-4F76-8A27-D5DF6BF012AC}"/>
              </a:ext>
            </a:extLst>
          </p:cNvPr>
          <p:cNvSpPr>
            <a:spLocks noGrp="1"/>
          </p:cNvSpPr>
          <p:nvPr>
            <p:ph idx="1"/>
          </p:nvPr>
        </p:nvSpPr>
        <p:spPr>
          <a:xfrm>
            <a:off x="161510" y="170638"/>
            <a:ext cx="8820980" cy="6516724"/>
          </a:xfrm>
        </p:spPr>
        <p:txBody>
          <a:bodyPr/>
          <a:lstStyle/>
          <a:p>
            <a:pPr marL="0" indent="0" algn="ctr" rtl="0" eaLnBrk="1" hangingPunct="1">
              <a:lnSpc>
                <a:spcPct val="80000"/>
              </a:lnSpc>
              <a:spcAft>
                <a:spcPts val="600"/>
              </a:spcAft>
              <a:buNone/>
            </a:pPr>
            <a:r>
              <a:rPr lang="en-US" altLang="ar-JO" sz="3000" b="1" dirty="0">
                <a:latin typeface="Times New Roman" panose="02020603050405020304" pitchFamily="18" charset="0"/>
                <a:cs typeface="Times New Roman" panose="02020603050405020304" pitchFamily="18" charset="0"/>
              </a:rPr>
              <a:t>IL-1 and TNF </a:t>
            </a:r>
            <a:r>
              <a:rPr lang="en-US" altLang="ar-JO" sz="2400" b="1" dirty="0">
                <a:latin typeface="Times New Roman" panose="02020603050405020304" pitchFamily="18" charset="0"/>
                <a:cs typeface="Times New Roman" panose="02020603050405020304" pitchFamily="18" charset="0"/>
              </a:rPr>
              <a:t>alpha</a:t>
            </a:r>
            <a:r>
              <a:rPr lang="en-US" altLang="ar-JO" sz="3000" b="1" dirty="0">
                <a:latin typeface="Times New Roman" panose="02020603050405020304" pitchFamily="18" charset="0"/>
                <a:cs typeface="Times New Roman" panose="02020603050405020304" pitchFamily="18" charset="0"/>
              </a:rPr>
              <a:t> (Pro-inflammatory cytokines)</a:t>
            </a:r>
            <a:r>
              <a:rPr lang="en-US" altLang="ar-JO" sz="3000" dirty="0"/>
              <a:t> </a:t>
            </a:r>
          </a:p>
          <a:p>
            <a:pPr marL="514350" indent="-514350" algn="l" rtl="0" eaLnBrk="1" hangingPunct="1">
              <a:lnSpc>
                <a:spcPct val="80000"/>
              </a:lnSpc>
              <a:buFont typeface="+mj-lt"/>
              <a:buAutoNum type="alphaUcPeriod"/>
            </a:pPr>
            <a:r>
              <a:rPr lang="en-US" altLang="ar-JO" sz="2800" dirty="0">
                <a:latin typeface="Times New Roman" panose="02020603050405020304" pitchFamily="18" charset="0"/>
                <a:cs typeface="Times New Roman" panose="02020603050405020304" pitchFamily="18" charset="0"/>
              </a:rPr>
              <a:t>IL-1 and TNF mediate acute inflammatory responses. </a:t>
            </a:r>
          </a:p>
          <a:p>
            <a:pPr marL="514350" indent="-514350" algn="l" rtl="0" eaLnBrk="1" hangingPunct="1">
              <a:lnSpc>
                <a:spcPct val="80000"/>
              </a:lnSpc>
              <a:buFont typeface="+mj-lt"/>
              <a:buAutoNum type="alphaUcPeriod"/>
            </a:pPr>
            <a:r>
              <a:rPr lang="en-US" altLang="ar-JO" sz="2800" dirty="0">
                <a:latin typeface="Times New Roman" panose="02020603050405020304" pitchFamily="18" charset="0"/>
                <a:cs typeface="Times New Roman" panose="02020603050405020304" pitchFamily="18" charset="0"/>
              </a:rPr>
              <a:t>They  also works synergistically to enhance inflammation. </a:t>
            </a:r>
          </a:p>
          <a:p>
            <a:pPr marL="514350" indent="-514350" algn="l" rtl="0" eaLnBrk="1" hangingPunct="1">
              <a:lnSpc>
                <a:spcPct val="80000"/>
              </a:lnSpc>
              <a:buFont typeface="+mj-lt"/>
              <a:buAutoNum type="alphaUcPeriod"/>
            </a:pPr>
            <a:r>
              <a:rPr lang="en-US" altLang="ar-JO" sz="2800" dirty="0">
                <a:latin typeface="Times New Roman" panose="02020603050405020304" pitchFamily="18" charset="0"/>
                <a:cs typeface="Times New Roman" panose="02020603050405020304" pitchFamily="18" charset="0"/>
              </a:rPr>
              <a:t>They stimulate the synthesis of adhesion factors on endothelial cells and leukocytes that help in cell migration and activates macrophages to secret chemokines that help in chemotaxis. </a:t>
            </a:r>
          </a:p>
          <a:p>
            <a:pPr marL="514350" indent="-514350" algn="l" rtl="0" eaLnBrk="1" hangingPunct="1">
              <a:lnSpc>
                <a:spcPct val="80000"/>
              </a:lnSpc>
              <a:buFont typeface="+mj-lt"/>
              <a:buAutoNum type="alphaUcPeriod"/>
            </a:pPr>
            <a:r>
              <a:rPr lang="en-US" altLang="ar-JO" sz="2800" dirty="0">
                <a:latin typeface="Times New Roman" panose="02020603050405020304" pitchFamily="18" charset="0"/>
                <a:cs typeface="Times New Roman" panose="02020603050405020304" pitchFamily="18" charset="0"/>
              </a:rPr>
              <a:t>They are both produced primarily by local activated monocytes, macrophages and by neutrophils.  </a:t>
            </a:r>
          </a:p>
          <a:p>
            <a:pPr marL="514350" indent="-514350" algn="l" rtl="0" eaLnBrk="1" hangingPunct="1">
              <a:lnSpc>
                <a:spcPct val="80000"/>
              </a:lnSpc>
              <a:buFont typeface="+mj-lt"/>
              <a:buAutoNum type="alphaUcPeriod"/>
            </a:pPr>
            <a:r>
              <a:rPr lang="en-US" altLang="ar-JO" sz="2800" dirty="0">
                <a:latin typeface="Times New Roman" panose="02020603050405020304" pitchFamily="18" charset="0"/>
                <a:cs typeface="Times New Roman" panose="02020603050405020304" pitchFamily="18" charset="0"/>
              </a:rPr>
              <a:t>In sever infection they produced in high quantity affecting on hypothalamus to increase prostaglandin (PGE2) syn. causing fever (endogenous pyrogens) (this is inhibited by aspirin) </a:t>
            </a:r>
          </a:p>
          <a:p>
            <a:pPr marL="514350" indent="-514350" algn="l" rtl="0" eaLnBrk="1" hangingPunct="1">
              <a:lnSpc>
                <a:spcPct val="80000"/>
              </a:lnSpc>
              <a:buFont typeface="+mj-lt"/>
              <a:buAutoNum type="alphaUcPeriod"/>
            </a:pPr>
            <a:r>
              <a:rPr lang="en-US" altLang="ar-JO" sz="2800" dirty="0">
                <a:latin typeface="Times New Roman" panose="02020603050405020304" pitchFamily="18" charset="0"/>
                <a:cs typeface="Times New Roman" panose="02020603050405020304" pitchFamily="18" charset="0"/>
              </a:rPr>
              <a:t>Stimulate the production of acute phase proteins from</a:t>
            </a:r>
            <a:r>
              <a:rPr lang="en-US" altLang="ar-JO" sz="2800" i="1" dirty="0">
                <a:latin typeface="Times New Roman" panose="02020603050405020304" pitchFamily="18" charset="0"/>
                <a:cs typeface="Times New Roman" panose="02020603050405020304" pitchFamily="18" charset="0"/>
              </a:rPr>
              <a:t> liver </a:t>
            </a:r>
            <a:endParaRPr lang="en-US" altLang="ar-JO" sz="2800" dirty="0">
              <a:latin typeface="Times New Roman" panose="02020603050405020304" pitchFamily="18" charset="0"/>
              <a:cs typeface="Times New Roman" panose="02020603050405020304" pitchFamily="18" charset="0"/>
            </a:endParaRPr>
          </a:p>
          <a:p>
            <a:pPr marL="533400" indent="-533400" algn="l" rtl="0" eaLnBrk="1" hangingPunct="1">
              <a:lnSpc>
                <a:spcPct val="80000"/>
              </a:lnSpc>
              <a:buFontTx/>
              <a:buNone/>
            </a:pPr>
            <a:endParaRPr lang="ar-JO" altLang="ar-JO" sz="2800" dirty="0">
              <a:latin typeface="Times New Roman" panose="02020603050405020304" pitchFamily="18" charset="0"/>
              <a:cs typeface="Times New Roman" panose="02020603050405020304" pitchFamily="18" charset="0"/>
            </a:endParaRPr>
          </a:p>
          <a:p>
            <a:pPr algn="l" rtl="0"/>
            <a:endParaRPr lang="en-US" dirty="0"/>
          </a:p>
        </p:txBody>
      </p:sp>
    </p:spTree>
    <p:extLst>
      <p:ext uri="{BB962C8B-B14F-4D97-AF65-F5344CB8AC3E}">
        <p14:creationId xmlns:p14="http://schemas.microsoft.com/office/powerpoint/2010/main" val="54615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a:extLst>
              <a:ext uri="{FF2B5EF4-FFF2-40B4-BE49-F238E27FC236}">
                <a16:creationId xmlns:a16="http://schemas.microsoft.com/office/drawing/2014/main" id="{66859E39-CA33-4AEA-B507-4EF07B03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18" y="1077118"/>
            <a:ext cx="8640763"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7056A9EA-B858-4E76-B7B9-FF5AB20031C3}"/>
              </a:ext>
            </a:extLst>
          </p:cNvPr>
          <p:cNvSpPr>
            <a:spLocks noGrp="1" noChangeArrowheads="1"/>
          </p:cNvSpPr>
          <p:nvPr>
            <p:ph type="body" idx="1"/>
          </p:nvPr>
        </p:nvSpPr>
        <p:spPr>
          <a:xfrm>
            <a:off x="390525" y="296652"/>
            <a:ext cx="8362950" cy="6264696"/>
          </a:xfrm>
        </p:spPr>
        <p:txBody>
          <a:bodyPr/>
          <a:lstStyle/>
          <a:p>
            <a:pPr marL="0" indent="0" algn="ctr" rtl="0" eaLnBrk="1" hangingPunct="1">
              <a:lnSpc>
                <a:spcPct val="80000"/>
              </a:lnSpc>
              <a:buNone/>
              <a:defRPr/>
            </a:pPr>
            <a:r>
              <a:rPr lang="en-US" b="1" dirty="0">
                <a:latin typeface="Times New Roman" pitchFamily="18" charset="0"/>
                <a:cs typeface="Times New Roman" pitchFamily="18" charset="0"/>
              </a:rPr>
              <a:t>IL-12</a:t>
            </a:r>
          </a:p>
          <a:p>
            <a:pPr marL="914400" lvl="1" indent="-514350" algn="l" rtl="0" eaLnBrk="1" hangingPunct="1">
              <a:lnSpc>
                <a:spcPct val="80000"/>
              </a:lnSpc>
              <a:buFont typeface="+mj-lt"/>
              <a:buAutoNum type="alphaUcPeriod"/>
              <a:defRPr/>
            </a:pPr>
            <a:r>
              <a:rPr lang="en-US" dirty="0">
                <a:latin typeface="Times New Roman" pitchFamily="18" charset="0"/>
                <a:cs typeface="Times New Roman" pitchFamily="18" charset="0"/>
              </a:rPr>
              <a:t>Primary mediator of early innate immune responses to intracellular microbes (listeria, mycobacteria and viruses)and </a:t>
            </a:r>
          </a:p>
          <a:p>
            <a:pPr marL="914400" lvl="1" indent="-514350" algn="l" rtl="0" eaLnBrk="1" hangingPunct="1">
              <a:lnSpc>
                <a:spcPct val="80000"/>
              </a:lnSpc>
              <a:buFont typeface="+mj-lt"/>
              <a:buAutoNum type="alphaUcPeriod"/>
              <a:defRPr/>
            </a:pPr>
            <a:r>
              <a:rPr lang="en-US" dirty="0">
                <a:latin typeface="Times New Roman" pitchFamily="18" charset="0"/>
                <a:cs typeface="Times New Roman" pitchFamily="18" charset="0"/>
              </a:rPr>
              <a:t>It is an inducer CD8 T cells, and NK cells.</a:t>
            </a:r>
          </a:p>
          <a:p>
            <a:pPr marL="914400" lvl="1" indent="-514350" algn="l" rtl="0" eaLnBrk="1" hangingPunct="1">
              <a:lnSpc>
                <a:spcPct val="80000"/>
              </a:lnSpc>
              <a:buFont typeface="+mj-lt"/>
              <a:buAutoNum type="alphaUcPeriod"/>
              <a:defRPr/>
            </a:pPr>
            <a:r>
              <a:rPr lang="en-US" dirty="0">
                <a:latin typeface="Times New Roman" pitchFamily="18" charset="0"/>
                <a:cs typeface="Times New Roman" pitchFamily="18" charset="0"/>
              </a:rPr>
              <a:t>TH1 cell differentiation</a:t>
            </a:r>
          </a:p>
          <a:p>
            <a:pPr marL="914400" lvl="1" indent="-514350" algn="l" rtl="0" eaLnBrk="1" hangingPunct="1">
              <a:lnSpc>
                <a:spcPct val="80000"/>
              </a:lnSpc>
              <a:buFont typeface="+mj-lt"/>
              <a:buAutoNum type="alphaUcPeriod"/>
              <a:defRPr/>
            </a:pPr>
            <a:r>
              <a:rPr lang="en-US" dirty="0">
                <a:latin typeface="Times New Roman" pitchFamily="18" charset="0"/>
                <a:cs typeface="Times New Roman" pitchFamily="18" charset="0"/>
              </a:rPr>
              <a:t>It  also stimulates interferon-gamma production from these cells</a:t>
            </a:r>
          </a:p>
          <a:p>
            <a:pPr marL="914400" lvl="1" indent="-514350" algn="l" rtl="0" eaLnBrk="1" hangingPunct="1">
              <a:lnSpc>
                <a:spcPct val="80000"/>
              </a:lnSpc>
              <a:buFont typeface="+mj-lt"/>
              <a:buAutoNum type="alphaUcPeriod"/>
              <a:defRPr/>
            </a:pPr>
            <a:r>
              <a:rPr lang="en-US" dirty="0">
                <a:latin typeface="Times New Roman" pitchFamily="18" charset="0"/>
                <a:cs typeface="Times New Roman" pitchFamily="18" charset="0"/>
              </a:rPr>
              <a:t>It is produced mainly by activated macrophages and dendritic cells.</a:t>
            </a:r>
          </a:p>
          <a:p>
            <a:pPr marL="609600" indent="-609600" algn="l" rtl="0" eaLnBrk="1" hangingPunct="1">
              <a:lnSpc>
                <a:spcPct val="80000"/>
              </a:lnSpc>
              <a:buFontTx/>
              <a:buNone/>
              <a:defRPr/>
            </a:pPr>
            <a:endParaRPr lang="ar-JO"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a:extLst>
              <a:ext uri="{FF2B5EF4-FFF2-40B4-BE49-F238E27FC236}">
                <a16:creationId xmlns:a16="http://schemas.microsoft.com/office/drawing/2014/main" id="{A6A28CE1-4E61-4B0F-9420-D810129A4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30213"/>
            <a:ext cx="4946650"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95C34D57-C912-4BA8-B014-FACECBF94CA5}"/>
              </a:ext>
            </a:extLst>
          </p:cNvPr>
          <p:cNvSpPr>
            <a:spLocks noGrp="1"/>
          </p:cNvSpPr>
          <p:nvPr>
            <p:ph type="title"/>
          </p:nvPr>
        </p:nvSpPr>
        <p:spPr>
          <a:xfrm>
            <a:off x="457200" y="-7938"/>
            <a:ext cx="8229600" cy="1143000"/>
          </a:xfrm>
        </p:spPr>
        <p:txBody>
          <a:bodyPr/>
          <a:lstStyle/>
          <a:p>
            <a:r>
              <a:rPr lang="en-US" altLang="ar-JO" dirty="0"/>
              <a:t>Chemokines</a:t>
            </a:r>
          </a:p>
        </p:txBody>
      </p:sp>
      <p:sp>
        <p:nvSpPr>
          <p:cNvPr id="80899" name="Content Placeholder 2">
            <a:extLst>
              <a:ext uri="{FF2B5EF4-FFF2-40B4-BE49-F238E27FC236}">
                <a16:creationId xmlns:a16="http://schemas.microsoft.com/office/drawing/2014/main" id="{8DF44599-399A-4F4A-B7AD-FEDA4310148A}"/>
              </a:ext>
            </a:extLst>
          </p:cNvPr>
          <p:cNvSpPr>
            <a:spLocks noGrp="1"/>
          </p:cNvSpPr>
          <p:nvPr>
            <p:ph idx="1"/>
          </p:nvPr>
        </p:nvSpPr>
        <p:spPr>
          <a:xfrm>
            <a:off x="457200" y="1135062"/>
            <a:ext cx="8229600" cy="4525963"/>
          </a:xfrm>
        </p:spPr>
        <p:txBody>
          <a:bodyPr/>
          <a:lstStyle/>
          <a:p>
            <a:r>
              <a:rPr lang="en-US" altLang="ar-JO" sz="2800" dirty="0">
                <a:latin typeface="Meridien-Roman"/>
              </a:rPr>
              <a:t>Although there are exceptions, recruitment of neutrophils is mainly mediated by CXC chemokines, monocyte recruitment is more dependent on CC chemokines, and lymphocyte recruitment is mediated by both CXC and CC chemokines.</a:t>
            </a:r>
          </a:p>
          <a:p>
            <a:r>
              <a:rPr lang="en-US" altLang="ar-JO" sz="2800" dirty="0">
                <a:latin typeface="Meridien-Roman"/>
              </a:rPr>
              <a:t>The chemokines of the CC and CXC subfamilies are produced by leukocytes and by several types of tissue cells,</a:t>
            </a:r>
          </a:p>
          <a:p>
            <a:endParaRPr lang="en-US" altLang="ar-JO" sz="2800" dirty="0">
              <a:solidFill>
                <a:srgbClr val="000000"/>
              </a:solidFill>
              <a:latin typeface="Times New Roman" panose="02020603050405020304" pitchFamily="18" charset="0"/>
              <a:cs typeface="Times New Roman" panose="02020603050405020304" pitchFamily="18" charset="0"/>
            </a:endParaRPr>
          </a:p>
          <a:p>
            <a:endParaRPr lang="en-US" altLang="ar-JO" sz="2800" dirty="0">
              <a:solidFill>
                <a:srgbClr val="000000"/>
              </a:solidFill>
              <a:latin typeface="Times New Roman" panose="02020603050405020304" pitchFamily="18" charset="0"/>
              <a:cs typeface="Times New Roman" panose="02020603050405020304" pitchFamily="18" charset="0"/>
            </a:endParaRPr>
          </a:p>
          <a:p>
            <a:endParaRPr lang="en-US" altLang="ar-JO"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95C34D57-C912-4BA8-B014-FACECBF94CA5}"/>
              </a:ext>
            </a:extLst>
          </p:cNvPr>
          <p:cNvSpPr>
            <a:spLocks noGrp="1"/>
          </p:cNvSpPr>
          <p:nvPr>
            <p:ph type="title"/>
          </p:nvPr>
        </p:nvSpPr>
        <p:spPr>
          <a:xfrm>
            <a:off x="457200" y="41482"/>
            <a:ext cx="8229600" cy="1143000"/>
          </a:xfrm>
        </p:spPr>
        <p:txBody>
          <a:bodyPr/>
          <a:lstStyle/>
          <a:p>
            <a:r>
              <a:rPr lang="en-US" altLang="ar-JO" dirty="0"/>
              <a:t>Chemokines</a:t>
            </a:r>
          </a:p>
        </p:txBody>
      </p:sp>
      <p:sp>
        <p:nvSpPr>
          <p:cNvPr id="80899" name="Content Placeholder 2">
            <a:extLst>
              <a:ext uri="{FF2B5EF4-FFF2-40B4-BE49-F238E27FC236}">
                <a16:creationId xmlns:a16="http://schemas.microsoft.com/office/drawing/2014/main" id="{8DF44599-399A-4F4A-B7AD-FEDA4310148A}"/>
              </a:ext>
            </a:extLst>
          </p:cNvPr>
          <p:cNvSpPr>
            <a:spLocks noGrp="1"/>
          </p:cNvSpPr>
          <p:nvPr>
            <p:ph idx="1"/>
          </p:nvPr>
        </p:nvSpPr>
        <p:spPr>
          <a:xfrm>
            <a:off x="457200" y="1184482"/>
            <a:ext cx="8229600" cy="5256361"/>
          </a:xfrm>
        </p:spPr>
        <p:txBody>
          <a:bodyPr/>
          <a:lstStyle/>
          <a:p>
            <a:r>
              <a:rPr lang="en-US" altLang="ar-JO" sz="2800" dirty="0">
                <a:solidFill>
                  <a:srgbClr val="000000"/>
                </a:solidFill>
                <a:latin typeface="Times New Roman" panose="02020603050405020304" pitchFamily="18" charset="0"/>
                <a:cs typeface="Times New Roman" panose="02020603050405020304" pitchFamily="18" charset="0"/>
              </a:rPr>
              <a:t>Chemokines are required for the migration of immune cells from sites of infection into draining lymph nodes (CCR7).</a:t>
            </a:r>
          </a:p>
          <a:p>
            <a:r>
              <a:rPr lang="en-US" altLang="ar-JO" sz="2800" dirty="0">
                <a:solidFill>
                  <a:srgbClr val="000000"/>
                </a:solidFill>
                <a:latin typeface="Times New Roman" panose="02020603050405020304" pitchFamily="18" charset="0"/>
                <a:cs typeface="Times New Roman" panose="02020603050405020304" pitchFamily="18" charset="0"/>
              </a:rPr>
              <a:t>Neutrophils express receptors for (IL-8), the major chemokine supporting neutrophil migration into tissues.</a:t>
            </a:r>
          </a:p>
          <a:p>
            <a:r>
              <a:rPr lang="en-US" altLang="ar-JO" sz="2800" dirty="0">
                <a:solidFill>
                  <a:srgbClr val="000000"/>
                </a:solidFill>
                <a:latin typeface="Times New Roman" panose="02020603050405020304" pitchFamily="18" charset="0"/>
                <a:cs typeface="Times New Roman" panose="02020603050405020304" pitchFamily="18" charset="0"/>
              </a:rPr>
              <a:t>IL8 produced by tissue resident macrophages in response to infections</a:t>
            </a:r>
          </a:p>
          <a:p>
            <a:r>
              <a:rPr lang="en-US" altLang="ar-JO" sz="2800" dirty="0">
                <a:solidFill>
                  <a:srgbClr val="000000"/>
                </a:solidFill>
              </a:rPr>
              <a:t>classical monocytes, express CCR2. This receptor binds several chemokines, the most important one for monocyte recruitment being CCL2</a:t>
            </a:r>
          </a:p>
          <a:p>
            <a:endParaRPr lang="en-US" altLang="ar-JO" sz="2800" dirty="0">
              <a:solidFill>
                <a:srgbClr val="000000"/>
              </a:solidFill>
              <a:latin typeface="Times New Roman" panose="02020603050405020304" pitchFamily="18" charset="0"/>
              <a:cs typeface="Times New Roman" panose="02020603050405020304" pitchFamily="18" charset="0"/>
            </a:endParaRPr>
          </a:p>
          <a:p>
            <a:endParaRPr lang="en-US" altLang="ar-JO" sz="2800" dirty="0">
              <a:solidFill>
                <a:srgbClr val="000000"/>
              </a:solidFill>
              <a:latin typeface="Times New Roman" panose="02020603050405020304" pitchFamily="18" charset="0"/>
              <a:cs typeface="Times New Roman" panose="02020603050405020304" pitchFamily="18" charset="0"/>
            </a:endParaRPr>
          </a:p>
          <a:p>
            <a:endParaRPr lang="en-US" altLang="ar-JO" sz="2800" dirty="0"/>
          </a:p>
        </p:txBody>
      </p:sp>
    </p:spTree>
    <p:extLst>
      <p:ext uri="{BB962C8B-B14F-4D97-AF65-F5344CB8AC3E}">
        <p14:creationId xmlns:p14="http://schemas.microsoft.com/office/powerpoint/2010/main" val="235227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81075B9-DDA8-4C6D-A52A-66A975CE47CE}"/>
              </a:ext>
            </a:extLst>
          </p:cNvPr>
          <p:cNvSpPr>
            <a:spLocks noGrp="1" noChangeArrowheads="1"/>
          </p:cNvSpPr>
          <p:nvPr>
            <p:ph type="title"/>
          </p:nvPr>
        </p:nvSpPr>
        <p:spPr>
          <a:xfrm>
            <a:off x="457200" y="116632"/>
            <a:ext cx="8229600" cy="1143000"/>
          </a:xfrm>
        </p:spPr>
        <p:txBody>
          <a:bodyPr/>
          <a:lstStyle/>
          <a:p>
            <a:pPr eaLnBrk="1" hangingPunct="1"/>
            <a:r>
              <a:rPr lang="en-US" altLang="ar-JO" dirty="0"/>
              <a:t>Type 1 interferon</a:t>
            </a:r>
          </a:p>
        </p:txBody>
      </p:sp>
      <p:sp>
        <p:nvSpPr>
          <p:cNvPr id="81923" name="Rectangle 3">
            <a:extLst>
              <a:ext uri="{FF2B5EF4-FFF2-40B4-BE49-F238E27FC236}">
                <a16:creationId xmlns:a16="http://schemas.microsoft.com/office/drawing/2014/main" id="{E84B52E0-BE03-4575-8A91-104C467C34DB}"/>
              </a:ext>
            </a:extLst>
          </p:cNvPr>
          <p:cNvSpPr>
            <a:spLocks noGrp="1" noChangeArrowheads="1"/>
          </p:cNvSpPr>
          <p:nvPr>
            <p:ph type="body" idx="1"/>
          </p:nvPr>
        </p:nvSpPr>
        <p:spPr>
          <a:xfrm>
            <a:off x="457200" y="1340768"/>
            <a:ext cx="8229600" cy="4895850"/>
          </a:xfrm>
        </p:spPr>
        <p:txBody>
          <a:bodyPr/>
          <a:lstStyle/>
          <a:p>
            <a:pPr algn="l" rtl="0" eaLnBrk="1" hangingPunct="1">
              <a:lnSpc>
                <a:spcPct val="80000"/>
              </a:lnSpc>
            </a:pPr>
            <a:r>
              <a:rPr lang="en-US" altLang="ar-JO" sz="2800" b="1" dirty="0">
                <a:latin typeface="Times New Roman" panose="02020603050405020304" pitchFamily="18" charset="0"/>
                <a:cs typeface="Times New Roman" panose="02020603050405020304" pitchFamily="18" charset="0"/>
              </a:rPr>
              <a:t>Type I Interferons,</a:t>
            </a:r>
            <a:r>
              <a:rPr lang="en-US" altLang="ar-JO" sz="2800" dirty="0">
                <a:latin typeface="Times New Roman" panose="02020603050405020304" pitchFamily="18" charset="0"/>
                <a:cs typeface="Times New Roman" panose="02020603050405020304" pitchFamily="18" charset="0"/>
              </a:rPr>
              <a:t> include 13 subtypes of interferon-alpha, interferon-beta and others. </a:t>
            </a:r>
          </a:p>
          <a:p>
            <a:pPr algn="l" rtl="0" eaLnBrk="1" hangingPunct="1">
              <a:lnSpc>
                <a:spcPct val="80000"/>
              </a:lnSpc>
            </a:pPr>
            <a:r>
              <a:rPr lang="en-US" altLang="ar-JO" sz="2800" dirty="0">
                <a:latin typeface="Times New Roman" panose="02020603050405020304" pitchFamily="18" charset="0"/>
                <a:cs typeface="Times New Roman" panose="02020603050405020304" pitchFamily="18" charset="0"/>
              </a:rPr>
              <a:t>There is only one </a:t>
            </a:r>
            <a:r>
              <a:rPr lang="en-US" altLang="ar-JO" sz="2800" b="1" dirty="0">
                <a:latin typeface="Times New Roman" panose="02020603050405020304" pitchFamily="18" charset="0"/>
                <a:cs typeface="Times New Roman" panose="02020603050405020304" pitchFamily="18" charset="0"/>
              </a:rPr>
              <a:t>type II interferon</a:t>
            </a:r>
            <a:r>
              <a:rPr lang="en-US" altLang="ar-JO" sz="2800" dirty="0">
                <a:latin typeface="Times New Roman" panose="02020603050405020304" pitchFamily="18" charset="0"/>
                <a:cs typeface="Times New Roman" panose="02020603050405020304" pitchFamily="18" charset="0"/>
              </a:rPr>
              <a:t>, interferon-gamma, which is involved in the innate and adaptive immune response. </a:t>
            </a:r>
          </a:p>
          <a:p>
            <a:pPr marL="514350" indent="-514350" algn="l" rtl="0" eaLnBrk="1" hangingPunct="1">
              <a:lnSpc>
                <a:spcPct val="80000"/>
              </a:lnSpc>
              <a:buFont typeface="+mj-lt"/>
              <a:buAutoNum type="arabicPeriod"/>
            </a:pPr>
            <a:r>
              <a:rPr lang="en-US" altLang="ar-JO" sz="2800" dirty="0">
                <a:latin typeface="Times New Roman" panose="02020603050405020304" pitchFamily="18" charset="0"/>
                <a:cs typeface="Times New Roman" panose="02020603050405020304" pitchFamily="18" charset="0"/>
              </a:rPr>
              <a:t>Interferon-alpha (leukocyte) is produced by  monocytes/macrophages;</a:t>
            </a:r>
          </a:p>
          <a:p>
            <a:pPr marL="514350" indent="-514350" algn="l" rtl="0" eaLnBrk="1" hangingPunct="1">
              <a:lnSpc>
                <a:spcPct val="80000"/>
              </a:lnSpc>
              <a:buFont typeface="+mj-lt"/>
              <a:buAutoNum type="arabicPeriod"/>
            </a:pPr>
            <a:r>
              <a:rPr lang="en-US" altLang="ar-JO" sz="2800" dirty="0">
                <a:latin typeface="Times New Roman" panose="02020603050405020304" pitchFamily="18" charset="0"/>
                <a:cs typeface="Times New Roman" panose="02020603050405020304" pitchFamily="18" charset="0"/>
              </a:rPr>
              <a:t>Interferon-beta (fibroblast) by virus-infected cells, and fibroblasts</a:t>
            </a:r>
            <a:r>
              <a:rPr lang="ar-SA" altLang="ar-JO" sz="2800" dirty="0">
                <a:latin typeface="Times New Roman" panose="02020603050405020304" pitchFamily="18" charset="0"/>
                <a:cs typeface="Times New Roman" panose="02020603050405020304" pitchFamily="18" charset="0"/>
              </a:rPr>
              <a:t> </a:t>
            </a:r>
            <a:endParaRPr lang="en-US" altLang="ar-JO" sz="2800" dirty="0">
              <a:latin typeface="Times New Roman" panose="02020603050405020304" pitchFamily="18" charset="0"/>
              <a:cs typeface="Times New Roman" panose="02020603050405020304" pitchFamily="18" charset="0"/>
            </a:endParaRPr>
          </a:p>
          <a:p>
            <a:pPr algn="l" rtl="0" eaLnBrk="1" hangingPunct="1">
              <a:lnSpc>
                <a:spcPct val="80000"/>
              </a:lnSpc>
            </a:pPr>
            <a:endParaRPr lang="en-US" altLang="ar-JO" sz="2800" dirty="0">
              <a:latin typeface="Times New Roman" panose="02020603050405020304" pitchFamily="18" charset="0"/>
              <a:cs typeface="Times New Roman" panose="02020603050405020304" pitchFamily="18" charset="0"/>
            </a:endParaRPr>
          </a:p>
          <a:p>
            <a:pPr algn="l" rtl="0" eaLnBrk="1" hangingPunct="1">
              <a:lnSpc>
                <a:spcPct val="80000"/>
              </a:lnSpc>
            </a:pPr>
            <a:r>
              <a:rPr lang="en-US" altLang="ar-JO" sz="2800" b="1" dirty="0">
                <a:latin typeface="Times New Roman" panose="02020603050405020304" pitchFamily="18" charset="0"/>
                <a:cs typeface="Times New Roman" panose="02020603050405020304" pitchFamily="18" charset="0"/>
              </a:rPr>
              <a:t>The most powerful stimulus for type I interferons is the first immune reaction against viral infection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81075B9-DDA8-4C6D-A52A-66A975CE47CE}"/>
              </a:ext>
            </a:extLst>
          </p:cNvPr>
          <p:cNvSpPr>
            <a:spLocks noGrp="1" noChangeArrowheads="1"/>
          </p:cNvSpPr>
          <p:nvPr>
            <p:ph type="title"/>
          </p:nvPr>
        </p:nvSpPr>
        <p:spPr>
          <a:xfrm>
            <a:off x="457200" y="116632"/>
            <a:ext cx="8229600" cy="1143000"/>
          </a:xfrm>
        </p:spPr>
        <p:txBody>
          <a:bodyPr/>
          <a:lstStyle/>
          <a:p>
            <a:pPr eaLnBrk="1" hangingPunct="1"/>
            <a:r>
              <a:rPr lang="en-US" altLang="ar-JO" dirty="0"/>
              <a:t>Type 1 interferon</a:t>
            </a:r>
          </a:p>
        </p:txBody>
      </p:sp>
      <p:sp>
        <p:nvSpPr>
          <p:cNvPr id="81923" name="Rectangle 3">
            <a:extLst>
              <a:ext uri="{FF2B5EF4-FFF2-40B4-BE49-F238E27FC236}">
                <a16:creationId xmlns:a16="http://schemas.microsoft.com/office/drawing/2014/main" id="{E84B52E0-BE03-4575-8A91-104C467C34DB}"/>
              </a:ext>
            </a:extLst>
          </p:cNvPr>
          <p:cNvSpPr>
            <a:spLocks noGrp="1" noChangeArrowheads="1"/>
          </p:cNvSpPr>
          <p:nvPr>
            <p:ph type="body" idx="1"/>
          </p:nvPr>
        </p:nvSpPr>
        <p:spPr>
          <a:xfrm>
            <a:off x="457200" y="1340768"/>
            <a:ext cx="8229600" cy="4895850"/>
          </a:xfrm>
        </p:spPr>
        <p:txBody>
          <a:bodyPr/>
          <a:lstStyle/>
          <a:p>
            <a:pPr algn="l" rtl="0" eaLnBrk="1" hangingPunct="1">
              <a:lnSpc>
                <a:spcPct val="80000"/>
              </a:lnSpc>
            </a:pPr>
            <a:r>
              <a:rPr lang="en-US" altLang="ar-JO" dirty="0">
                <a:latin typeface="Times New Roman" panose="02020603050405020304" pitchFamily="18" charset="0"/>
                <a:cs typeface="Times New Roman" panose="02020603050405020304" pitchFamily="18" charset="0"/>
              </a:rPr>
              <a:t>produced by any virus-infected cell; </a:t>
            </a:r>
          </a:p>
          <a:p>
            <a:pPr lvl="1" algn="l" rtl="0" eaLnBrk="1" hangingPunct="1">
              <a:lnSpc>
                <a:spcPct val="80000"/>
              </a:lnSpc>
              <a:buFont typeface="Wingdings" panose="05000000000000000000" pitchFamily="2" charset="2"/>
              <a:buChar char="§"/>
            </a:pPr>
            <a:r>
              <a:rPr lang="en-US" altLang="ar-JO" dirty="0">
                <a:latin typeface="Times New Roman" panose="02020603050405020304" pitchFamily="18" charset="0"/>
                <a:cs typeface="Times New Roman" panose="02020603050405020304" pitchFamily="18" charset="0"/>
              </a:rPr>
              <a:t>act paracrine; </a:t>
            </a:r>
            <a:r>
              <a:rPr lang="en-US" altLang="ar-JO" b="1" dirty="0">
                <a:latin typeface="Times New Roman" panose="02020603050405020304" pitchFamily="18" charset="0"/>
                <a:cs typeface="Times New Roman" panose="02020603050405020304" pitchFamily="18" charset="0"/>
              </a:rPr>
              <a:t>induce uninfected cells to produce enzymes capable of degrading viral mRNA</a:t>
            </a:r>
            <a:r>
              <a:rPr lang="ar-SA" altLang="ar-JO" dirty="0">
                <a:latin typeface="Times New Roman" panose="02020603050405020304" pitchFamily="18" charset="0"/>
                <a:cs typeface="Times New Roman" panose="02020603050405020304" pitchFamily="18" charset="0"/>
              </a:rPr>
              <a:t>.</a:t>
            </a:r>
            <a:r>
              <a:rPr lang="en-US" altLang="ar-JO" dirty="0">
                <a:latin typeface="Times New Roman" panose="02020603050405020304" pitchFamily="18" charset="0"/>
                <a:cs typeface="Times New Roman" panose="02020603050405020304" pitchFamily="18" charset="0"/>
              </a:rPr>
              <a:t>(becomes virus resistant)</a:t>
            </a:r>
          </a:p>
          <a:p>
            <a:pPr lvl="1" algn="l" rtl="0" eaLnBrk="1" hangingPunct="1">
              <a:lnSpc>
                <a:spcPct val="80000"/>
              </a:lnSpc>
              <a:buFont typeface="Wingdings" panose="05000000000000000000" pitchFamily="2" charset="2"/>
              <a:buChar char="§"/>
            </a:pPr>
            <a:r>
              <a:rPr lang="en-US" altLang="ar-JO" dirty="0">
                <a:latin typeface="Times New Roman" panose="02020603050405020304" pitchFamily="18" charset="0"/>
                <a:cs typeface="Times New Roman" panose="02020603050405020304" pitchFamily="18" charset="0"/>
              </a:rPr>
              <a:t>Also as autocrine;</a:t>
            </a:r>
            <a:r>
              <a:rPr lang="ar-SA" altLang="ar-JO" dirty="0">
                <a:latin typeface="Times New Roman" panose="02020603050405020304" pitchFamily="18" charset="0"/>
                <a:cs typeface="Times New Roman" panose="02020603050405020304" pitchFamily="18" charset="0"/>
              </a:rPr>
              <a:t> </a:t>
            </a:r>
            <a:r>
              <a:rPr lang="en-US" altLang="ar-JO" b="1" dirty="0">
                <a:latin typeface="Times New Roman" panose="02020603050405020304" pitchFamily="18" charset="0"/>
                <a:cs typeface="Times New Roman" panose="02020603050405020304" pitchFamily="18" charset="0"/>
              </a:rPr>
              <a:t>blocks viral protein synthesis</a:t>
            </a:r>
            <a:r>
              <a:rPr lang="en-US" altLang="ar-JO" dirty="0">
                <a:latin typeface="Times New Roman" panose="02020603050405020304" pitchFamily="18" charset="0"/>
                <a:cs typeface="Times New Roman" panose="02020603050405020304" pitchFamily="18" charset="0"/>
              </a:rPr>
              <a:t> and replication in side the cell</a:t>
            </a:r>
          </a:p>
          <a:p>
            <a:pPr lvl="1" algn="l" rtl="0" eaLnBrk="1" hangingPunct="1">
              <a:lnSpc>
                <a:spcPct val="80000"/>
              </a:lnSpc>
              <a:buFont typeface="Wingdings" panose="05000000000000000000" pitchFamily="2" charset="2"/>
              <a:buChar char="§"/>
            </a:pPr>
            <a:r>
              <a:rPr lang="en-US" altLang="ar-JO" dirty="0">
                <a:latin typeface="Times New Roman" panose="02020603050405020304" pitchFamily="18" charset="0"/>
                <a:cs typeface="Times New Roman" panose="02020603050405020304" pitchFamily="18" charset="0"/>
              </a:rPr>
              <a:t>it also help in CD4 differentiation to TH1cells by increase expression of IL-12 </a:t>
            </a:r>
          </a:p>
          <a:p>
            <a:pPr lvl="1" algn="l" rtl="0" eaLnBrk="1" hangingPunct="1">
              <a:lnSpc>
                <a:spcPct val="80000"/>
              </a:lnSpc>
              <a:buFont typeface="Wingdings" panose="05000000000000000000" pitchFamily="2" charset="2"/>
              <a:buChar char="§"/>
            </a:pPr>
            <a:r>
              <a:rPr lang="en-US" altLang="ar-JO" dirty="0">
                <a:latin typeface="Times New Roman" panose="02020603050405020304" pitchFamily="18" charset="0"/>
                <a:cs typeface="Times New Roman" panose="02020603050405020304" pitchFamily="18" charset="0"/>
              </a:rPr>
              <a:t>and help in activation of CD8 cell in killing virus infected cells </a:t>
            </a:r>
          </a:p>
          <a:p>
            <a:pPr lvl="1" algn="l" rtl="0" eaLnBrk="1" hangingPunct="1">
              <a:lnSpc>
                <a:spcPct val="80000"/>
              </a:lnSpc>
              <a:buFont typeface="Wingdings" panose="05000000000000000000" pitchFamily="2" charset="2"/>
              <a:buChar char="§"/>
            </a:pPr>
            <a:r>
              <a:rPr lang="en-US" altLang="ar-JO" dirty="0">
                <a:latin typeface="Times New Roman" panose="02020603050405020304" pitchFamily="18" charset="0"/>
                <a:cs typeface="Times New Roman" panose="02020603050405020304" pitchFamily="18" charset="0"/>
              </a:rPr>
              <a:t>Activate NK to act against the virus</a:t>
            </a:r>
            <a:endParaRPr lang="ar-JO" altLang="ar-JO" dirty="0">
              <a:latin typeface="Times New Roman" panose="02020603050405020304" pitchFamily="18" charset="0"/>
              <a:cs typeface="Times New Roman" panose="02020603050405020304" pitchFamily="18" charset="0"/>
            </a:endParaRPr>
          </a:p>
          <a:p>
            <a:pPr algn="l" rtl="0" eaLnBrk="1" hangingPunct="1">
              <a:lnSpc>
                <a:spcPct val="80000"/>
              </a:lnSpc>
              <a:buFontTx/>
              <a:buNone/>
            </a:pPr>
            <a:endParaRPr lang="ar-JO" altLang="ar-J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1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CDFB61E-571C-4B24-A682-92A0893E45A6}"/>
              </a:ext>
            </a:extLst>
          </p:cNvPr>
          <p:cNvSpPr>
            <a:spLocks noGrp="1" noChangeArrowheads="1"/>
          </p:cNvSpPr>
          <p:nvPr>
            <p:ph type="title"/>
          </p:nvPr>
        </p:nvSpPr>
        <p:spPr>
          <a:xfrm>
            <a:off x="457200" y="0"/>
            <a:ext cx="8229600" cy="1143000"/>
          </a:xfrm>
        </p:spPr>
        <p:txBody>
          <a:bodyPr/>
          <a:lstStyle/>
          <a:p>
            <a:pPr eaLnBrk="1" hangingPunct="1"/>
            <a:r>
              <a:rPr lang="en-US" altLang="ar-JO" dirty="0"/>
              <a:t>IL-6</a:t>
            </a:r>
          </a:p>
        </p:txBody>
      </p:sp>
      <p:sp>
        <p:nvSpPr>
          <p:cNvPr id="82947" name="Rectangle 3">
            <a:extLst>
              <a:ext uri="{FF2B5EF4-FFF2-40B4-BE49-F238E27FC236}">
                <a16:creationId xmlns:a16="http://schemas.microsoft.com/office/drawing/2014/main" id="{AC3D40BD-2464-4C33-B2FC-726AF5581DF5}"/>
              </a:ext>
            </a:extLst>
          </p:cNvPr>
          <p:cNvSpPr>
            <a:spLocks noGrp="1" noChangeArrowheads="1"/>
          </p:cNvSpPr>
          <p:nvPr>
            <p:ph type="body" idx="1"/>
          </p:nvPr>
        </p:nvSpPr>
        <p:spPr>
          <a:xfrm>
            <a:off x="318356" y="1135930"/>
            <a:ext cx="8507288" cy="5327798"/>
          </a:xfrm>
        </p:spPr>
        <p:txBody>
          <a:bodyPr/>
          <a:lstStyle/>
          <a:p>
            <a:pPr marL="0" indent="0" algn="l" rtl="0" eaLnBrk="1" hangingPunct="1">
              <a:buNone/>
            </a:pPr>
            <a:r>
              <a:rPr lang="en-US" altLang="ar-JO" sz="3600" b="1" dirty="0">
                <a:latin typeface="Times New Roman" panose="02020603050405020304" pitchFamily="18" charset="0"/>
                <a:cs typeface="Times New Roman" panose="02020603050405020304" pitchFamily="18" charset="0"/>
              </a:rPr>
              <a:t>IL-6 functions to </a:t>
            </a:r>
          </a:p>
          <a:p>
            <a:pPr algn="l" rtl="0" eaLnBrk="1" hangingPunct="1">
              <a:buFont typeface="Arial" panose="020B0604020202020204" pitchFamily="34" charset="0"/>
              <a:buChar char="•"/>
            </a:pPr>
            <a:r>
              <a:rPr lang="en-US" altLang="ar-JO" dirty="0">
                <a:latin typeface="Times New Roman" panose="02020603050405020304" pitchFamily="18" charset="0"/>
                <a:cs typeface="Times New Roman" panose="02020603050405020304" pitchFamily="18" charset="0"/>
              </a:rPr>
              <a:t>stimulate the liver to produce acute phase proteins</a:t>
            </a:r>
            <a:r>
              <a:rPr lang="ar-SA" altLang="ar-JO" dirty="0">
                <a:latin typeface="Times New Roman" panose="02020603050405020304" pitchFamily="18" charset="0"/>
                <a:cs typeface="Times New Roman" panose="02020603050405020304" pitchFamily="18" charset="0"/>
              </a:rPr>
              <a:t> </a:t>
            </a:r>
            <a:endParaRPr lang="en-US" altLang="ar-JO" dirty="0">
              <a:latin typeface="Times New Roman" panose="02020603050405020304" pitchFamily="18" charset="0"/>
              <a:cs typeface="Times New Roman" panose="02020603050405020304" pitchFamily="18" charset="0"/>
            </a:endParaRPr>
          </a:p>
          <a:p>
            <a:pPr algn="l" rtl="0" eaLnBrk="1" hangingPunct="1">
              <a:buFont typeface="Arial" panose="020B0604020202020204" pitchFamily="34" charset="0"/>
              <a:buChar char="•"/>
            </a:pPr>
            <a:r>
              <a:rPr lang="en-US" altLang="ar-JO" dirty="0">
                <a:latin typeface="Times New Roman" panose="02020603050405020304" pitchFamily="18" charset="0"/>
                <a:cs typeface="Times New Roman" panose="02020603050405020304" pitchFamily="18" charset="0"/>
              </a:rPr>
              <a:t>From TH2 to stimulates the differentiation and growth of B-lymphocytes</a:t>
            </a:r>
            <a:r>
              <a:rPr lang="ar-JO" altLang="ar-JO" dirty="0">
                <a:latin typeface="Times New Roman" panose="02020603050405020304" pitchFamily="18" charset="0"/>
                <a:cs typeface="Times New Roman" panose="02020603050405020304" pitchFamily="18" charset="0"/>
              </a:rPr>
              <a:t> </a:t>
            </a:r>
            <a:r>
              <a:rPr lang="en-US" altLang="ar-JO" dirty="0">
                <a:latin typeface="Times New Roman" panose="02020603050405020304" pitchFamily="18" charset="0"/>
                <a:cs typeface="Times New Roman" panose="02020603050405020304" pitchFamily="18" charset="0"/>
              </a:rPr>
              <a:t>. </a:t>
            </a:r>
          </a:p>
          <a:p>
            <a:pPr algn="l" rtl="0" eaLnBrk="1" hangingPunct="1">
              <a:buFont typeface="Arial" panose="020B0604020202020204" pitchFamily="34" charset="0"/>
              <a:buChar char="•"/>
            </a:pPr>
            <a:r>
              <a:rPr lang="en-US" altLang="ar-JO" dirty="0">
                <a:latin typeface="Times New Roman" panose="02020603050405020304" pitchFamily="18" charset="0"/>
                <a:cs typeface="Times New Roman" panose="02020603050405020304" pitchFamily="18" charset="0"/>
              </a:rPr>
              <a:t>Pro-inflammatory cytokine</a:t>
            </a:r>
          </a:p>
          <a:p>
            <a:pPr algn="l" rtl="0" eaLnBrk="1" hangingPunct="1">
              <a:buFont typeface="Arial" panose="020B0604020202020204" pitchFamily="34" charset="0"/>
              <a:buChar char="•"/>
            </a:pPr>
            <a:r>
              <a:rPr lang="en-US" altLang="ar-JO" dirty="0">
                <a:latin typeface="Times New Roman" panose="02020603050405020304" pitchFamily="18" charset="0"/>
                <a:cs typeface="Times New Roman" panose="02020603050405020304" pitchFamily="18" charset="0"/>
              </a:rPr>
              <a:t>To differentiate TH to TH17 if TGF beta present</a:t>
            </a:r>
          </a:p>
          <a:p>
            <a:pPr marL="0" indent="0" algn="l" rtl="0" eaLnBrk="1" hangingPunct="1">
              <a:buNone/>
            </a:pPr>
            <a:r>
              <a:rPr lang="en-US" altLang="ar-JO" sz="3600" b="1" dirty="0">
                <a:latin typeface="Times New Roman" panose="02020603050405020304" pitchFamily="18" charset="0"/>
                <a:cs typeface="Times New Roman" panose="02020603050405020304" pitchFamily="18" charset="0"/>
              </a:rPr>
              <a:t>IL-6 is produced by </a:t>
            </a:r>
          </a:p>
          <a:p>
            <a:pPr marL="0" indent="0" algn="l" rtl="0" eaLnBrk="1" hangingPunct="1">
              <a:buNone/>
            </a:pPr>
            <a:r>
              <a:rPr lang="en-US" altLang="ar-JO" dirty="0">
                <a:latin typeface="Times New Roman" panose="02020603050405020304" pitchFamily="18" charset="0"/>
                <a:cs typeface="Times New Roman" panose="02020603050405020304" pitchFamily="18" charset="0"/>
              </a:rPr>
              <a:t>macrophages, monocytes. </a:t>
            </a:r>
            <a:endParaRPr lang="ar-JO" altLang="ar-JO"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CDFB61E-571C-4B24-A682-92A0893E45A6}"/>
              </a:ext>
            </a:extLst>
          </p:cNvPr>
          <p:cNvSpPr>
            <a:spLocks noGrp="1" noChangeArrowheads="1"/>
          </p:cNvSpPr>
          <p:nvPr>
            <p:ph type="title"/>
          </p:nvPr>
        </p:nvSpPr>
        <p:spPr>
          <a:xfrm>
            <a:off x="457200" y="0"/>
            <a:ext cx="8229600" cy="1143000"/>
          </a:xfrm>
        </p:spPr>
        <p:txBody>
          <a:bodyPr/>
          <a:lstStyle/>
          <a:p>
            <a:pPr eaLnBrk="1" hangingPunct="1"/>
            <a:r>
              <a:rPr lang="en-US" altLang="ar-JO" dirty="0"/>
              <a:t>IL-10</a:t>
            </a:r>
          </a:p>
        </p:txBody>
      </p:sp>
      <p:sp>
        <p:nvSpPr>
          <p:cNvPr id="82947" name="Rectangle 3">
            <a:extLst>
              <a:ext uri="{FF2B5EF4-FFF2-40B4-BE49-F238E27FC236}">
                <a16:creationId xmlns:a16="http://schemas.microsoft.com/office/drawing/2014/main" id="{AC3D40BD-2464-4C33-B2FC-726AF5581DF5}"/>
              </a:ext>
            </a:extLst>
          </p:cNvPr>
          <p:cNvSpPr>
            <a:spLocks noGrp="1" noChangeArrowheads="1"/>
          </p:cNvSpPr>
          <p:nvPr>
            <p:ph type="body" idx="1"/>
          </p:nvPr>
        </p:nvSpPr>
        <p:spPr>
          <a:xfrm>
            <a:off x="457200" y="1125538"/>
            <a:ext cx="8229600" cy="4967758"/>
          </a:xfrm>
        </p:spPr>
        <p:txBody>
          <a:bodyPr/>
          <a:lstStyle/>
          <a:p>
            <a:pPr marL="0" indent="0" algn="l" rtl="0" eaLnBrk="1" hangingPunct="1">
              <a:buNone/>
            </a:pPr>
            <a:r>
              <a:rPr lang="en-US" altLang="ar-JO" sz="3600" b="1" dirty="0">
                <a:latin typeface="Times New Roman" panose="02020603050405020304" pitchFamily="18" charset="0"/>
                <a:cs typeface="Times New Roman" panose="02020603050405020304" pitchFamily="18" charset="0"/>
              </a:rPr>
              <a:t>IL-10 (regulatory cytokine) is  </a:t>
            </a:r>
          </a:p>
          <a:p>
            <a:pPr algn="l" rtl="0" eaLnBrk="1" hangingPunct="1">
              <a:buFont typeface="Arial" panose="020B0604020202020204" pitchFamily="34" charset="0"/>
              <a:buChar char="•"/>
            </a:pPr>
            <a:r>
              <a:rPr lang="en-US" altLang="ar-JO" dirty="0">
                <a:latin typeface="Times New Roman" panose="02020603050405020304" pitchFamily="18" charset="0"/>
                <a:cs typeface="Times New Roman" panose="02020603050405020304" pitchFamily="18" charset="0"/>
              </a:rPr>
              <a:t>an inhibitor of activated macrophages and dendritic cells and as such, inhibit production of IL-12 and co-stimulator molecules</a:t>
            </a:r>
          </a:p>
          <a:p>
            <a:pPr algn="l" rtl="0" eaLnBrk="1" hangingPunct="1">
              <a:buFont typeface="Arial" panose="020B0604020202020204" pitchFamily="34" charset="0"/>
              <a:buChar char="•"/>
            </a:pPr>
            <a:r>
              <a:rPr lang="en-US" altLang="ar-JO" dirty="0">
                <a:latin typeface="Times New Roman" panose="02020603050405020304" pitchFamily="18" charset="0"/>
                <a:cs typeface="Times New Roman" panose="02020603050405020304" pitchFamily="18" charset="0"/>
              </a:rPr>
              <a:t>regulates innate immunity and cell-mediated immunity</a:t>
            </a:r>
          </a:p>
          <a:p>
            <a:pPr marL="0" indent="0" algn="l" rtl="0" eaLnBrk="1" hangingPunct="1">
              <a:buNone/>
            </a:pPr>
            <a:r>
              <a:rPr lang="en-US" altLang="ar-JO" sz="3600" b="1" dirty="0">
                <a:latin typeface="Times New Roman" panose="02020603050405020304" pitchFamily="18" charset="0"/>
                <a:cs typeface="Times New Roman" panose="02020603050405020304" pitchFamily="18" charset="0"/>
              </a:rPr>
              <a:t>IL-10 is produced mainly by</a:t>
            </a:r>
            <a:r>
              <a:rPr lang="en-US" altLang="ar-JO" sz="3600" dirty="0">
                <a:latin typeface="Times New Roman" panose="02020603050405020304" pitchFamily="18" charset="0"/>
                <a:cs typeface="Times New Roman" panose="02020603050405020304" pitchFamily="18" charset="0"/>
              </a:rPr>
              <a:t> </a:t>
            </a:r>
          </a:p>
          <a:p>
            <a:pPr algn="l" rtl="0" eaLnBrk="1" hangingPunct="1"/>
            <a:r>
              <a:rPr lang="en-US" altLang="ar-JO" dirty="0" err="1">
                <a:latin typeface="Times New Roman" panose="02020603050405020304" pitchFamily="18" charset="0"/>
                <a:cs typeface="Times New Roman" panose="02020603050405020304" pitchFamily="18" charset="0"/>
              </a:rPr>
              <a:t>Treg</a:t>
            </a:r>
            <a:r>
              <a:rPr lang="en-US" altLang="ar-JO" dirty="0">
                <a:latin typeface="Times New Roman" panose="02020603050405020304" pitchFamily="18" charset="0"/>
                <a:cs typeface="Times New Roman" panose="02020603050405020304" pitchFamily="18" charset="0"/>
              </a:rPr>
              <a:t>, and Th2 cells</a:t>
            </a:r>
            <a:r>
              <a:rPr lang="ar-SA" altLang="ar-JO" dirty="0">
                <a:latin typeface="Times New Roman" panose="02020603050405020304" pitchFamily="18" charset="0"/>
                <a:cs typeface="Times New Roman" panose="02020603050405020304" pitchFamily="18" charset="0"/>
              </a:rPr>
              <a:t>.</a:t>
            </a:r>
            <a:endParaRPr lang="en-US" altLang="ar-J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43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51B04BA-FAC8-4533-96C0-3B8CAD21AD40}"/>
              </a:ext>
            </a:extLst>
          </p:cNvPr>
          <p:cNvSpPr>
            <a:spLocks noGrp="1" noChangeArrowheads="1"/>
          </p:cNvSpPr>
          <p:nvPr>
            <p:ph type="title"/>
          </p:nvPr>
        </p:nvSpPr>
        <p:spPr>
          <a:xfrm>
            <a:off x="455613" y="28575"/>
            <a:ext cx="8229600" cy="1143000"/>
          </a:xfrm>
        </p:spPr>
        <p:txBody>
          <a:bodyPr/>
          <a:lstStyle/>
          <a:p>
            <a:pPr eaLnBrk="1" hangingPunct="1"/>
            <a:r>
              <a:rPr lang="en-US" altLang="ar-JO" dirty="0"/>
              <a:t>Definition</a:t>
            </a:r>
          </a:p>
        </p:txBody>
      </p:sp>
      <p:sp>
        <p:nvSpPr>
          <p:cNvPr id="67587" name="Rectangle 3">
            <a:extLst>
              <a:ext uri="{FF2B5EF4-FFF2-40B4-BE49-F238E27FC236}">
                <a16:creationId xmlns:a16="http://schemas.microsoft.com/office/drawing/2014/main" id="{BE1025DA-2655-4F97-A873-3DFBC996309B}"/>
              </a:ext>
            </a:extLst>
          </p:cNvPr>
          <p:cNvSpPr>
            <a:spLocks noGrp="1" noChangeArrowheads="1"/>
          </p:cNvSpPr>
          <p:nvPr>
            <p:ph type="body" idx="1"/>
          </p:nvPr>
        </p:nvSpPr>
        <p:spPr>
          <a:xfrm>
            <a:off x="455613" y="1171575"/>
            <a:ext cx="8229600" cy="5353769"/>
          </a:xfrm>
        </p:spPr>
        <p:txBody>
          <a:bodyPr/>
          <a:lstStyle/>
          <a:p>
            <a:pPr algn="l" rtl="0" eaLnBrk="1" hangingPunct="1">
              <a:lnSpc>
                <a:spcPct val="80000"/>
              </a:lnSpc>
            </a:pPr>
            <a:r>
              <a:rPr lang="en-US" altLang="ar-JO" sz="3400" b="1" dirty="0"/>
              <a:t>Cytokines</a:t>
            </a:r>
            <a:r>
              <a:rPr lang="en-US" altLang="ar-JO" sz="3400" dirty="0"/>
              <a:t> </a:t>
            </a:r>
            <a:r>
              <a:rPr lang="en-US" altLang="ar-JO" sz="3400" i="1" dirty="0"/>
              <a:t>are low molecular weight, soluble proteins that are produced in response to an antigen and function as chemical messengers for regulating the innate and adaptive immune systems.</a:t>
            </a:r>
          </a:p>
          <a:p>
            <a:pPr algn="l" rtl="0" eaLnBrk="1" hangingPunct="1">
              <a:lnSpc>
                <a:spcPct val="80000"/>
              </a:lnSpc>
            </a:pPr>
            <a:r>
              <a:rPr lang="en-US" altLang="ar-JO" sz="3400" dirty="0"/>
              <a:t>They are produced by virtually all cells involved in innate and adaptive immunity, </a:t>
            </a:r>
          </a:p>
          <a:p>
            <a:pPr algn="l" rtl="0" eaLnBrk="1" hangingPunct="1">
              <a:lnSpc>
                <a:spcPct val="80000"/>
              </a:lnSpc>
            </a:pPr>
            <a:r>
              <a:rPr lang="en-US" altLang="ar-JO" sz="3400" dirty="0"/>
              <a:t>The cytokines, in turn, are then able to bind to specific cytokine receptors on other cells of the immune system and influence their activity.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a:extLst>
              <a:ext uri="{FF2B5EF4-FFF2-40B4-BE49-F238E27FC236}">
                <a16:creationId xmlns:a16="http://schemas.microsoft.com/office/drawing/2014/main" id="{A4379323-E3FF-4D18-BFB8-F476C8EA9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92" y="0"/>
            <a:ext cx="8316416" cy="68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2D97FE9-F9DF-457A-B34C-09D8D6C1C808}"/>
              </a:ext>
            </a:extLst>
          </p:cNvPr>
          <p:cNvSpPr>
            <a:spLocks noGrp="1" noChangeArrowheads="1"/>
          </p:cNvSpPr>
          <p:nvPr>
            <p:ph type="title"/>
          </p:nvPr>
        </p:nvSpPr>
        <p:spPr>
          <a:xfrm>
            <a:off x="457200" y="116632"/>
            <a:ext cx="8229600" cy="1388910"/>
          </a:xfrm>
        </p:spPr>
        <p:txBody>
          <a:bodyPr/>
          <a:lstStyle/>
          <a:p>
            <a:pPr marL="514350" indent="-514350" rtl="0" eaLnBrk="1" hangingPunct="1">
              <a:buFont typeface="+mj-lt"/>
              <a:buAutoNum type="romanUcPeriod" startAt="2"/>
            </a:pPr>
            <a:r>
              <a:rPr lang="en-US" altLang="ar-JO" sz="3600" b="1" dirty="0">
                <a:latin typeface="Times New Roman" panose="02020603050405020304" pitchFamily="18" charset="0"/>
                <a:cs typeface="Times New Roman" panose="02020603050405020304" pitchFamily="18" charset="0"/>
              </a:rPr>
              <a:t>Cytokines that produced by Adaptive Immune Responses</a:t>
            </a:r>
          </a:p>
        </p:txBody>
      </p:sp>
      <p:sp>
        <p:nvSpPr>
          <p:cNvPr id="13315" name="Rectangle 3">
            <a:extLst>
              <a:ext uri="{FF2B5EF4-FFF2-40B4-BE49-F238E27FC236}">
                <a16:creationId xmlns:a16="http://schemas.microsoft.com/office/drawing/2014/main" id="{6A199D67-AD92-403E-8E60-8B1FD07D8785}"/>
              </a:ext>
            </a:extLst>
          </p:cNvPr>
          <p:cNvSpPr>
            <a:spLocks noGrp="1" noChangeArrowheads="1"/>
          </p:cNvSpPr>
          <p:nvPr>
            <p:ph type="body" idx="1"/>
          </p:nvPr>
        </p:nvSpPr>
        <p:spPr>
          <a:xfrm>
            <a:off x="462747" y="1628800"/>
            <a:ext cx="8229600" cy="4464496"/>
          </a:xfrm>
        </p:spPr>
        <p:txBody>
          <a:bodyPr/>
          <a:lstStyle/>
          <a:p>
            <a:pPr algn="l" rtl="0" eaLnBrk="1" hangingPunct="1">
              <a:lnSpc>
                <a:spcPct val="80000"/>
              </a:lnSpc>
              <a:defRPr/>
            </a:pPr>
            <a:endParaRPr lang="en-US" sz="700" dirty="0"/>
          </a:p>
          <a:p>
            <a:pPr algn="l" rtl="0" eaLnBrk="1" hangingPunct="1">
              <a:lnSpc>
                <a:spcPct val="80000"/>
              </a:lnSpc>
              <a:defRPr/>
            </a:pPr>
            <a:r>
              <a:rPr lang="en-US" dirty="0">
                <a:latin typeface="Times New Roman" pitchFamily="18" charset="0"/>
                <a:cs typeface="Times New Roman" pitchFamily="18" charset="0"/>
              </a:rPr>
              <a:t>Cytokines that regulate adaptive immunity are produced primarily by T-lymphocytes Examples include:</a:t>
            </a:r>
          </a:p>
          <a:p>
            <a:pPr algn="l" rtl="0" eaLnBrk="1" hangingPunct="1">
              <a:lnSpc>
                <a:spcPct val="80000"/>
              </a:lnSpc>
              <a:buFontTx/>
              <a:buNone/>
              <a:defRPr/>
            </a:pPr>
            <a:endParaRPr lang="en-US" dirty="0">
              <a:latin typeface="Times New Roman" pitchFamily="18" charset="0"/>
              <a:cs typeface="Times New Roman" pitchFamily="18" charset="0"/>
            </a:endParaRPr>
          </a:p>
          <a:p>
            <a:pPr algn="l" rtl="0" eaLnBrk="1" hangingPunct="1">
              <a:lnSpc>
                <a:spcPct val="80000"/>
              </a:lnSpc>
              <a:buFontTx/>
              <a:buAutoNum type="arabicPeriod"/>
              <a:defRPr/>
            </a:pPr>
            <a:r>
              <a:rPr lang="en-US" dirty="0">
                <a:latin typeface="Times New Roman" pitchFamily="18" charset="0"/>
                <a:cs typeface="Times New Roman" pitchFamily="18" charset="0"/>
              </a:rPr>
              <a:t>Interleukin-2 (IL-2)  </a:t>
            </a:r>
          </a:p>
          <a:p>
            <a:pPr marL="571500" indent="-514350" algn="l" rtl="0" eaLnBrk="1" hangingPunct="1">
              <a:lnSpc>
                <a:spcPct val="80000"/>
              </a:lnSpc>
              <a:buFont typeface="Wingdings" panose="05000000000000000000" pitchFamily="2" charset="2"/>
              <a:buChar char="q"/>
              <a:defRPr/>
            </a:pPr>
            <a:r>
              <a:rPr lang="en-US" sz="2800" dirty="0">
                <a:latin typeface="Times New Roman" pitchFamily="18" charset="0"/>
                <a:cs typeface="Times New Roman" pitchFamily="18" charset="0"/>
              </a:rPr>
              <a:t>is produced by DC, </a:t>
            </a:r>
          </a:p>
          <a:p>
            <a:pPr lvl="1" algn="l" rtl="0" eaLnBrk="1" hangingPunct="1">
              <a:lnSpc>
                <a:spcPct val="80000"/>
              </a:lnSpc>
              <a:buFont typeface="Wingdings" panose="05000000000000000000" pitchFamily="2" charset="2"/>
              <a:buChar char="v"/>
              <a:defRPr/>
            </a:pPr>
            <a:r>
              <a:rPr lang="en-US" dirty="0">
                <a:latin typeface="Times New Roman" pitchFamily="18" charset="0"/>
                <a:cs typeface="Times New Roman" pitchFamily="18" charset="0"/>
              </a:rPr>
              <a:t>it is a growth factor for T-lymphocytes upon activation (3</a:t>
            </a:r>
            <a:r>
              <a:rPr lang="en-US" baseline="30000" dirty="0">
                <a:latin typeface="Times New Roman" pitchFamily="18" charset="0"/>
                <a:cs typeface="Times New Roman" pitchFamily="18" charset="0"/>
              </a:rPr>
              <a:t>rd</a:t>
            </a:r>
            <a:r>
              <a:rPr lang="en-US" dirty="0">
                <a:latin typeface="Times New Roman" pitchFamily="18" charset="0"/>
                <a:cs typeface="Times New Roman" pitchFamily="18" charset="0"/>
              </a:rPr>
              <a:t> signal) , it activates B cells</a:t>
            </a:r>
          </a:p>
          <a:p>
            <a:pPr marL="571500" indent="-514350" algn="l" rtl="0" eaLnBrk="1" hangingPunct="1">
              <a:lnSpc>
                <a:spcPct val="80000"/>
              </a:lnSpc>
              <a:buFont typeface="Wingdings" panose="05000000000000000000" pitchFamily="2" charset="2"/>
              <a:buChar char="q"/>
              <a:defRPr/>
            </a:pPr>
            <a:r>
              <a:rPr lang="en-US" sz="2800" dirty="0">
                <a:latin typeface="Times New Roman" pitchFamily="18" charset="0"/>
                <a:cs typeface="Times New Roman" pitchFamily="18" charset="0"/>
              </a:rPr>
              <a:t>and produced by Th1 cells </a:t>
            </a:r>
          </a:p>
          <a:p>
            <a:pPr marL="971550" lvl="1" indent="-514350" algn="l" rtl="0" eaLnBrk="1" hangingPunct="1">
              <a:lnSpc>
                <a:spcPct val="80000"/>
              </a:lnSpc>
              <a:buFont typeface="Wingdings" panose="05000000000000000000" pitchFamily="2" charset="2"/>
              <a:buChar char="v"/>
              <a:defRPr/>
            </a:pPr>
            <a:r>
              <a:rPr lang="en-US" dirty="0">
                <a:latin typeface="Times New Roman" pitchFamily="18" charset="0"/>
                <a:cs typeface="Times New Roman" pitchFamily="18" charset="0"/>
              </a:rPr>
              <a:t>to activate CD8 cells.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5C77D5-ACDC-4D46-A984-78F4CFB3CC06}"/>
              </a:ext>
            </a:extLst>
          </p:cNvPr>
          <p:cNvSpPr>
            <a:spLocks noGrp="1"/>
          </p:cNvSpPr>
          <p:nvPr>
            <p:ph idx="1"/>
          </p:nvPr>
        </p:nvSpPr>
        <p:spPr>
          <a:xfrm>
            <a:off x="457200" y="296652"/>
            <a:ext cx="8229600" cy="6264696"/>
          </a:xfrm>
        </p:spPr>
        <p:txBody>
          <a:bodyPr/>
          <a:lstStyle/>
          <a:p>
            <a:pPr marL="0" indent="0" algn="l" rtl="0" eaLnBrk="1" hangingPunct="1">
              <a:lnSpc>
                <a:spcPct val="80000"/>
              </a:lnSpc>
              <a:buFontTx/>
              <a:buNone/>
              <a:defRPr/>
            </a:pPr>
            <a:r>
              <a:rPr lang="en-US" dirty="0">
                <a:latin typeface="Times New Roman" pitchFamily="18" charset="0"/>
                <a:cs typeface="Times New Roman" pitchFamily="18" charset="0"/>
              </a:rPr>
              <a:t>2. Interleukin-4 (IL-4)  </a:t>
            </a:r>
          </a:p>
          <a:p>
            <a:pPr marL="914400" lvl="1" indent="-514350" algn="l" rtl="0" eaLnBrk="1" hangingPunct="1">
              <a:lnSpc>
                <a:spcPct val="80000"/>
              </a:lnSpc>
              <a:buFont typeface="+mj-lt"/>
              <a:buAutoNum type="alphaUcPeriod"/>
              <a:defRPr/>
            </a:pPr>
            <a:r>
              <a:rPr lang="en-US" dirty="0">
                <a:latin typeface="Times New Roman" pitchFamily="18" charset="0"/>
                <a:cs typeface="Times New Roman" pitchFamily="18" charset="0"/>
              </a:rPr>
              <a:t>a B cell growth major stimulus for production of </a:t>
            </a:r>
            <a:r>
              <a:rPr lang="en-US" dirty="0" err="1">
                <a:latin typeface="Times New Roman" pitchFamily="18" charset="0"/>
                <a:cs typeface="Times New Roman" pitchFamily="18" charset="0"/>
              </a:rPr>
              <a:t>IgE</a:t>
            </a:r>
            <a:r>
              <a:rPr lang="en-US" dirty="0">
                <a:latin typeface="Times New Roman" pitchFamily="18" charset="0"/>
                <a:cs typeface="Times New Roman" pitchFamily="18" charset="0"/>
              </a:rPr>
              <a:t> in B cells </a:t>
            </a:r>
          </a:p>
          <a:p>
            <a:pPr marL="857250" lvl="1" indent="-457200" algn="l" rtl="0" eaLnBrk="1" hangingPunct="1">
              <a:lnSpc>
                <a:spcPct val="80000"/>
              </a:lnSpc>
              <a:buFontTx/>
              <a:buAutoNum type="alphaUcPeriod"/>
              <a:defRPr/>
            </a:pPr>
            <a:r>
              <a:rPr lang="en-US" dirty="0">
                <a:latin typeface="Times New Roman" pitchFamily="18" charset="0"/>
                <a:cs typeface="Times New Roman" pitchFamily="18" charset="0"/>
              </a:rPr>
              <a:t>and the development of Th2 cells in allergy. </a:t>
            </a:r>
          </a:p>
          <a:p>
            <a:pPr marL="857250" lvl="1" indent="-457200" algn="l" rtl="0" eaLnBrk="1" hangingPunct="1">
              <a:lnSpc>
                <a:spcPct val="80000"/>
              </a:lnSpc>
              <a:buFontTx/>
              <a:buAutoNum type="alphaUcPeriod"/>
              <a:defRPr/>
            </a:pPr>
            <a:r>
              <a:rPr lang="en-US" dirty="0">
                <a:latin typeface="Times New Roman" pitchFamily="18" charset="0"/>
                <a:cs typeface="Times New Roman" pitchFamily="18" charset="0"/>
              </a:rPr>
              <a:t>It also antagonizes the effects of interferon-gamma and thus inhibits cell-mediated immunity. </a:t>
            </a:r>
          </a:p>
          <a:p>
            <a:pPr marL="457200" indent="-457200" algn="l" rtl="0" eaLnBrk="1" hangingPunct="1">
              <a:lnSpc>
                <a:spcPct val="80000"/>
              </a:lnSpc>
              <a:buFont typeface="Wingdings" panose="05000000000000000000" pitchFamily="2" charset="2"/>
              <a:buChar char="q"/>
              <a:defRPr/>
            </a:pPr>
            <a:r>
              <a:rPr lang="en-US" sz="2800" dirty="0">
                <a:latin typeface="Times New Roman" pitchFamily="18" charset="0"/>
                <a:cs typeface="Times New Roman" pitchFamily="18" charset="0"/>
              </a:rPr>
              <a:t>Produced mainly by Th2 cells and mast cells</a:t>
            </a:r>
            <a:r>
              <a:rPr lang="en-US" dirty="0">
                <a:latin typeface="Times New Roman" pitchFamily="18" charset="0"/>
                <a:cs typeface="Times New Roman" pitchFamily="18" charset="0"/>
              </a:rPr>
              <a:t>.</a:t>
            </a:r>
          </a:p>
          <a:p>
            <a:pPr marL="457200" indent="-457200" algn="l" rtl="0" eaLnBrk="1" hangingPunct="1">
              <a:lnSpc>
                <a:spcPct val="80000"/>
              </a:lnSpc>
              <a:buFontTx/>
              <a:buAutoNum type="arabicPeriod" startAt="3"/>
              <a:defRPr/>
            </a:pPr>
            <a:r>
              <a:rPr lang="en-US" dirty="0">
                <a:latin typeface="Times New Roman" pitchFamily="18" charset="0"/>
                <a:cs typeface="Times New Roman" pitchFamily="18" charset="0"/>
              </a:rPr>
              <a:t>Interleukin-5 (IL-5)  </a:t>
            </a:r>
          </a:p>
          <a:p>
            <a:pPr marL="914400" lvl="1" indent="-514350" algn="l" rtl="0" eaLnBrk="1" hangingPunct="1">
              <a:lnSpc>
                <a:spcPct val="80000"/>
              </a:lnSpc>
              <a:buFont typeface="+mj-lt"/>
              <a:buAutoNum type="alphaUcPeriod"/>
              <a:defRPr/>
            </a:pPr>
            <a:r>
              <a:rPr lang="en-US" dirty="0">
                <a:latin typeface="Times New Roman" pitchFamily="18" charset="0"/>
                <a:cs typeface="Times New Roman" pitchFamily="18" charset="0"/>
              </a:rPr>
              <a:t>a growth and activating factor for eosinophils as a defense against helminths. </a:t>
            </a:r>
          </a:p>
          <a:p>
            <a:pPr marL="857250" lvl="1" indent="-457200" algn="l" rtl="0" eaLnBrk="1" hangingPunct="1">
              <a:lnSpc>
                <a:spcPct val="80000"/>
              </a:lnSpc>
              <a:buFontTx/>
              <a:buAutoNum type="alphaUcPeriod"/>
              <a:defRPr/>
            </a:pPr>
            <a:r>
              <a:rPr lang="en-US" dirty="0">
                <a:latin typeface="Times New Roman" pitchFamily="18" charset="0"/>
                <a:cs typeface="Times New Roman" pitchFamily="18" charset="0"/>
              </a:rPr>
              <a:t>It also stimulates the proliferation and differentiation of antigen-activated B-lymphocytes and the production of IgA. </a:t>
            </a:r>
          </a:p>
          <a:p>
            <a:pPr algn="l" rtl="0" eaLnBrk="1" hangingPunct="1">
              <a:lnSpc>
                <a:spcPct val="80000"/>
              </a:lnSpc>
              <a:buFont typeface="Wingdings" panose="05000000000000000000" pitchFamily="2" charset="2"/>
              <a:buChar char="q"/>
              <a:defRPr/>
            </a:pPr>
            <a:r>
              <a:rPr lang="en-US" sz="2800" dirty="0">
                <a:latin typeface="Times New Roman" pitchFamily="18" charset="0"/>
                <a:cs typeface="Times New Roman" pitchFamily="18" charset="0"/>
              </a:rPr>
              <a:t>Produced mainly by Th2 cells.</a:t>
            </a:r>
          </a:p>
          <a:p>
            <a:pPr algn="l" rtl="0"/>
            <a:endParaRPr lang="en-US" sz="4000" dirty="0"/>
          </a:p>
        </p:txBody>
      </p:sp>
    </p:spTree>
    <p:extLst>
      <p:ext uri="{BB962C8B-B14F-4D97-AF65-F5344CB8AC3E}">
        <p14:creationId xmlns:p14="http://schemas.microsoft.com/office/powerpoint/2010/main" val="3465289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81ED6C2E-508D-47EC-B6DA-2EDFFED7D0D5}"/>
              </a:ext>
            </a:extLst>
          </p:cNvPr>
          <p:cNvSpPr>
            <a:spLocks noGrp="1" noChangeArrowheads="1"/>
          </p:cNvSpPr>
          <p:nvPr>
            <p:ph type="body" idx="1"/>
          </p:nvPr>
        </p:nvSpPr>
        <p:spPr>
          <a:xfrm>
            <a:off x="457200" y="225003"/>
            <a:ext cx="8229600" cy="6407993"/>
          </a:xfrm>
        </p:spPr>
        <p:txBody>
          <a:bodyPr/>
          <a:lstStyle/>
          <a:p>
            <a:pPr algn="ctr" rtl="0" eaLnBrk="1" hangingPunct="1">
              <a:lnSpc>
                <a:spcPct val="80000"/>
              </a:lnSpc>
              <a:buFontTx/>
              <a:buNone/>
              <a:defRPr/>
            </a:pPr>
            <a:r>
              <a:rPr lang="en-US" altLang="ar-JO" sz="3600" b="1" dirty="0">
                <a:latin typeface="Times New Roman" panose="02020603050405020304" pitchFamily="18" charset="0"/>
                <a:cs typeface="Times New Roman" panose="02020603050405020304" pitchFamily="18" charset="0"/>
              </a:rPr>
              <a:t> 4. Interferon-gamma (IFN-gamma) (Type II interferon)</a:t>
            </a:r>
          </a:p>
          <a:p>
            <a:pPr algn="ctr" rtl="0" eaLnBrk="1" hangingPunct="1">
              <a:lnSpc>
                <a:spcPct val="80000"/>
              </a:lnSpc>
              <a:buFontTx/>
              <a:buNone/>
              <a:defRPr/>
            </a:pPr>
            <a:endParaRPr lang="en-US" altLang="ar-JO" sz="1000" b="1" dirty="0">
              <a:latin typeface="Times New Roman" panose="02020603050405020304" pitchFamily="18" charset="0"/>
              <a:cs typeface="Times New Roman" panose="02020603050405020304" pitchFamily="18" charset="0"/>
            </a:endParaRPr>
          </a:p>
          <a:p>
            <a:pPr marL="514350" indent="-514350" algn="l" rtl="0" eaLnBrk="1" hangingPunct="1">
              <a:lnSpc>
                <a:spcPct val="80000"/>
              </a:lnSpc>
              <a:buFont typeface="+mj-lt"/>
              <a:buAutoNum type="alphaUcPeriod"/>
              <a:defRPr/>
            </a:pPr>
            <a:r>
              <a:rPr lang="en-US" altLang="ar-JO" dirty="0">
                <a:latin typeface="Times New Roman" panose="02020603050405020304" pitchFamily="18" charset="0"/>
                <a:cs typeface="Times New Roman" panose="02020603050405020304" pitchFamily="18" charset="0"/>
              </a:rPr>
              <a:t>Promote the activity of the cell-mediated immune system</a:t>
            </a:r>
            <a:r>
              <a:rPr lang="ar-SA" altLang="ar-JO" dirty="0">
                <a:latin typeface="Times New Roman" panose="02020603050405020304" pitchFamily="18" charset="0"/>
                <a:cs typeface="Times New Roman" panose="02020603050405020304" pitchFamily="18" charset="0"/>
              </a:rPr>
              <a:t> </a:t>
            </a:r>
            <a:endParaRPr lang="en-US" altLang="ar-JO" dirty="0">
              <a:latin typeface="Times New Roman" panose="02020603050405020304" pitchFamily="18" charset="0"/>
              <a:cs typeface="Times New Roman" panose="02020603050405020304" pitchFamily="18" charset="0"/>
            </a:endParaRPr>
          </a:p>
          <a:p>
            <a:pPr marL="514350" indent="-514350" algn="l" rtl="0" eaLnBrk="1" hangingPunct="1">
              <a:lnSpc>
                <a:spcPct val="80000"/>
              </a:lnSpc>
              <a:buFont typeface="+mj-lt"/>
              <a:buAutoNum type="alphaUcPeriod"/>
              <a:defRPr/>
            </a:pPr>
            <a:r>
              <a:rPr lang="en-US" altLang="ar-JO" dirty="0">
                <a:latin typeface="Times New Roman" panose="02020603050405020304" pitchFamily="18" charset="0"/>
                <a:cs typeface="Times New Roman" panose="02020603050405020304" pitchFamily="18" charset="0"/>
              </a:rPr>
              <a:t>The principal cytokine for activating macrophages. It also promote cell-mediated immunity</a:t>
            </a:r>
          </a:p>
          <a:p>
            <a:pPr marL="514350" indent="-514350" algn="l" rtl="0" eaLnBrk="1" hangingPunct="1">
              <a:lnSpc>
                <a:spcPct val="80000"/>
              </a:lnSpc>
              <a:buFont typeface="+mj-lt"/>
              <a:buAutoNum type="alphaUcPeriod"/>
              <a:defRPr/>
            </a:pPr>
            <a:r>
              <a:rPr lang="en-US" altLang="ar-JO" dirty="0">
                <a:latin typeface="Times New Roman" panose="02020603050405020304" pitchFamily="18" charset="0"/>
                <a:cs typeface="Times New Roman" panose="02020603050405020304" pitchFamily="18" charset="0"/>
              </a:rPr>
              <a:t>Inhibits the proliferation of Th2</a:t>
            </a:r>
            <a:r>
              <a:rPr lang="ar-SA" altLang="ar-JO" dirty="0">
                <a:latin typeface="Times New Roman" panose="02020603050405020304" pitchFamily="18" charset="0"/>
                <a:cs typeface="Times New Roman" panose="02020603050405020304" pitchFamily="18" charset="0"/>
              </a:rPr>
              <a:t> </a:t>
            </a:r>
            <a:r>
              <a:rPr lang="en-US" altLang="ar-JO" dirty="0">
                <a:latin typeface="Times New Roman" panose="02020603050405020304" pitchFamily="18" charset="0"/>
                <a:cs typeface="Times New Roman" panose="02020603050405020304" pitchFamily="18" charset="0"/>
              </a:rPr>
              <a:t>cells</a:t>
            </a:r>
          </a:p>
          <a:p>
            <a:pPr marL="514350" indent="-514350" algn="l" rtl="0" eaLnBrk="1" hangingPunct="1">
              <a:lnSpc>
                <a:spcPct val="80000"/>
              </a:lnSpc>
              <a:buFont typeface="+mj-lt"/>
              <a:buAutoNum type="alphaUcPeriod"/>
              <a:defRPr/>
            </a:pPr>
            <a:r>
              <a:rPr lang="en-US" altLang="ar-JO" dirty="0">
                <a:latin typeface="Times New Roman" panose="02020603050405020304" pitchFamily="18" charset="0"/>
                <a:cs typeface="Times New Roman" panose="02020603050405020304" pitchFamily="18" charset="0"/>
              </a:rPr>
              <a:t>Stimulates the production of IgG subclasses that activate the complement pathway and promote opsonization</a:t>
            </a:r>
            <a:r>
              <a:rPr lang="ar-SA" altLang="ar-JO" dirty="0">
                <a:latin typeface="Times New Roman" panose="02020603050405020304" pitchFamily="18" charset="0"/>
                <a:cs typeface="Times New Roman" panose="02020603050405020304" pitchFamily="18" charset="0"/>
              </a:rPr>
              <a:t>.</a:t>
            </a:r>
            <a:endParaRPr lang="ar-JO" altLang="ar-JO" dirty="0">
              <a:latin typeface="Times New Roman" panose="02020603050405020304" pitchFamily="18" charset="0"/>
              <a:cs typeface="Times New Roman" panose="02020603050405020304" pitchFamily="18" charset="0"/>
            </a:endParaRPr>
          </a:p>
          <a:p>
            <a:pPr lvl="0" algn="l" rtl="0" eaLnBrk="1" hangingPunct="1">
              <a:lnSpc>
                <a:spcPct val="80000"/>
              </a:lnSpc>
              <a:buFont typeface="Wingdings" panose="05000000000000000000" pitchFamily="2" charset="2"/>
              <a:buChar char="q"/>
              <a:defRPr/>
            </a:pPr>
            <a:r>
              <a:rPr lang="en-US" altLang="ar-JO" dirty="0">
                <a:solidFill>
                  <a:srgbClr val="000000"/>
                </a:solidFill>
                <a:latin typeface="Times New Roman" panose="02020603050405020304" pitchFamily="18" charset="0"/>
                <a:cs typeface="Times New Roman" panose="02020603050405020304" pitchFamily="18" charset="0"/>
              </a:rPr>
              <a:t>Produced by activated TH1, NK and CD8 </a:t>
            </a:r>
          </a:p>
          <a:p>
            <a:pPr algn="l" rtl="0" eaLnBrk="1" hangingPunct="1">
              <a:lnSpc>
                <a:spcPct val="80000"/>
              </a:lnSpc>
              <a:buFontTx/>
              <a:buNone/>
              <a:defRPr/>
            </a:pPr>
            <a:endParaRPr lang="ar-SA" altLang="ar-JO"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B0140B-D0F4-489D-994B-A5742BD7D1EC}"/>
              </a:ext>
            </a:extLst>
          </p:cNvPr>
          <p:cNvSpPr>
            <a:spLocks noGrp="1"/>
          </p:cNvSpPr>
          <p:nvPr>
            <p:ph idx="1"/>
          </p:nvPr>
        </p:nvSpPr>
        <p:spPr>
          <a:xfrm>
            <a:off x="457200" y="260648"/>
            <a:ext cx="8229600" cy="6192688"/>
          </a:xfrm>
        </p:spPr>
        <p:txBody>
          <a:bodyPr/>
          <a:lstStyle/>
          <a:p>
            <a:pPr algn="ctr" rtl="0" eaLnBrk="1" hangingPunct="1">
              <a:lnSpc>
                <a:spcPct val="80000"/>
              </a:lnSpc>
              <a:buFontTx/>
              <a:buAutoNum type="arabicPeriod" startAt="5"/>
              <a:defRPr/>
            </a:pPr>
            <a:r>
              <a:rPr lang="en-US" altLang="ar-JO" sz="3600" b="1" dirty="0">
                <a:latin typeface="Times New Roman" panose="02020603050405020304" pitchFamily="18" charset="0"/>
                <a:cs typeface="Times New Roman" panose="02020603050405020304" pitchFamily="18" charset="0"/>
              </a:rPr>
              <a:t> Transforming growth factor-beta (TGF-beta)</a:t>
            </a:r>
          </a:p>
          <a:p>
            <a:pPr algn="ctr" rtl="0" eaLnBrk="1" hangingPunct="1">
              <a:lnSpc>
                <a:spcPct val="80000"/>
              </a:lnSpc>
              <a:buFontTx/>
              <a:buAutoNum type="arabicPeriod" startAt="5"/>
              <a:defRPr/>
            </a:pPr>
            <a:endParaRPr lang="en-US" altLang="ar-JO" sz="900" b="1" dirty="0">
              <a:latin typeface="Times New Roman" panose="02020603050405020304" pitchFamily="18" charset="0"/>
              <a:cs typeface="Times New Roman" panose="02020603050405020304" pitchFamily="18" charset="0"/>
            </a:endParaRPr>
          </a:p>
          <a:p>
            <a:pPr marL="514350" indent="-514350" algn="l" rtl="0" eaLnBrk="1" hangingPunct="1">
              <a:lnSpc>
                <a:spcPct val="80000"/>
              </a:lnSpc>
              <a:buFont typeface="+mj-lt"/>
              <a:buAutoNum type="alphaUcPeriod"/>
              <a:defRPr/>
            </a:pPr>
            <a:r>
              <a:rPr lang="en-US" altLang="ar-JO" dirty="0">
                <a:latin typeface="Times New Roman" panose="02020603050405020304" pitchFamily="18" charset="0"/>
                <a:cs typeface="Times New Roman" panose="02020603050405020304" pitchFamily="18" charset="0"/>
              </a:rPr>
              <a:t>regulatory cytokine functions to inhibit the proliferation and effector function of T-lymphocytes; </a:t>
            </a:r>
          </a:p>
          <a:p>
            <a:pPr marL="514350" indent="-514350" algn="l" rtl="0" eaLnBrk="1" hangingPunct="1">
              <a:lnSpc>
                <a:spcPct val="80000"/>
              </a:lnSpc>
              <a:buFont typeface="+mj-lt"/>
              <a:buAutoNum type="alphaUcPeriod"/>
              <a:defRPr/>
            </a:pPr>
            <a:r>
              <a:rPr lang="en-US" altLang="ar-JO" dirty="0">
                <a:latin typeface="Times New Roman" panose="02020603050405020304" pitchFamily="18" charset="0"/>
                <a:cs typeface="Times New Roman" panose="02020603050405020304" pitchFamily="18" charset="0"/>
              </a:rPr>
              <a:t>inhibit the proliferation of B-lymphocytes; and inhibits macrophage function</a:t>
            </a:r>
            <a:r>
              <a:rPr lang="ar-SA" altLang="ar-JO" dirty="0">
                <a:latin typeface="Times New Roman" panose="02020603050405020304" pitchFamily="18" charset="0"/>
                <a:cs typeface="Times New Roman" panose="02020603050405020304" pitchFamily="18" charset="0"/>
              </a:rPr>
              <a:t>. </a:t>
            </a:r>
            <a:endParaRPr lang="en-US" altLang="ar-JO" dirty="0">
              <a:latin typeface="Times New Roman" panose="02020603050405020304" pitchFamily="18" charset="0"/>
              <a:cs typeface="Times New Roman" panose="02020603050405020304" pitchFamily="18" charset="0"/>
            </a:endParaRPr>
          </a:p>
          <a:p>
            <a:pPr marL="514350" indent="-514350" algn="l" rtl="0" eaLnBrk="1" hangingPunct="1">
              <a:lnSpc>
                <a:spcPct val="80000"/>
              </a:lnSpc>
              <a:buFont typeface="+mj-lt"/>
              <a:buAutoNum type="alphaUcPeriod"/>
              <a:defRPr/>
            </a:pPr>
            <a:r>
              <a:rPr lang="en-US" altLang="ar-JO" dirty="0">
                <a:latin typeface="Times New Roman" panose="02020603050405020304" pitchFamily="18" charset="0"/>
                <a:cs typeface="Times New Roman" panose="02020603050405020304" pitchFamily="18" charset="0"/>
              </a:rPr>
              <a:t>Th generation of some regulatory T cells requires the cytokine TGF-β. And IL-2 </a:t>
            </a:r>
          </a:p>
          <a:p>
            <a:pPr marL="514350" indent="-514350" algn="l" rtl="0" eaLnBrk="1" hangingPunct="1">
              <a:lnSpc>
                <a:spcPct val="80000"/>
              </a:lnSpc>
              <a:buFont typeface="+mj-lt"/>
              <a:buAutoNum type="alphaUcPeriod"/>
              <a:defRPr/>
            </a:pPr>
            <a:r>
              <a:rPr lang="en-US" altLang="ar-JO" dirty="0">
                <a:latin typeface="Times New Roman" panose="02020603050405020304" pitchFamily="18" charset="0"/>
                <a:cs typeface="Times New Roman" panose="02020603050405020304" pitchFamily="18" charset="0"/>
              </a:rPr>
              <a:t>TGF beta with IL-6 lead to differentiation of TH17</a:t>
            </a:r>
          </a:p>
          <a:p>
            <a:pPr lvl="0" algn="l" rtl="0" eaLnBrk="1" hangingPunct="1">
              <a:lnSpc>
                <a:spcPct val="80000"/>
              </a:lnSpc>
              <a:buFont typeface="Wingdings" panose="05000000000000000000" pitchFamily="2" charset="2"/>
              <a:buChar char="q"/>
              <a:defRPr/>
            </a:pPr>
            <a:r>
              <a:rPr lang="en-US" altLang="ar-JO" dirty="0">
                <a:solidFill>
                  <a:srgbClr val="000000"/>
                </a:solidFill>
                <a:latin typeface="Times New Roman" panose="02020603050405020304" pitchFamily="18" charset="0"/>
                <a:cs typeface="Times New Roman" panose="02020603050405020304" pitchFamily="18" charset="0"/>
              </a:rPr>
              <a:t>Produced by T-reg. </a:t>
            </a:r>
          </a:p>
          <a:p>
            <a:pPr marL="514350" indent="-514350" algn="l" rtl="0" eaLnBrk="1" hangingPunct="1">
              <a:lnSpc>
                <a:spcPct val="80000"/>
              </a:lnSpc>
              <a:buFont typeface="+mj-lt"/>
              <a:buAutoNum type="alphaUcPeriod"/>
              <a:defRPr/>
            </a:pPr>
            <a:endParaRPr lang="ar-SA" altLang="ar-JO"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003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BD9A7-5620-4E56-B97F-231BD28DE7D1}"/>
              </a:ext>
            </a:extLst>
          </p:cNvPr>
          <p:cNvSpPr>
            <a:spLocks noGrp="1"/>
          </p:cNvSpPr>
          <p:nvPr>
            <p:ph idx="1"/>
          </p:nvPr>
        </p:nvSpPr>
        <p:spPr>
          <a:xfrm>
            <a:off x="457200" y="404664"/>
            <a:ext cx="8229600" cy="6048672"/>
          </a:xfrm>
        </p:spPr>
        <p:txBody>
          <a:bodyPr/>
          <a:lstStyle/>
          <a:p>
            <a:pPr marL="0" indent="0" algn="ctr" rtl="0">
              <a:buNone/>
            </a:pPr>
            <a:r>
              <a:rPr lang="en-US" altLang="ar-JO" sz="2800" b="1" dirty="0">
                <a:latin typeface="Times New Roman" panose="02020603050405020304" pitchFamily="18" charset="0"/>
                <a:cs typeface="Times New Roman" panose="02020603050405020304" pitchFamily="18" charset="0"/>
              </a:rPr>
              <a:t>Lymphotoxin (LT)</a:t>
            </a:r>
            <a:endParaRPr lang="en-US" altLang="ar-JO" sz="2800" dirty="0">
              <a:latin typeface="Times New Roman" panose="02020603050405020304" pitchFamily="18" charset="0"/>
              <a:cs typeface="Times New Roman" panose="02020603050405020304" pitchFamily="18" charset="0"/>
            </a:endParaRPr>
          </a:p>
          <a:p>
            <a:pPr marL="514350" indent="-514350" algn="l" rtl="0">
              <a:buFont typeface="+mj-lt"/>
              <a:buAutoNum type="alphaUcPeriod"/>
            </a:pPr>
            <a:r>
              <a:rPr lang="en-US" altLang="ar-JO" sz="2800" dirty="0">
                <a:latin typeface="Times New Roman" panose="02020603050405020304" pitchFamily="18" charset="0"/>
                <a:cs typeface="Times New Roman" panose="02020603050405020304" pitchFamily="18" charset="0"/>
              </a:rPr>
              <a:t>LT plays a role in the</a:t>
            </a:r>
            <a:r>
              <a:rPr lang="ar-SA" altLang="ar-JO" sz="2800" dirty="0">
                <a:latin typeface="Times New Roman" panose="02020603050405020304" pitchFamily="18" charset="0"/>
                <a:cs typeface="Times New Roman" panose="02020603050405020304" pitchFamily="18" charset="0"/>
              </a:rPr>
              <a:t> </a:t>
            </a:r>
            <a:r>
              <a:rPr lang="en-US" altLang="ar-JO" sz="2800" dirty="0">
                <a:latin typeface="Times New Roman" panose="02020603050405020304" pitchFamily="18" charset="0"/>
                <a:cs typeface="Times New Roman" panose="02020603050405020304" pitchFamily="18" charset="0"/>
              </a:rPr>
              <a:t>recruitment and activation of neutrophils</a:t>
            </a:r>
            <a:r>
              <a:rPr lang="ar-SA" altLang="ar-JO" sz="2800" dirty="0">
                <a:latin typeface="Times New Roman" panose="02020603050405020304" pitchFamily="18" charset="0"/>
                <a:cs typeface="Times New Roman" panose="02020603050405020304" pitchFamily="18" charset="0"/>
              </a:rPr>
              <a:t> </a:t>
            </a:r>
            <a:r>
              <a:rPr lang="en-US" altLang="ar-JO" sz="2800" dirty="0">
                <a:latin typeface="Times New Roman" panose="02020603050405020304" pitchFamily="18" charset="0"/>
                <a:cs typeface="Times New Roman" panose="02020603050405020304" pitchFamily="18" charset="0"/>
              </a:rPr>
              <a:t>and in lymphoid organogenesis. </a:t>
            </a:r>
          </a:p>
          <a:p>
            <a:pPr marL="514350" indent="-514350" algn="l" rtl="0">
              <a:buFont typeface="+mj-lt"/>
              <a:buAutoNum type="alphaUcPeriod"/>
            </a:pPr>
            <a:r>
              <a:rPr lang="en-US" altLang="ar-JO" sz="2800" dirty="0">
                <a:latin typeface="Times New Roman" panose="02020603050405020304" pitchFamily="18" charset="0"/>
                <a:cs typeface="Times New Roman" panose="02020603050405020304" pitchFamily="18" charset="0"/>
              </a:rPr>
              <a:t>Being chemically similar to TNF, LT is also pro-inflammatory responses</a:t>
            </a:r>
          </a:p>
          <a:p>
            <a:pPr algn="l" rtl="0">
              <a:spcAft>
                <a:spcPts val="1200"/>
              </a:spcAft>
              <a:buFont typeface="Wingdings" panose="05000000000000000000" pitchFamily="2" charset="2"/>
              <a:buChar char="q"/>
            </a:pPr>
            <a:r>
              <a:rPr lang="en-US" altLang="ar-JO" sz="2800" dirty="0">
                <a:latin typeface="Times New Roman" panose="02020603050405020304" pitchFamily="18" charset="0"/>
                <a:cs typeface="Times New Roman" panose="02020603050405020304" pitchFamily="18" charset="0"/>
              </a:rPr>
              <a:t>LT is made by T-lymphocytes</a:t>
            </a:r>
            <a:r>
              <a:rPr lang="ar-SA" altLang="ar-JO" sz="2000" dirty="0">
                <a:latin typeface="Times New Roman" panose="02020603050405020304" pitchFamily="18" charset="0"/>
                <a:cs typeface="Times New Roman" panose="02020603050405020304" pitchFamily="18" charset="0"/>
              </a:rPr>
              <a:t>.</a:t>
            </a:r>
            <a:endParaRPr lang="en-US" altLang="ar-JO" sz="2000" dirty="0">
              <a:latin typeface="Times New Roman" panose="02020603050405020304" pitchFamily="18" charset="0"/>
              <a:cs typeface="Times New Roman" panose="02020603050405020304" pitchFamily="18" charset="0"/>
            </a:endParaRPr>
          </a:p>
          <a:p>
            <a:pPr marL="0" indent="0" algn="ctr" rtl="0">
              <a:buNone/>
            </a:pPr>
            <a:r>
              <a:rPr lang="en-US" altLang="ar-JO" sz="2800" b="1" dirty="0">
                <a:latin typeface="Times New Roman" panose="02020603050405020304" pitchFamily="18" charset="0"/>
                <a:cs typeface="Times New Roman" panose="02020603050405020304" pitchFamily="18" charset="0"/>
              </a:rPr>
              <a:t>IL-17</a:t>
            </a:r>
          </a:p>
          <a:p>
            <a:pPr algn="l" rtl="0">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The TH17 subset is primarily produce IL-17 that involved in </a:t>
            </a:r>
          </a:p>
          <a:p>
            <a:pPr marL="514350" indent="-514350" algn="l" rtl="0">
              <a:buFont typeface="+mj-lt"/>
              <a:buAutoNum type="alphaUcPeriod"/>
            </a:pPr>
            <a:r>
              <a:rPr lang="en-US" altLang="en-US" sz="2800" dirty="0">
                <a:latin typeface="Times New Roman" panose="02020603050405020304" pitchFamily="18" charset="0"/>
                <a:cs typeface="Times New Roman" panose="02020603050405020304" pitchFamily="18" charset="0"/>
              </a:rPr>
              <a:t>recruiting neutrophils and macrophages to site of infection, </a:t>
            </a:r>
          </a:p>
          <a:p>
            <a:pPr marL="514350" indent="-514350" algn="l" rtl="0">
              <a:buFont typeface="+mj-lt"/>
              <a:buAutoNum type="alphaUcPeriod"/>
            </a:pPr>
            <a:r>
              <a:rPr lang="en-US" altLang="en-US" sz="2800" dirty="0">
                <a:latin typeface="Times New Roman" panose="02020603050405020304" pitchFamily="18" charset="0"/>
                <a:cs typeface="Times New Roman" panose="02020603050405020304" pitchFamily="18" charset="0"/>
              </a:rPr>
              <a:t>inducing inflammation </a:t>
            </a:r>
          </a:p>
          <a:p>
            <a:pPr marL="0" indent="0" algn="l" rtl="0">
              <a:buNone/>
            </a:pPr>
            <a:endParaRPr lang="en-US" altLang="ar-JO" sz="2000" dirty="0">
              <a:latin typeface="Times New Roman" panose="02020603050405020304" pitchFamily="18" charset="0"/>
              <a:cs typeface="Times New Roman" panose="02020603050405020304" pitchFamily="18" charset="0"/>
            </a:endParaRPr>
          </a:p>
          <a:p>
            <a:pPr algn="l" rtl="0"/>
            <a:endParaRPr lang="en-US" sz="2800" dirty="0"/>
          </a:p>
        </p:txBody>
      </p:sp>
    </p:spTree>
    <p:extLst>
      <p:ext uri="{BB962C8B-B14F-4D97-AF65-F5344CB8AC3E}">
        <p14:creationId xmlns:p14="http://schemas.microsoft.com/office/powerpoint/2010/main" val="177720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0B8F7D7-1EF6-4328-962E-56B246E6A18B}"/>
              </a:ext>
            </a:extLst>
          </p:cNvPr>
          <p:cNvSpPr>
            <a:spLocks noGrp="1" noChangeArrowheads="1"/>
          </p:cNvSpPr>
          <p:nvPr>
            <p:ph type="title"/>
          </p:nvPr>
        </p:nvSpPr>
        <p:spPr>
          <a:xfrm>
            <a:off x="457200" y="44624"/>
            <a:ext cx="8229600" cy="1224136"/>
          </a:xfrm>
        </p:spPr>
        <p:txBody>
          <a:bodyPr/>
          <a:lstStyle/>
          <a:p>
            <a:pPr marL="571500" indent="-571500" rtl="0" eaLnBrk="1" hangingPunct="1">
              <a:buFont typeface="+mj-lt"/>
              <a:buAutoNum type="romanUcPeriod" startAt="3"/>
            </a:pPr>
            <a:r>
              <a:rPr lang="en-US" altLang="ar-JO" sz="3600" b="1" dirty="0"/>
              <a:t>Cytokines that Stimulate Hematopoiesis</a:t>
            </a:r>
            <a:endParaRPr lang="en-US" altLang="ar-JO" b="1" dirty="0"/>
          </a:p>
        </p:txBody>
      </p:sp>
      <p:sp>
        <p:nvSpPr>
          <p:cNvPr id="88067" name="Rectangle 3">
            <a:extLst>
              <a:ext uri="{FF2B5EF4-FFF2-40B4-BE49-F238E27FC236}">
                <a16:creationId xmlns:a16="http://schemas.microsoft.com/office/drawing/2014/main" id="{208C22D0-2E99-4FCE-AD99-F8AF593642D2}"/>
              </a:ext>
            </a:extLst>
          </p:cNvPr>
          <p:cNvSpPr>
            <a:spLocks noGrp="1" noChangeArrowheads="1"/>
          </p:cNvSpPr>
          <p:nvPr>
            <p:ph type="body" idx="1"/>
          </p:nvPr>
        </p:nvSpPr>
        <p:spPr>
          <a:xfrm>
            <a:off x="404664" y="1268760"/>
            <a:ext cx="8334672" cy="5373564"/>
          </a:xfrm>
        </p:spPr>
        <p:txBody>
          <a:bodyPr/>
          <a:lstStyle/>
          <a:p>
            <a:pPr marL="0" indent="0" algn="l" rtl="0" eaLnBrk="1" hangingPunct="1">
              <a:lnSpc>
                <a:spcPct val="80000"/>
              </a:lnSpc>
              <a:buNone/>
            </a:pPr>
            <a:r>
              <a:rPr lang="en-US" altLang="ar-JO" sz="2800" dirty="0">
                <a:latin typeface="Times New Roman" panose="02020603050405020304" pitchFamily="18" charset="0"/>
                <a:cs typeface="Times New Roman" panose="02020603050405020304" pitchFamily="18" charset="0"/>
              </a:rPr>
              <a:t>Produced by bone marrow stromal cells, these cytokines stimulate the growth and differentiation of immature leukocytes</a:t>
            </a:r>
            <a:r>
              <a:rPr lang="ar-SA" altLang="ar-JO" sz="2800" dirty="0">
                <a:latin typeface="Times New Roman" panose="02020603050405020304" pitchFamily="18" charset="0"/>
                <a:cs typeface="Times New Roman" panose="02020603050405020304" pitchFamily="18" charset="0"/>
              </a:rPr>
              <a:t>. </a:t>
            </a:r>
            <a:r>
              <a:rPr lang="en-US" altLang="ar-JO" sz="2800" dirty="0">
                <a:latin typeface="Times New Roman" panose="02020603050405020304" pitchFamily="18" charset="0"/>
                <a:cs typeface="Times New Roman" panose="02020603050405020304" pitchFamily="18" charset="0"/>
              </a:rPr>
              <a:t>Examples include</a:t>
            </a:r>
            <a:r>
              <a:rPr lang="ar-SA" altLang="ar-JO" sz="2800" dirty="0">
                <a:latin typeface="Times New Roman" panose="02020603050405020304" pitchFamily="18" charset="0"/>
                <a:cs typeface="Times New Roman" panose="02020603050405020304" pitchFamily="18" charset="0"/>
              </a:rPr>
              <a:t>:</a:t>
            </a:r>
            <a:endParaRPr lang="ar-JO" altLang="ar-JO" sz="2800" dirty="0">
              <a:latin typeface="Times New Roman" panose="02020603050405020304" pitchFamily="18" charset="0"/>
              <a:cs typeface="Times New Roman" panose="02020603050405020304" pitchFamily="18" charset="0"/>
            </a:endParaRPr>
          </a:p>
          <a:p>
            <a:pPr algn="l" rtl="0" eaLnBrk="1" hangingPunct="1">
              <a:lnSpc>
                <a:spcPct val="80000"/>
              </a:lnSpc>
              <a:buFontTx/>
              <a:buNone/>
            </a:pPr>
            <a:endParaRPr lang="ar-SA" altLang="ar-JO" sz="2400" dirty="0">
              <a:latin typeface="Times New Roman" panose="02020603050405020304" pitchFamily="18" charset="0"/>
              <a:cs typeface="Times New Roman" panose="02020603050405020304" pitchFamily="18" charset="0"/>
            </a:endParaRPr>
          </a:p>
          <a:p>
            <a:pPr marL="457200" indent="-457200" algn="l" rtl="0" eaLnBrk="1" hangingPunct="1">
              <a:lnSpc>
                <a:spcPct val="80000"/>
              </a:lnSpc>
              <a:buFont typeface="+mj-lt"/>
              <a:buAutoNum type="arabicPeriod"/>
            </a:pPr>
            <a:r>
              <a:rPr lang="en-US" altLang="ar-JO" sz="2800" b="1" dirty="0">
                <a:latin typeface="Times New Roman" panose="02020603050405020304" pitchFamily="18" charset="0"/>
                <a:cs typeface="Times New Roman" panose="02020603050405020304" pitchFamily="18" charset="0"/>
              </a:rPr>
              <a:t>Colony-stimulating factors (CSF)</a:t>
            </a:r>
            <a:r>
              <a:rPr lang="ar-JO" altLang="ar-JO" sz="2800" b="1" dirty="0">
                <a:latin typeface="Times New Roman" panose="02020603050405020304" pitchFamily="18" charset="0"/>
                <a:cs typeface="Times New Roman" panose="02020603050405020304" pitchFamily="18" charset="0"/>
              </a:rPr>
              <a:t> </a:t>
            </a:r>
            <a:endParaRPr lang="en-US" altLang="ar-JO" sz="2800" b="1" dirty="0">
              <a:latin typeface="Times New Roman" panose="02020603050405020304" pitchFamily="18" charset="0"/>
              <a:cs typeface="Times New Roman" panose="02020603050405020304" pitchFamily="18" charset="0"/>
            </a:endParaRPr>
          </a:p>
          <a:p>
            <a:pPr marL="0" indent="0" algn="l" rtl="0" eaLnBrk="1" hangingPunct="1">
              <a:lnSpc>
                <a:spcPct val="80000"/>
              </a:lnSpc>
              <a:buNone/>
            </a:pPr>
            <a:r>
              <a:rPr lang="en-US" altLang="ar-JO" sz="2800" dirty="0">
                <a:latin typeface="Times New Roman" panose="02020603050405020304" pitchFamily="18" charset="0"/>
                <a:cs typeface="Times New Roman" panose="02020603050405020304" pitchFamily="18" charset="0"/>
              </a:rPr>
              <a:t>Promote the production of colonies of the different leukocytes in the bone marrow and enhance their activity</a:t>
            </a:r>
            <a:r>
              <a:rPr lang="ar-SA" altLang="ar-JO" sz="2800" dirty="0">
                <a:latin typeface="Times New Roman" panose="02020603050405020304" pitchFamily="18" charset="0"/>
                <a:cs typeface="Times New Roman" panose="02020603050405020304" pitchFamily="18" charset="0"/>
              </a:rPr>
              <a:t>. </a:t>
            </a:r>
            <a:r>
              <a:rPr lang="en-US" altLang="ar-JO" sz="2800" dirty="0">
                <a:latin typeface="Times New Roman" panose="02020603050405020304" pitchFamily="18" charset="0"/>
                <a:cs typeface="Times New Roman" panose="02020603050405020304" pitchFamily="18" charset="0"/>
              </a:rPr>
              <a:t>Examples include </a:t>
            </a:r>
          </a:p>
          <a:p>
            <a:pPr lvl="1" indent="-342900" algn="l" rtl="0" eaLnBrk="1" hangingPunct="1">
              <a:lnSpc>
                <a:spcPct val="80000"/>
              </a:lnSpc>
              <a:buFont typeface="Courier New" panose="02070309020205020404" pitchFamily="49" charset="0"/>
              <a:buChar char="o"/>
            </a:pPr>
            <a:r>
              <a:rPr lang="en-US" altLang="ar-JO" sz="2600" dirty="0">
                <a:latin typeface="Times New Roman" panose="02020603050405020304" pitchFamily="18" charset="0"/>
                <a:cs typeface="Times New Roman" panose="02020603050405020304" pitchFamily="18" charset="0"/>
              </a:rPr>
              <a:t>granulocyte colony stimulating factor </a:t>
            </a:r>
            <a:r>
              <a:rPr lang="en-US" altLang="ar-JO" sz="2400" dirty="0">
                <a:latin typeface="Times New Roman" panose="02020603050405020304" pitchFamily="18" charset="0"/>
                <a:cs typeface="Times New Roman" panose="02020603050405020304" pitchFamily="18" charset="0"/>
              </a:rPr>
              <a:t>(G-CSF)</a:t>
            </a:r>
          </a:p>
          <a:p>
            <a:pPr lvl="1" indent="-342900" algn="l" rtl="0" eaLnBrk="1" hangingPunct="1">
              <a:lnSpc>
                <a:spcPct val="80000"/>
              </a:lnSpc>
              <a:buFont typeface="Courier New" panose="02070309020205020404" pitchFamily="49" charset="0"/>
              <a:buChar char="o"/>
            </a:pPr>
            <a:r>
              <a:rPr lang="en-US" altLang="ar-JO" sz="2600" dirty="0">
                <a:latin typeface="Times New Roman" panose="02020603050405020304" pitchFamily="18" charset="0"/>
                <a:cs typeface="Times New Roman" panose="02020603050405020304" pitchFamily="18" charset="0"/>
              </a:rPr>
              <a:t>macrophage colony stimulating factor </a:t>
            </a:r>
            <a:r>
              <a:rPr lang="en-US" altLang="ar-JO" sz="2400" dirty="0">
                <a:latin typeface="Times New Roman" panose="02020603050405020304" pitchFamily="18" charset="0"/>
                <a:cs typeface="Times New Roman" panose="02020603050405020304" pitchFamily="18" charset="0"/>
              </a:rPr>
              <a:t>(M-CSF) </a:t>
            </a:r>
            <a:endParaRPr lang="en-US" altLang="ar-JO" sz="2600" dirty="0">
              <a:latin typeface="Times New Roman" panose="02020603050405020304" pitchFamily="18" charset="0"/>
              <a:cs typeface="Times New Roman" panose="02020603050405020304" pitchFamily="18" charset="0"/>
            </a:endParaRPr>
          </a:p>
          <a:p>
            <a:pPr lvl="1" indent="-342900" algn="l" rtl="0" eaLnBrk="1" hangingPunct="1">
              <a:lnSpc>
                <a:spcPct val="80000"/>
              </a:lnSpc>
              <a:buFont typeface="Courier New" panose="02070309020205020404" pitchFamily="49" charset="0"/>
              <a:buChar char="o"/>
            </a:pPr>
            <a:r>
              <a:rPr lang="en-US" altLang="ar-JO" sz="2600" dirty="0">
                <a:latin typeface="Times New Roman" panose="02020603050405020304" pitchFamily="18" charset="0"/>
                <a:cs typeface="Times New Roman" panose="02020603050405020304" pitchFamily="18" charset="0"/>
              </a:rPr>
              <a:t>granulocyte macrophage colony stimulating factor </a:t>
            </a:r>
            <a:r>
              <a:rPr lang="en-US" altLang="ar-JO" sz="2400" dirty="0">
                <a:latin typeface="Times New Roman" panose="02020603050405020304" pitchFamily="18" charset="0"/>
                <a:cs typeface="Times New Roman" panose="02020603050405020304" pitchFamily="18" charset="0"/>
              </a:rPr>
              <a:t>(GM-CSF) </a:t>
            </a:r>
          </a:p>
          <a:p>
            <a:pPr marL="400050" lvl="1" indent="0" algn="l" rtl="0" eaLnBrk="1" hangingPunct="1">
              <a:lnSpc>
                <a:spcPct val="80000"/>
              </a:lnSpc>
              <a:buNone/>
            </a:pPr>
            <a:r>
              <a:rPr lang="en-US" altLang="ar-JO" dirty="0">
                <a:latin typeface="Times New Roman" panose="02020603050405020304" pitchFamily="18" charset="0"/>
                <a:cs typeface="Times New Roman" panose="02020603050405020304" pitchFamily="18" charset="0"/>
              </a:rPr>
              <a:t>The various CSFs are produced by T-lymphocytes, macrophages, and other cells</a:t>
            </a:r>
            <a:r>
              <a:rPr lang="ar-SA" altLang="ar-JO" sz="24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EF6F011-580F-42DD-A8FD-580A861BF4E5}"/>
              </a:ext>
            </a:extLst>
          </p:cNvPr>
          <p:cNvSpPr>
            <a:spLocks noGrp="1"/>
          </p:cNvSpPr>
          <p:nvPr>
            <p:ph idx="1"/>
          </p:nvPr>
        </p:nvSpPr>
        <p:spPr>
          <a:xfrm>
            <a:off x="457200" y="872716"/>
            <a:ext cx="8229600" cy="5112568"/>
          </a:xfrm>
        </p:spPr>
        <p:txBody>
          <a:bodyPr/>
          <a:lstStyle/>
          <a:p>
            <a:pPr algn="l" rtl="0" eaLnBrk="1" hangingPunct="1">
              <a:lnSpc>
                <a:spcPct val="80000"/>
              </a:lnSpc>
              <a:buFontTx/>
              <a:buAutoNum type="arabicPeriod" startAt="2"/>
            </a:pPr>
            <a:r>
              <a:rPr lang="en-US" altLang="ar-JO" sz="3600" b="1" dirty="0">
                <a:latin typeface="Times New Roman" panose="02020603050405020304" pitchFamily="18" charset="0"/>
                <a:cs typeface="Times New Roman" panose="02020603050405020304" pitchFamily="18" charset="0"/>
              </a:rPr>
              <a:t>Stem cell factor. </a:t>
            </a:r>
          </a:p>
          <a:p>
            <a:pPr algn="l" rtl="0" eaLnBrk="1" hangingPunct="1">
              <a:lnSpc>
                <a:spcPct val="80000"/>
              </a:lnSpc>
              <a:buFont typeface="Wingdings" panose="05000000000000000000" pitchFamily="2" charset="2"/>
              <a:buChar char="Ø"/>
            </a:pPr>
            <a:r>
              <a:rPr lang="en-US" altLang="ar-JO" sz="3600" dirty="0">
                <a:latin typeface="Times New Roman" panose="02020603050405020304" pitchFamily="18" charset="0"/>
                <a:cs typeface="Times New Roman" panose="02020603050405020304" pitchFamily="18" charset="0"/>
              </a:rPr>
              <a:t>Stem cell factor makes stem cells in the bone marrow more responsive to the various CSFs</a:t>
            </a:r>
          </a:p>
          <a:p>
            <a:pPr algn="l" rtl="0" eaLnBrk="1" hangingPunct="1">
              <a:lnSpc>
                <a:spcPct val="80000"/>
              </a:lnSpc>
              <a:buFont typeface="Wingdings" panose="05000000000000000000" pitchFamily="2" charset="2"/>
              <a:buChar char="q"/>
            </a:pPr>
            <a:r>
              <a:rPr lang="en-US" altLang="ar-JO" sz="3600" dirty="0">
                <a:latin typeface="Times New Roman" panose="02020603050405020304" pitchFamily="18" charset="0"/>
                <a:cs typeface="Times New Roman" panose="02020603050405020304" pitchFamily="18" charset="0"/>
              </a:rPr>
              <a:t>It is made mainly by bone marrow stromal cells</a:t>
            </a:r>
            <a:r>
              <a:rPr lang="ar-SA" altLang="ar-JO" sz="3600" dirty="0">
                <a:latin typeface="Times New Roman" panose="02020603050405020304" pitchFamily="18" charset="0"/>
                <a:cs typeface="Times New Roman" panose="02020603050405020304" pitchFamily="18" charset="0"/>
              </a:rPr>
              <a:t>.</a:t>
            </a:r>
            <a:endParaRPr lang="ar-JO" altLang="ar-JO" sz="3600" dirty="0">
              <a:latin typeface="Times New Roman" panose="02020603050405020304" pitchFamily="18" charset="0"/>
              <a:cs typeface="Times New Roman" panose="02020603050405020304" pitchFamily="18" charset="0"/>
            </a:endParaRPr>
          </a:p>
          <a:p>
            <a:pPr algn="l" rtl="0" eaLnBrk="1" hangingPunct="1">
              <a:lnSpc>
                <a:spcPct val="80000"/>
              </a:lnSpc>
            </a:pPr>
            <a:endParaRPr lang="ar-SA" altLang="ar-JO" sz="3600" dirty="0">
              <a:latin typeface="Times New Roman" panose="02020603050405020304" pitchFamily="18" charset="0"/>
              <a:cs typeface="Times New Roman" panose="02020603050405020304" pitchFamily="18" charset="0"/>
            </a:endParaRPr>
          </a:p>
          <a:p>
            <a:pPr algn="l" rtl="0" eaLnBrk="1" hangingPunct="1">
              <a:lnSpc>
                <a:spcPct val="80000"/>
              </a:lnSpc>
              <a:buFontTx/>
              <a:buAutoNum type="arabicPeriod" startAt="3"/>
            </a:pPr>
            <a:r>
              <a:rPr lang="en-US" altLang="ar-JO" sz="3600" b="1" dirty="0">
                <a:latin typeface="Times New Roman" panose="02020603050405020304" pitchFamily="18" charset="0"/>
                <a:cs typeface="Times New Roman" panose="02020603050405020304" pitchFamily="18" charset="0"/>
              </a:rPr>
              <a:t>IL-3 and IL-7</a:t>
            </a:r>
          </a:p>
          <a:p>
            <a:pPr algn="l" rtl="0" eaLnBrk="1" hangingPunct="1">
              <a:lnSpc>
                <a:spcPct val="80000"/>
              </a:lnSpc>
              <a:buFont typeface="Wingdings" panose="05000000000000000000" pitchFamily="2" charset="2"/>
              <a:buChar char="Ø"/>
            </a:pPr>
            <a:r>
              <a:rPr lang="en-US" altLang="ar-JO" sz="3600" dirty="0">
                <a:latin typeface="Times New Roman" panose="02020603050405020304" pitchFamily="18" charset="0"/>
                <a:cs typeface="Times New Roman" panose="02020603050405020304" pitchFamily="18" charset="0"/>
              </a:rPr>
              <a:t>supports the growth of multilineage bone marrow stem cells</a:t>
            </a:r>
            <a:r>
              <a:rPr lang="ar-SA" altLang="ar-JO" dirty="0">
                <a:latin typeface="Times New Roman" panose="02020603050405020304" pitchFamily="18" charset="0"/>
                <a:cs typeface="Times New Roman" panose="02020603050405020304" pitchFamily="18" charset="0"/>
              </a:rPr>
              <a:t>. </a:t>
            </a:r>
            <a:endParaRPr lang="ar-SA" altLang="ar-J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55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1C975B08-D830-4A3E-894E-8965C4341EAE}"/>
              </a:ext>
            </a:extLst>
          </p:cNvPr>
          <p:cNvSpPr>
            <a:spLocks noGrp="1"/>
          </p:cNvSpPr>
          <p:nvPr>
            <p:ph type="title"/>
          </p:nvPr>
        </p:nvSpPr>
        <p:spPr/>
        <p:txBody>
          <a:bodyPr/>
          <a:lstStyle/>
          <a:p>
            <a:r>
              <a:rPr lang="en-US" altLang="ar-JO"/>
              <a:t>Cytokines and Ab differentiation</a:t>
            </a:r>
          </a:p>
        </p:txBody>
      </p:sp>
      <p:pic>
        <p:nvPicPr>
          <p:cNvPr id="89091" name="Picture 2">
            <a:extLst>
              <a:ext uri="{FF2B5EF4-FFF2-40B4-BE49-F238E27FC236}">
                <a16:creationId xmlns:a16="http://schemas.microsoft.com/office/drawing/2014/main" id="{BD55DF62-2CDB-4B38-A8F4-1230DB5818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8775" y="1600200"/>
            <a:ext cx="5886450" cy="4525963"/>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a:extLst>
              <a:ext uri="{FF2B5EF4-FFF2-40B4-BE49-F238E27FC236}">
                <a16:creationId xmlns:a16="http://schemas.microsoft.com/office/drawing/2014/main" id="{05DEE19F-C264-4CE3-B06C-88C7D3E23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242" y="1268760"/>
            <a:ext cx="676751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6">
            <a:extLst>
              <a:ext uri="{FF2B5EF4-FFF2-40B4-BE49-F238E27FC236}">
                <a16:creationId xmlns:a16="http://schemas.microsoft.com/office/drawing/2014/main" id="{449B9B1F-87CE-49C7-8812-333A72F20FD4}"/>
              </a:ext>
            </a:extLst>
          </p:cNvPr>
          <p:cNvSpPr>
            <a:spLocks noGrp="1" noChangeArrowheads="1"/>
          </p:cNvSpPr>
          <p:nvPr>
            <p:ph type="title"/>
          </p:nvPr>
        </p:nvSpPr>
        <p:spPr>
          <a:xfrm>
            <a:off x="457198" y="119288"/>
            <a:ext cx="8229600" cy="1143000"/>
          </a:xfrm>
        </p:spPr>
        <p:txBody>
          <a:bodyPr/>
          <a:lstStyle/>
          <a:p>
            <a:pPr eaLnBrk="1" hangingPunct="1"/>
            <a:r>
              <a:rPr lang="en-US" altLang="ar-JO" dirty="0"/>
              <a:t>Cytokines receptors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51B04BA-FAC8-4533-96C0-3B8CAD21AD40}"/>
              </a:ext>
            </a:extLst>
          </p:cNvPr>
          <p:cNvSpPr>
            <a:spLocks noGrp="1" noChangeArrowheads="1"/>
          </p:cNvSpPr>
          <p:nvPr>
            <p:ph type="title"/>
          </p:nvPr>
        </p:nvSpPr>
        <p:spPr>
          <a:xfrm>
            <a:off x="455613" y="28575"/>
            <a:ext cx="8229600" cy="1143000"/>
          </a:xfrm>
        </p:spPr>
        <p:txBody>
          <a:bodyPr/>
          <a:lstStyle/>
          <a:p>
            <a:pPr eaLnBrk="1" hangingPunct="1"/>
            <a:r>
              <a:rPr lang="en-US" altLang="ar-JO" dirty="0"/>
              <a:t>Definition</a:t>
            </a:r>
          </a:p>
        </p:txBody>
      </p:sp>
      <p:sp>
        <p:nvSpPr>
          <p:cNvPr id="67587" name="Rectangle 3">
            <a:extLst>
              <a:ext uri="{FF2B5EF4-FFF2-40B4-BE49-F238E27FC236}">
                <a16:creationId xmlns:a16="http://schemas.microsoft.com/office/drawing/2014/main" id="{BE1025DA-2655-4F97-A873-3DFBC996309B}"/>
              </a:ext>
            </a:extLst>
          </p:cNvPr>
          <p:cNvSpPr>
            <a:spLocks noGrp="1" noChangeArrowheads="1"/>
          </p:cNvSpPr>
          <p:nvPr>
            <p:ph type="body" idx="1"/>
          </p:nvPr>
        </p:nvSpPr>
        <p:spPr>
          <a:xfrm>
            <a:off x="455613" y="1171575"/>
            <a:ext cx="8229600" cy="5209753"/>
          </a:xfrm>
        </p:spPr>
        <p:txBody>
          <a:bodyPr/>
          <a:lstStyle/>
          <a:p>
            <a:pPr algn="l" rtl="0" eaLnBrk="1" hangingPunct="1">
              <a:lnSpc>
                <a:spcPct val="80000"/>
              </a:lnSpc>
            </a:pPr>
            <a:r>
              <a:rPr lang="en-US" altLang="ar-JO" dirty="0"/>
              <a:t>Cytokines are pleiotropic, redundant, and multifunctional.</a:t>
            </a:r>
          </a:p>
          <a:p>
            <a:pPr algn="l" rtl="0" eaLnBrk="1" hangingPunct="1">
              <a:lnSpc>
                <a:spcPct val="80000"/>
              </a:lnSpc>
            </a:pPr>
            <a:r>
              <a:rPr lang="en-US" altLang="ar-JO" b="1" dirty="0"/>
              <a:t>Pleiotropic</a:t>
            </a:r>
            <a:r>
              <a:rPr lang="en-US" altLang="ar-JO" dirty="0"/>
              <a:t> </a:t>
            </a:r>
            <a:r>
              <a:rPr lang="en-US" altLang="ar-JO" i="1" dirty="0"/>
              <a:t>means that a particular cytokine can act on a number of different types of cells rather than a single cell type</a:t>
            </a:r>
            <a:r>
              <a:rPr lang="en-US" altLang="ar-JO" dirty="0"/>
              <a:t>. </a:t>
            </a:r>
          </a:p>
          <a:p>
            <a:pPr algn="l" rtl="0" eaLnBrk="1" hangingPunct="1">
              <a:lnSpc>
                <a:spcPct val="80000"/>
              </a:lnSpc>
            </a:pPr>
            <a:r>
              <a:rPr lang="en-US" altLang="ar-JO" b="1" dirty="0"/>
              <a:t>Redundant</a:t>
            </a:r>
            <a:r>
              <a:rPr lang="en-US" altLang="ar-JO" dirty="0"/>
              <a:t> </a:t>
            </a:r>
            <a:r>
              <a:rPr lang="en-US" altLang="ar-JO" i="1" dirty="0"/>
              <a:t>refers to the ability of a number of different cytokines to carry out the same function. </a:t>
            </a:r>
          </a:p>
          <a:p>
            <a:pPr algn="l" rtl="0" eaLnBrk="1" hangingPunct="1">
              <a:lnSpc>
                <a:spcPct val="80000"/>
              </a:lnSpc>
            </a:pPr>
            <a:r>
              <a:rPr lang="en-US" altLang="ar-JO" b="1" dirty="0"/>
              <a:t>Multifunctional</a:t>
            </a:r>
            <a:r>
              <a:rPr lang="en-US" altLang="ar-JO" dirty="0"/>
              <a:t> </a:t>
            </a:r>
            <a:r>
              <a:rPr lang="en-US" altLang="ar-JO" i="1" dirty="0"/>
              <a:t>means the same cytokine is able to regulate a number of different functions. </a:t>
            </a:r>
          </a:p>
          <a:p>
            <a:pPr algn="l" rtl="0" eaLnBrk="1" hangingPunct="1">
              <a:lnSpc>
                <a:spcPct val="80000"/>
              </a:lnSpc>
            </a:pPr>
            <a:r>
              <a:rPr lang="en-US" altLang="ar-JO" b="1" dirty="0"/>
              <a:t>They can act locally or in a distance</a:t>
            </a:r>
          </a:p>
        </p:txBody>
      </p:sp>
    </p:spTree>
    <p:extLst>
      <p:ext uri="{BB962C8B-B14F-4D97-AF65-F5344CB8AC3E}">
        <p14:creationId xmlns:p14="http://schemas.microsoft.com/office/powerpoint/2010/main" val="95068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017A0B2F-A152-48EA-ACB7-66B047796DC4}"/>
              </a:ext>
            </a:extLst>
          </p:cNvPr>
          <p:cNvSpPr>
            <a:spLocks noGrp="1" noChangeArrowheads="1"/>
          </p:cNvSpPr>
          <p:nvPr>
            <p:ph type="title"/>
          </p:nvPr>
        </p:nvSpPr>
        <p:spPr>
          <a:xfrm>
            <a:off x="685800" y="228600"/>
            <a:ext cx="7772400" cy="1143000"/>
          </a:xfrm>
          <a:solidFill>
            <a:srgbClr val="FFFF00"/>
          </a:solidFill>
          <a:ln w="38100">
            <a:solidFill>
              <a:srgbClr val="FF0000"/>
            </a:solidFill>
            <a:miter lim="800000"/>
            <a:headEnd/>
            <a:tailEnd/>
          </a:ln>
        </p:spPr>
        <p:txBody>
          <a:bodyPr/>
          <a:lstStyle/>
          <a:p>
            <a:pPr eaLnBrk="1" hangingPunct="1"/>
            <a:r>
              <a:rPr lang="en-US" altLang="ar-JO"/>
              <a:t>Cytokine Receptors</a:t>
            </a:r>
          </a:p>
        </p:txBody>
      </p:sp>
      <p:sp>
        <p:nvSpPr>
          <p:cNvPr id="138243" name="Rectangle 3">
            <a:extLst>
              <a:ext uri="{FF2B5EF4-FFF2-40B4-BE49-F238E27FC236}">
                <a16:creationId xmlns:a16="http://schemas.microsoft.com/office/drawing/2014/main" id="{502222A5-38E0-4D39-AFF7-3EF759B487EE}"/>
              </a:ext>
            </a:extLst>
          </p:cNvPr>
          <p:cNvSpPr>
            <a:spLocks noGrp="1" noChangeArrowheads="1"/>
          </p:cNvSpPr>
          <p:nvPr>
            <p:ph type="body" idx="1"/>
          </p:nvPr>
        </p:nvSpPr>
        <p:spPr>
          <a:xfrm>
            <a:off x="685800" y="1676400"/>
            <a:ext cx="8001000" cy="4876800"/>
          </a:xfrm>
        </p:spPr>
        <p:txBody>
          <a:bodyPr/>
          <a:lstStyle/>
          <a:p>
            <a:pPr eaLnBrk="1" hangingPunct="1">
              <a:lnSpc>
                <a:spcPct val="90000"/>
              </a:lnSpc>
            </a:pPr>
            <a:r>
              <a:rPr lang="en-US" altLang="ar-JO" dirty="0"/>
              <a:t>5 Major Families</a:t>
            </a:r>
          </a:p>
          <a:p>
            <a:pPr lvl="1" eaLnBrk="1" hangingPunct="1">
              <a:lnSpc>
                <a:spcPct val="90000"/>
              </a:lnSpc>
            </a:pPr>
            <a:r>
              <a:rPr lang="en-US" altLang="ar-JO" dirty="0"/>
              <a:t>Immunoglobulin Superfamily</a:t>
            </a:r>
          </a:p>
          <a:p>
            <a:pPr lvl="1" eaLnBrk="1" hangingPunct="1">
              <a:lnSpc>
                <a:spcPct val="90000"/>
              </a:lnSpc>
            </a:pPr>
            <a:r>
              <a:rPr lang="en-US" altLang="ar-JO" dirty="0" err="1"/>
              <a:t>Hematopoietin</a:t>
            </a:r>
            <a:r>
              <a:rPr lang="en-US" altLang="ar-JO" dirty="0"/>
              <a:t> Receptor Family (Class I)</a:t>
            </a:r>
          </a:p>
          <a:p>
            <a:pPr lvl="1" eaLnBrk="1" hangingPunct="1">
              <a:lnSpc>
                <a:spcPct val="90000"/>
              </a:lnSpc>
            </a:pPr>
            <a:r>
              <a:rPr lang="en-US" altLang="ar-JO" dirty="0"/>
              <a:t>Interferon Receptor Family (Class II)</a:t>
            </a:r>
          </a:p>
          <a:p>
            <a:pPr lvl="1" eaLnBrk="1" hangingPunct="1">
              <a:lnSpc>
                <a:spcPct val="90000"/>
              </a:lnSpc>
            </a:pPr>
            <a:r>
              <a:rPr lang="en-US" altLang="ar-JO" dirty="0"/>
              <a:t>TNF Receptor Family</a:t>
            </a:r>
          </a:p>
          <a:p>
            <a:pPr lvl="1" eaLnBrk="1" hangingPunct="1">
              <a:lnSpc>
                <a:spcPct val="90000"/>
              </a:lnSpc>
            </a:pPr>
            <a:r>
              <a:rPr lang="en-US" altLang="ar-JO" dirty="0"/>
              <a:t>Chemokine Receptor Family</a:t>
            </a:r>
          </a:p>
          <a:p>
            <a:pPr eaLnBrk="1" hangingPunct="1">
              <a:lnSpc>
                <a:spcPct val="90000"/>
              </a:lnSpc>
            </a:pPr>
            <a:r>
              <a:rPr lang="en-US" altLang="ar-JO" dirty="0"/>
              <a:t>Class I and II (Majority Of Receptors)</a:t>
            </a:r>
          </a:p>
          <a:p>
            <a:pPr eaLnBrk="1" hangingPunct="1">
              <a:lnSpc>
                <a:spcPct val="90000"/>
              </a:lnSpc>
            </a:pPr>
            <a:endParaRPr lang="en-US" altLang="ar-J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dissolve">
                                      <p:cBhvr>
                                        <p:cTn id="7" dur="500"/>
                                        <p:tgtEl>
                                          <p:spTgt spid="13824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dissolve">
                                      <p:cBhvr>
                                        <p:cTn id="10" dur="500"/>
                                        <p:tgtEl>
                                          <p:spTgt spid="13824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Effect transition="in" filter="dissolve">
                                      <p:cBhvr>
                                        <p:cTn id="13" dur="500"/>
                                        <p:tgtEl>
                                          <p:spTgt spid="13824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8243">
                                            <p:txEl>
                                              <p:pRg st="3" end="3"/>
                                            </p:txEl>
                                          </p:spTgt>
                                        </p:tgtEl>
                                        <p:attrNameLst>
                                          <p:attrName>style.visibility</p:attrName>
                                        </p:attrNameLst>
                                      </p:cBhvr>
                                      <p:to>
                                        <p:strVal val="visible"/>
                                      </p:to>
                                    </p:set>
                                    <p:animEffect transition="in" filter="dissolve">
                                      <p:cBhvr>
                                        <p:cTn id="16" dur="500"/>
                                        <p:tgtEl>
                                          <p:spTgt spid="13824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8243">
                                            <p:txEl>
                                              <p:pRg st="4" end="4"/>
                                            </p:txEl>
                                          </p:spTgt>
                                        </p:tgtEl>
                                        <p:attrNameLst>
                                          <p:attrName>style.visibility</p:attrName>
                                        </p:attrNameLst>
                                      </p:cBhvr>
                                      <p:to>
                                        <p:strVal val="visible"/>
                                      </p:to>
                                    </p:set>
                                    <p:animEffect transition="in" filter="dissolve">
                                      <p:cBhvr>
                                        <p:cTn id="19" dur="500"/>
                                        <p:tgtEl>
                                          <p:spTgt spid="13824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8243">
                                            <p:txEl>
                                              <p:pRg st="5" end="5"/>
                                            </p:txEl>
                                          </p:spTgt>
                                        </p:tgtEl>
                                        <p:attrNameLst>
                                          <p:attrName>style.visibility</p:attrName>
                                        </p:attrNameLst>
                                      </p:cBhvr>
                                      <p:to>
                                        <p:strVal val="visible"/>
                                      </p:to>
                                    </p:set>
                                    <p:animEffect transition="in" filter="dissolve">
                                      <p:cBhvr>
                                        <p:cTn id="22" dur="500"/>
                                        <p:tgtEl>
                                          <p:spTgt spid="13824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8243">
                                            <p:txEl>
                                              <p:pRg st="6" end="6"/>
                                            </p:txEl>
                                          </p:spTgt>
                                        </p:tgtEl>
                                        <p:attrNameLst>
                                          <p:attrName>style.visibility</p:attrName>
                                        </p:attrNameLst>
                                      </p:cBhvr>
                                      <p:to>
                                        <p:strVal val="visible"/>
                                      </p:to>
                                    </p:set>
                                    <p:animEffect transition="in" filter="dissolve">
                                      <p:cBhvr>
                                        <p:cTn id="27" dur="500"/>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11446502-00A8-4BCA-971B-30635F74495F}"/>
              </a:ext>
            </a:extLst>
          </p:cNvPr>
          <p:cNvSpPr>
            <a:spLocks noGrp="1" noChangeArrowheads="1"/>
          </p:cNvSpPr>
          <p:nvPr>
            <p:ph type="body" idx="1"/>
          </p:nvPr>
        </p:nvSpPr>
        <p:spPr>
          <a:xfrm>
            <a:off x="457200" y="188640"/>
            <a:ext cx="8229600" cy="6480720"/>
          </a:xfrm>
        </p:spPr>
        <p:txBody>
          <a:bodyPr/>
          <a:lstStyle/>
          <a:p>
            <a:pPr algn="l" rtl="0" eaLnBrk="1" hangingPunct="1">
              <a:lnSpc>
                <a:spcPct val="90000"/>
              </a:lnSpc>
              <a:buFont typeface="Wingdings" panose="05000000000000000000" pitchFamily="2" charset="2"/>
              <a:buChar char="q"/>
            </a:pPr>
            <a:r>
              <a:rPr lang="en-US" altLang="ar-JO" sz="2800" dirty="0"/>
              <a:t>The TH1 cells secrete interferon (</a:t>
            </a:r>
            <a:r>
              <a:rPr lang="en-US" altLang="ar-JO" sz="2800" b="1" u="sng" dirty="0"/>
              <a:t>IFN</a:t>
            </a:r>
            <a:r>
              <a:rPr lang="en-US" altLang="ar-JO" sz="2800" dirty="0"/>
              <a:t>)-γ</a:t>
            </a:r>
          </a:p>
          <a:p>
            <a:pPr algn="l" rtl="0" eaLnBrk="1" hangingPunct="1">
              <a:lnSpc>
                <a:spcPct val="90000"/>
              </a:lnSpc>
              <a:buFont typeface="Wingdings" panose="05000000000000000000" pitchFamily="2" charset="2"/>
              <a:buChar char="q"/>
            </a:pPr>
            <a:r>
              <a:rPr lang="en-US" altLang="ar-JO" sz="2800" dirty="0"/>
              <a:t>The TH2 cells secrete </a:t>
            </a:r>
            <a:r>
              <a:rPr lang="en-US" altLang="ar-JO" sz="2800" b="1" u="sng" dirty="0"/>
              <a:t>IL</a:t>
            </a:r>
            <a:r>
              <a:rPr lang="en-US" altLang="ar-JO" sz="2800" dirty="0"/>
              <a:t>-4, </a:t>
            </a:r>
            <a:r>
              <a:rPr lang="en-US" altLang="ar-JO" sz="2800" b="1" u="sng" dirty="0"/>
              <a:t>IL</a:t>
            </a:r>
            <a:r>
              <a:rPr lang="en-US" altLang="ar-JO" sz="2800" dirty="0"/>
              <a:t>-5, </a:t>
            </a:r>
            <a:r>
              <a:rPr lang="en-US" altLang="ar-JO" sz="2800" b="1" u="sng" dirty="0"/>
              <a:t>IL</a:t>
            </a:r>
            <a:r>
              <a:rPr lang="en-US" altLang="ar-JO" sz="2800" dirty="0"/>
              <a:t>-10. </a:t>
            </a:r>
          </a:p>
          <a:p>
            <a:pPr algn="l" rtl="0" eaLnBrk="1" hangingPunct="1">
              <a:lnSpc>
                <a:spcPct val="90000"/>
              </a:lnSpc>
              <a:buFont typeface="Wingdings" panose="05000000000000000000" pitchFamily="2" charset="2"/>
              <a:buChar char="q"/>
            </a:pPr>
            <a:r>
              <a:rPr lang="en-US" altLang="ar-JO" sz="2800" b="1" dirty="0"/>
              <a:t>Autoimmune disease</a:t>
            </a:r>
            <a:r>
              <a:rPr lang="en-US" altLang="ar-JO" sz="2800" dirty="0"/>
              <a:t> is associated with the activation of TH1cytokines, which activate macrophages and drive an inflammatory</a:t>
            </a:r>
            <a:r>
              <a:rPr lang="ar-SA" altLang="ar-JO" sz="2800" dirty="0"/>
              <a:t> </a:t>
            </a:r>
            <a:r>
              <a:rPr lang="en-US" altLang="ar-JO" sz="2800" b="1" u="sng" dirty="0"/>
              <a:t>immune response</a:t>
            </a:r>
            <a:r>
              <a:rPr lang="ar-SA" altLang="ar-JO" sz="2800" dirty="0"/>
              <a:t>. </a:t>
            </a:r>
            <a:r>
              <a:rPr lang="en-US" altLang="ar-JO" sz="2800" dirty="0"/>
              <a:t>In animal models of experimentally induced autoimmune disease, the relative activation of the TH1</a:t>
            </a:r>
            <a:r>
              <a:rPr lang="ar-SA" altLang="ar-JO" sz="2800" dirty="0"/>
              <a:t> </a:t>
            </a:r>
            <a:r>
              <a:rPr lang="en-US" altLang="ar-JO" sz="2800" dirty="0"/>
              <a:t>is more than TH2</a:t>
            </a:r>
            <a:r>
              <a:rPr lang="ar-SA" altLang="ar-JO" sz="2800" dirty="0"/>
              <a:t> </a:t>
            </a:r>
            <a:r>
              <a:rPr lang="en-US" altLang="ar-JO" sz="2800" dirty="0"/>
              <a:t>subsets of</a:t>
            </a:r>
            <a:r>
              <a:rPr lang="ar-SA" altLang="ar-JO" sz="2800" dirty="0"/>
              <a:t> </a:t>
            </a:r>
            <a:r>
              <a:rPr lang="en-US" altLang="ar-JO" sz="2800" b="1" u="sng" dirty="0"/>
              <a:t>T lymphocytes</a:t>
            </a:r>
            <a:r>
              <a:rPr lang="ar-SA" altLang="ar-JO" sz="2800" dirty="0"/>
              <a:t> </a:t>
            </a:r>
            <a:r>
              <a:rPr lang="en-US" altLang="ar-JO" sz="2800" dirty="0"/>
              <a:t>.TH2</a:t>
            </a:r>
            <a:r>
              <a:rPr lang="ar-SA" altLang="ar-JO" sz="2800" dirty="0"/>
              <a:t> </a:t>
            </a:r>
            <a:r>
              <a:rPr lang="en-US" altLang="ar-JO" sz="2800" dirty="0"/>
              <a:t>response that confers protection against disease</a:t>
            </a:r>
            <a:r>
              <a:rPr lang="ar-JO" altLang="ar-JO" sz="2800" dirty="0"/>
              <a:t> </a:t>
            </a:r>
            <a:r>
              <a:rPr lang="en-US" altLang="ar-JO" sz="2800" dirty="0"/>
              <a:t>can be manipulated by cytokines immunotherapy</a:t>
            </a:r>
          </a:p>
          <a:p>
            <a:pPr algn="l" rtl="0" eaLnBrk="1" hangingPunct="1">
              <a:lnSpc>
                <a:spcPct val="90000"/>
              </a:lnSpc>
              <a:buFont typeface="Wingdings" panose="05000000000000000000" pitchFamily="2" charset="2"/>
              <a:buChar char="q"/>
            </a:pPr>
            <a:r>
              <a:rPr lang="en-US" altLang="ar-JO" sz="2800" dirty="0"/>
              <a:t>The preferential activation of TH1 or TH2</a:t>
            </a:r>
            <a:r>
              <a:rPr lang="ar-SA" altLang="ar-JO" sz="2800" dirty="0"/>
              <a:t> </a:t>
            </a:r>
            <a:r>
              <a:rPr lang="en-US" altLang="ar-JO" sz="2800" dirty="0"/>
              <a:t>cells can be achieved by direct manipulation of the cytokine environment or by administering</a:t>
            </a:r>
            <a:r>
              <a:rPr lang="ar-SA" altLang="ar-JO" sz="2800" dirty="0"/>
              <a:t> </a:t>
            </a:r>
            <a:r>
              <a:rPr lang="en-US" altLang="ar-JO" sz="2800" b="1" u="sng" dirty="0"/>
              <a:t>antigen</a:t>
            </a:r>
            <a:r>
              <a:rPr lang="ar-SA" altLang="ar-JO" sz="2800" dirty="0"/>
              <a:t> </a:t>
            </a:r>
            <a:r>
              <a:rPr lang="en-US" altLang="ar-JO" sz="2800" dirty="0"/>
              <a:t>by particular routes, for example by feeding </a:t>
            </a:r>
            <a:r>
              <a:rPr lang="ar-SA" altLang="ar-JO" sz="2800" dirty="0"/>
              <a:t> </a:t>
            </a:r>
            <a:endParaRPr lang="en-US" altLang="ar-JO"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8A756350-7698-43D4-AC7F-2D38911E6225}"/>
              </a:ext>
            </a:extLst>
          </p:cNvPr>
          <p:cNvSpPr>
            <a:spLocks noGrp="1" noChangeArrowheads="1"/>
          </p:cNvSpPr>
          <p:nvPr>
            <p:ph type="body" idx="1"/>
          </p:nvPr>
        </p:nvSpPr>
        <p:spPr>
          <a:xfrm>
            <a:off x="457200" y="368660"/>
            <a:ext cx="8229600" cy="6120680"/>
          </a:xfrm>
        </p:spPr>
        <p:txBody>
          <a:bodyPr/>
          <a:lstStyle/>
          <a:p>
            <a:pPr algn="l" rtl="0" eaLnBrk="1" hangingPunct="1"/>
            <a:r>
              <a:rPr lang="en-US" altLang="ar-JO" sz="3000" b="1" u="sng" dirty="0"/>
              <a:t>Immune modulation</a:t>
            </a:r>
            <a:r>
              <a:rPr lang="ar-SA" altLang="ar-JO" sz="3000" dirty="0"/>
              <a:t> </a:t>
            </a:r>
            <a:r>
              <a:rPr lang="en-US" altLang="ar-JO" sz="3000" dirty="0"/>
              <a:t>aims to alter the balance between different subsets of responding</a:t>
            </a:r>
            <a:r>
              <a:rPr lang="ar-SA" altLang="ar-JO" sz="3000" dirty="0"/>
              <a:t> </a:t>
            </a:r>
            <a:r>
              <a:rPr lang="en-US" altLang="ar-JO" sz="3000" b="1" u="sng" dirty="0"/>
              <a:t>T cells</a:t>
            </a:r>
            <a:r>
              <a:rPr lang="ar-SA" altLang="ar-JO" sz="3000" dirty="0"/>
              <a:t> </a:t>
            </a:r>
            <a:r>
              <a:rPr lang="en-US" altLang="ar-JO" sz="3000" dirty="0"/>
              <a:t>such that helpful responses are promoted and damaging responses are suppressed. As a therapy for autoimmunity ( INCREASE TH2 RESPONSE) or in allergy  (increase in TH1) it has the advantage that one might not need to know the precise nature of the autoantigen or allergen. However, </a:t>
            </a:r>
            <a:r>
              <a:rPr lang="en-US" altLang="ar-JO" sz="3000" u="sng" dirty="0"/>
              <a:t>the drawback of this approach is the unpredictability of the results, </a:t>
            </a:r>
            <a:r>
              <a:rPr lang="en-US" altLang="ar-JO" sz="3000" u="sng" dirty="0" err="1"/>
              <a:t>sothat</a:t>
            </a:r>
            <a:r>
              <a:rPr lang="en-US" altLang="ar-JO" sz="3000" u="sng" dirty="0"/>
              <a:t> some of them is just applied on animals  . </a:t>
            </a:r>
            <a:endParaRPr lang="ar-JO" altLang="ar-JO" sz="3000"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C5872481-09C2-4D64-895A-9822BF4685FF}"/>
              </a:ext>
            </a:extLst>
          </p:cNvPr>
          <p:cNvSpPr>
            <a:spLocks noGrp="1"/>
          </p:cNvSpPr>
          <p:nvPr>
            <p:ph type="title"/>
          </p:nvPr>
        </p:nvSpPr>
        <p:spPr>
          <a:xfrm>
            <a:off x="685800" y="188640"/>
            <a:ext cx="7772400" cy="1143000"/>
          </a:xfrm>
        </p:spPr>
        <p:txBody>
          <a:bodyPr/>
          <a:lstStyle/>
          <a:p>
            <a:r>
              <a:rPr lang="en-US" altLang="ar-JO" dirty="0"/>
              <a:t>Cytokine as a therapy</a:t>
            </a:r>
          </a:p>
        </p:txBody>
      </p:sp>
      <p:sp>
        <p:nvSpPr>
          <p:cNvPr id="94211" name="Content Placeholder 2">
            <a:extLst>
              <a:ext uri="{FF2B5EF4-FFF2-40B4-BE49-F238E27FC236}">
                <a16:creationId xmlns:a16="http://schemas.microsoft.com/office/drawing/2014/main" id="{427BE54E-F16B-4A55-B41D-8D6D8FF0463F}"/>
              </a:ext>
            </a:extLst>
          </p:cNvPr>
          <p:cNvSpPr>
            <a:spLocks noGrp="1"/>
          </p:cNvSpPr>
          <p:nvPr>
            <p:ph idx="1"/>
          </p:nvPr>
        </p:nvSpPr>
        <p:spPr>
          <a:xfrm>
            <a:off x="685800" y="1556792"/>
            <a:ext cx="7772400" cy="4114800"/>
          </a:xfrm>
        </p:spPr>
        <p:txBody>
          <a:bodyPr/>
          <a:lstStyle/>
          <a:p>
            <a:r>
              <a:rPr lang="en-US" altLang="ar-JO" dirty="0"/>
              <a:t>Suppression of TH and Tc in auto-immune diseases by</a:t>
            </a:r>
          </a:p>
          <a:p>
            <a:pPr lvl="1">
              <a:buFont typeface="Wingdings" panose="05000000000000000000" pitchFamily="2" charset="2"/>
              <a:buChar char="§"/>
            </a:pPr>
            <a:r>
              <a:rPr lang="en-US" altLang="ar-JO" dirty="0"/>
              <a:t>Blocking antibodies against IL-2R</a:t>
            </a:r>
          </a:p>
          <a:p>
            <a:pPr lvl="1">
              <a:buFont typeface="Wingdings" panose="05000000000000000000" pitchFamily="2" charset="2"/>
              <a:buChar char="§"/>
            </a:pPr>
            <a:r>
              <a:rPr lang="en-US" altLang="ar-JO" dirty="0"/>
              <a:t>Or IL-2 analogue that prevent IL-2 binding</a:t>
            </a:r>
          </a:p>
          <a:p>
            <a:r>
              <a:rPr lang="en-US" altLang="ar-JO" dirty="0"/>
              <a:t>using IL2 to activate lymphocytes to attack a cancer in a patient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69DCFD-CDF8-450E-B247-CD0FCDBC1167}"/>
              </a:ext>
            </a:extLst>
          </p:cNvPr>
          <p:cNvSpPr/>
          <p:nvPr/>
        </p:nvSpPr>
        <p:spPr>
          <a:xfrm>
            <a:off x="143507" y="3429000"/>
            <a:ext cx="8856984" cy="3123932"/>
          </a:xfrm>
          <a:prstGeom prst="rect">
            <a:avLst/>
          </a:prstGeom>
        </p:spPr>
        <p:txBody>
          <a:bodyPr wrap="square">
            <a:spAutoFit/>
          </a:bodyPr>
          <a:lstStyle/>
          <a:p>
            <a:pPr>
              <a:spcAft>
                <a:spcPts val="600"/>
              </a:spcAft>
            </a:pPr>
            <a:r>
              <a:rPr lang="en-US" sz="2400" dirty="0"/>
              <a:t>IL2 is needed to activate T-cells. If these are autoreactive T-cells causing autoimmune disease, the effect of IL2 (illustrated with the Black Dots) can be blocked by using an antibody that blocks the IL2 receptor.</a:t>
            </a:r>
          </a:p>
          <a:p>
            <a:r>
              <a:rPr lang="en-US" sz="2400" dirty="0"/>
              <a:t>Similarly, and analog of  IL2 that binds to the receptor with high affinity but does not trigger T-cell differentiation and T-cell production of cytokines can prevent the authentic IL2 from reaching its receptor thus turning down the autoimmunity.</a:t>
            </a:r>
          </a:p>
        </p:txBody>
      </p:sp>
      <p:pic>
        <p:nvPicPr>
          <p:cNvPr id="3" name="Picture 2">
            <a:extLst>
              <a:ext uri="{FF2B5EF4-FFF2-40B4-BE49-F238E27FC236}">
                <a16:creationId xmlns:a16="http://schemas.microsoft.com/office/drawing/2014/main" id="{B6D0658C-2C6B-4FBD-B386-F28C21B47D1B}"/>
              </a:ext>
            </a:extLst>
          </p:cNvPr>
          <p:cNvPicPr>
            <a:picLocks noChangeAspect="1"/>
          </p:cNvPicPr>
          <p:nvPr/>
        </p:nvPicPr>
        <p:blipFill>
          <a:blip r:embed="rId4"/>
          <a:stretch>
            <a:fillRect/>
          </a:stretch>
        </p:blipFill>
        <p:spPr>
          <a:xfrm>
            <a:off x="512982" y="44624"/>
            <a:ext cx="8118035" cy="3225469"/>
          </a:xfrm>
          <a:prstGeom prst="rect">
            <a:avLst/>
          </a:prstGeom>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BEFF8-C4AF-4084-B582-87AA742C4200}"/>
              </a:ext>
            </a:extLst>
          </p:cNvPr>
          <p:cNvPicPr>
            <a:picLocks noChangeAspect="1"/>
          </p:cNvPicPr>
          <p:nvPr/>
        </p:nvPicPr>
        <p:blipFill>
          <a:blip r:embed="rId4"/>
          <a:stretch>
            <a:fillRect/>
          </a:stretch>
        </p:blipFill>
        <p:spPr>
          <a:xfrm>
            <a:off x="107504" y="1050"/>
            <a:ext cx="7128792" cy="4877176"/>
          </a:xfrm>
          <a:prstGeom prst="rect">
            <a:avLst/>
          </a:prstGeom>
        </p:spPr>
      </p:pic>
      <p:sp>
        <p:nvSpPr>
          <p:cNvPr id="2" name="Rectangle 1">
            <a:extLst>
              <a:ext uri="{FF2B5EF4-FFF2-40B4-BE49-F238E27FC236}">
                <a16:creationId xmlns:a16="http://schemas.microsoft.com/office/drawing/2014/main" id="{9A11F259-AE37-45F8-8983-16E734EFD8F4}"/>
              </a:ext>
            </a:extLst>
          </p:cNvPr>
          <p:cNvSpPr/>
          <p:nvPr/>
        </p:nvSpPr>
        <p:spPr>
          <a:xfrm>
            <a:off x="2448272" y="3108511"/>
            <a:ext cx="6588224" cy="3539430"/>
          </a:xfrm>
          <a:prstGeom prst="rect">
            <a:avLst/>
          </a:prstGeom>
        </p:spPr>
        <p:txBody>
          <a:bodyPr wrap="square">
            <a:spAutoFit/>
          </a:bodyPr>
          <a:lstStyle/>
          <a:p>
            <a:pPr eaLnBrk="1" hangingPunct="1"/>
            <a:r>
              <a:rPr lang="en-US" altLang="ar-JO" sz="2800" dirty="0"/>
              <a:t>Autoreactive T-cells  can also be shut down and destroyed with toxins bound to IL2 that are brought to the T-cell by the IL2. This is much like antibody-based immuno-toxins where an antibody bring a toxin to a cancer cell based on an antigen that the cancer cell is expressing.</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a:extLst>
              <a:ext uri="{FF2B5EF4-FFF2-40B4-BE49-F238E27FC236}">
                <a16:creationId xmlns:a16="http://schemas.microsoft.com/office/drawing/2014/main" id="{E5B41EF7-7702-419D-9F27-BC2409B86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563563"/>
            <a:ext cx="7469187"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E34340E-1A45-4234-B3C6-BA3AD861445F}"/>
              </a:ext>
            </a:extLst>
          </p:cNvPr>
          <p:cNvSpPr>
            <a:spLocks noGrp="1" noChangeArrowheads="1"/>
          </p:cNvSpPr>
          <p:nvPr>
            <p:ph type="title"/>
          </p:nvPr>
        </p:nvSpPr>
        <p:spPr/>
        <p:txBody>
          <a:bodyPr/>
          <a:lstStyle/>
          <a:p>
            <a:pPr eaLnBrk="1" hangingPunct="1"/>
            <a:r>
              <a:rPr lang="en-US" altLang="ar-JO" dirty="0"/>
              <a:t>General Characteristics</a:t>
            </a:r>
          </a:p>
        </p:txBody>
      </p:sp>
      <p:sp>
        <p:nvSpPr>
          <p:cNvPr id="70659" name="Rectangle 3">
            <a:extLst>
              <a:ext uri="{FF2B5EF4-FFF2-40B4-BE49-F238E27FC236}">
                <a16:creationId xmlns:a16="http://schemas.microsoft.com/office/drawing/2014/main" id="{9B1D589C-1187-4B51-AC41-108374A7B22C}"/>
              </a:ext>
            </a:extLst>
          </p:cNvPr>
          <p:cNvSpPr>
            <a:spLocks noGrp="1" noChangeArrowheads="1"/>
          </p:cNvSpPr>
          <p:nvPr>
            <p:ph type="body" idx="1"/>
          </p:nvPr>
        </p:nvSpPr>
        <p:spPr/>
        <p:txBody>
          <a:bodyPr/>
          <a:lstStyle/>
          <a:p>
            <a:pPr marL="812800" indent="-812800" eaLnBrk="1" hangingPunct="1">
              <a:buFontTx/>
              <a:buNone/>
            </a:pPr>
            <a:r>
              <a:rPr lang="en-US" altLang="ar-JO" sz="2800" dirty="0"/>
              <a:t>Actions are redundant</a:t>
            </a:r>
          </a:p>
          <a:p>
            <a:pPr marL="812800" indent="-812800" eaLnBrk="1" hangingPunct="1"/>
            <a:r>
              <a:rPr lang="en-US" altLang="ar-JO" sz="2800" b="1" dirty="0"/>
              <a:t>(REDUNDANCY)</a:t>
            </a:r>
            <a:r>
              <a:rPr lang="en-US" altLang="ar-JO" sz="2800" dirty="0"/>
              <a:t>: different cytokines may have the same effect.</a:t>
            </a:r>
          </a:p>
        </p:txBody>
      </p:sp>
      <p:pic>
        <p:nvPicPr>
          <p:cNvPr id="70660" name="Picture 4">
            <a:extLst>
              <a:ext uri="{FF2B5EF4-FFF2-40B4-BE49-F238E27FC236}">
                <a16:creationId xmlns:a16="http://schemas.microsoft.com/office/drawing/2014/main" id="{BADE3E7A-91B8-4D2B-9E8F-59E04EAE4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61515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a:extLst>
              <a:ext uri="{FF2B5EF4-FFF2-40B4-BE49-F238E27FC236}">
                <a16:creationId xmlns:a16="http://schemas.microsoft.com/office/drawing/2014/main" id="{CDF882EA-02B1-42E2-8942-CA7034C79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554163"/>
            <a:ext cx="7370763"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a:extLst>
              <a:ext uri="{FF2B5EF4-FFF2-40B4-BE49-F238E27FC236}">
                <a16:creationId xmlns:a16="http://schemas.microsoft.com/office/drawing/2014/main" id="{44940B32-69D6-440A-B779-1B650263F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541338"/>
            <a:ext cx="5891213"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9">
            <a:extLst>
              <a:ext uri="{FF2B5EF4-FFF2-40B4-BE49-F238E27FC236}">
                <a16:creationId xmlns:a16="http://schemas.microsoft.com/office/drawing/2014/main" id="{EAB71EFF-463D-4974-9D87-E7799155C2E1}"/>
              </a:ext>
            </a:extLst>
          </p:cNvPr>
          <p:cNvSpPr>
            <a:spLocks noGrp="1" noChangeArrowheads="1"/>
          </p:cNvSpPr>
          <p:nvPr>
            <p:ph type="title"/>
          </p:nvPr>
        </p:nvSpPr>
        <p:spPr>
          <a:xfrm>
            <a:off x="457200" y="0"/>
            <a:ext cx="8229600" cy="1143000"/>
          </a:xfrm>
        </p:spPr>
        <p:txBody>
          <a:bodyPr/>
          <a:lstStyle/>
          <a:p>
            <a:pPr eaLnBrk="1" hangingPunct="1"/>
            <a:r>
              <a:rPr lang="en-US" altLang="ar-JO" dirty="0"/>
              <a:t>Cytokines</a:t>
            </a:r>
          </a:p>
        </p:txBody>
      </p:sp>
      <p:sp>
        <p:nvSpPr>
          <p:cNvPr id="75779" name="Rectangle 3">
            <a:extLst>
              <a:ext uri="{FF2B5EF4-FFF2-40B4-BE49-F238E27FC236}">
                <a16:creationId xmlns:a16="http://schemas.microsoft.com/office/drawing/2014/main" id="{937C284F-BE34-45C4-93B3-EBD5567A0982}"/>
              </a:ext>
            </a:extLst>
          </p:cNvPr>
          <p:cNvSpPr>
            <a:spLocks noGrp="1" noChangeArrowheads="1"/>
          </p:cNvSpPr>
          <p:nvPr>
            <p:ph type="body" sz="half" idx="1"/>
          </p:nvPr>
        </p:nvSpPr>
        <p:spPr>
          <a:xfrm>
            <a:off x="457200" y="1143000"/>
            <a:ext cx="8229600" cy="1853952"/>
          </a:xfrm>
        </p:spPr>
        <p:txBody>
          <a:bodyPr/>
          <a:lstStyle/>
          <a:p>
            <a:pPr marL="0" indent="0" algn="l" rtl="0" eaLnBrk="1" hangingPunct="1">
              <a:buNone/>
            </a:pPr>
            <a:r>
              <a:rPr lang="en-US" altLang="ar-JO" sz="2400" dirty="0"/>
              <a:t>There are </a:t>
            </a:r>
            <a:r>
              <a:rPr lang="en-US" altLang="ar-JO" sz="2400" b="1" dirty="0"/>
              <a:t>three functional categories of cytokines</a:t>
            </a:r>
            <a:r>
              <a:rPr lang="en-US" altLang="ar-JO" sz="2400" dirty="0"/>
              <a:t>:</a:t>
            </a:r>
          </a:p>
          <a:p>
            <a:pPr marL="457200" indent="-457200" algn="l" rtl="0" eaLnBrk="1" hangingPunct="1">
              <a:buFontTx/>
              <a:buAutoNum type="arabicPeriod"/>
            </a:pPr>
            <a:r>
              <a:rPr lang="en-US" altLang="ar-JO" sz="2400" dirty="0"/>
              <a:t>cytokines that produced by innate immune responses</a:t>
            </a:r>
          </a:p>
          <a:p>
            <a:pPr marL="457200" indent="-457200" algn="l" rtl="0" eaLnBrk="1" hangingPunct="1">
              <a:buFontTx/>
              <a:buAutoNum type="arabicPeriod"/>
            </a:pPr>
            <a:r>
              <a:rPr lang="en-US" altLang="ar-JO" sz="2400" dirty="0"/>
              <a:t>cytokines that produced by adaptive Immune responses</a:t>
            </a:r>
          </a:p>
          <a:p>
            <a:pPr marL="457200" indent="-457200" algn="l" rtl="0" eaLnBrk="1" hangingPunct="1">
              <a:buFontTx/>
              <a:buAutoNum type="arabicPeriod"/>
            </a:pPr>
            <a:r>
              <a:rPr lang="en-US" altLang="ar-JO" sz="2400" dirty="0"/>
              <a:t>cytokines that stimulate hematopoiesis.</a:t>
            </a:r>
          </a:p>
          <a:p>
            <a:pPr algn="l" rtl="0" eaLnBrk="1" hangingPunct="1">
              <a:buFontTx/>
              <a:buNone/>
            </a:pPr>
            <a:endParaRPr lang="en-US" altLang="ar-JO" sz="2400" dirty="0"/>
          </a:p>
        </p:txBody>
      </p:sp>
      <p:pic>
        <p:nvPicPr>
          <p:cNvPr id="75780" name="Picture 31">
            <a:extLst>
              <a:ext uri="{FF2B5EF4-FFF2-40B4-BE49-F238E27FC236}">
                <a16:creationId xmlns:a16="http://schemas.microsoft.com/office/drawing/2014/main" id="{BAAC60E9-0E73-49FA-ACF8-B289ADDD3C95}"/>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97" y="3001645"/>
            <a:ext cx="8208963" cy="3641725"/>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F346464-0747-4610-A144-E6F773CDFC93}"/>
              </a:ext>
            </a:extLst>
          </p:cNvPr>
          <p:cNvSpPr>
            <a:spLocks noGrp="1" noChangeArrowheads="1"/>
          </p:cNvSpPr>
          <p:nvPr>
            <p:ph type="title"/>
          </p:nvPr>
        </p:nvSpPr>
        <p:spPr>
          <a:xfrm>
            <a:off x="457200" y="260648"/>
            <a:ext cx="8229600" cy="1440160"/>
          </a:xfrm>
        </p:spPr>
        <p:txBody>
          <a:bodyPr/>
          <a:lstStyle/>
          <a:p>
            <a:pPr marL="571500" indent="-571500" rtl="0" eaLnBrk="1" hangingPunct="1">
              <a:buFont typeface="+mj-lt"/>
              <a:buAutoNum type="romanUcPeriod"/>
            </a:pPr>
            <a:r>
              <a:rPr lang="en-US" altLang="ar-JO" sz="3600" b="1" dirty="0"/>
              <a:t>Cytokines that produced by innate immune responses</a:t>
            </a:r>
            <a:endParaRPr lang="en-US" altLang="ar-JO" dirty="0"/>
          </a:p>
        </p:txBody>
      </p:sp>
      <p:sp>
        <p:nvSpPr>
          <p:cNvPr id="76803" name="Rectangle 3">
            <a:extLst>
              <a:ext uri="{FF2B5EF4-FFF2-40B4-BE49-F238E27FC236}">
                <a16:creationId xmlns:a16="http://schemas.microsoft.com/office/drawing/2014/main" id="{DECDFD3F-F353-419C-BF81-BD030650FE70}"/>
              </a:ext>
            </a:extLst>
          </p:cNvPr>
          <p:cNvSpPr>
            <a:spLocks noGrp="1" noChangeArrowheads="1"/>
          </p:cNvSpPr>
          <p:nvPr>
            <p:ph type="body" idx="1"/>
          </p:nvPr>
        </p:nvSpPr>
        <p:spPr>
          <a:xfrm>
            <a:off x="457200" y="1863080"/>
            <a:ext cx="8229600" cy="3068960"/>
          </a:xfrm>
        </p:spPr>
        <p:txBody>
          <a:bodyPr/>
          <a:lstStyle/>
          <a:p>
            <a:pPr marL="0" indent="0" algn="l" rtl="0" eaLnBrk="1" hangingPunct="1">
              <a:lnSpc>
                <a:spcPct val="80000"/>
              </a:lnSpc>
              <a:buNone/>
            </a:pPr>
            <a:r>
              <a:rPr lang="en-US" altLang="ar-JO" sz="1100" b="1" dirty="0"/>
              <a:t> </a:t>
            </a:r>
            <a:r>
              <a:rPr lang="en-US" altLang="ar-JO" b="1" dirty="0"/>
              <a:t>cytokines that regulate innate immune responses are</a:t>
            </a:r>
          </a:p>
          <a:p>
            <a:pPr marL="0" indent="0" algn="l" rtl="0" eaLnBrk="1" hangingPunct="1">
              <a:lnSpc>
                <a:spcPct val="80000"/>
              </a:lnSpc>
              <a:buNone/>
            </a:pPr>
            <a:r>
              <a:rPr lang="en-US" altLang="ar-JO" dirty="0"/>
              <a:t>produced primarily by mononuclear phagocytes, dendritic cells and NK ( some of them called pro-inflammatory cytokines) in response to pathogen-associated molecular patterns (PAMPs</a:t>
            </a:r>
            <a:r>
              <a:rPr lang="en-US" altLang="ar-JO" b="1" dirty="0"/>
              <a:t>)</a:t>
            </a:r>
            <a:r>
              <a:rPr lang="en-US" altLang="ar-JO" dirty="0"/>
              <a:t> such as LPS</a:t>
            </a:r>
          </a:p>
          <a:p>
            <a:pPr marL="533400" indent="-533400" algn="l" rtl="0" eaLnBrk="1" hangingPunct="1">
              <a:lnSpc>
                <a:spcPct val="80000"/>
              </a:lnSpc>
              <a:buFontTx/>
              <a:buNone/>
            </a:pPr>
            <a:endParaRPr lang="en-US" altLang="ar-JO" b="1" dirty="0">
              <a:latin typeface="Times New Roman" panose="02020603050405020304" pitchFamily="18" charset="0"/>
              <a:cs typeface="Times New Roman" panose="02020603050405020304" pitchFamily="18" charset="0"/>
            </a:endParaRPr>
          </a:p>
          <a:p>
            <a:pPr marL="533400" indent="-533400" algn="l" rtl="0" eaLnBrk="1" hangingPunct="1">
              <a:lnSpc>
                <a:spcPct val="80000"/>
              </a:lnSpc>
              <a:buFontTx/>
              <a:buNone/>
            </a:pPr>
            <a:endParaRPr lang="en-US" altLang="ar-JO"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1639</Words>
  <Application>Microsoft Office PowerPoint</Application>
  <PresentationFormat>On-screen Show (4:3)</PresentationFormat>
  <Paragraphs>160</Paragraphs>
  <Slides>35</Slides>
  <Notes>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35</vt:i4>
      </vt:variant>
    </vt:vector>
  </HeadingPairs>
  <TitlesOfParts>
    <vt:vector size="48" baseType="lpstr">
      <vt:lpstr>Arial</vt:lpstr>
      <vt:lpstr>Calibri</vt:lpstr>
      <vt:lpstr>Times New Roman</vt:lpstr>
      <vt:lpstr>Comic Sans MS</vt:lpstr>
      <vt:lpstr>SimSun</vt:lpstr>
      <vt:lpstr>Meridien-Roman</vt:lpstr>
      <vt:lpstr>Default Design</vt:lpstr>
      <vt:lpstr>2_Office Theme</vt:lpstr>
      <vt:lpstr>blank</vt:lpstr>
      <vt:lpstr>1_blank</vt:lpstr>
      <vt:lpstr>2_blank</vt:lpstr>
      <vt:lpstr>3_blank</vt:lpstr>
      <vt:lpstr>默认设计模板</vt:lpstr>
      <vt:lpstr>Cytokines</vt:lpstr>
      <vt:lpstr>Definition</vt:lpstr>
      <vt:lpstr>Definition</vt:lpstr>
      <vt:lpstr>PowerPoint Presentation</vt:lpstr>
      <vt:lpstr>General Characteristics</vt:lpstr>
      <vt:lpstr>PowerPoint Presentation</vt:lpstr>
      <vt:lpstr>PowerPoint Presentation</vt:lpstr>
      <vt:lpstr>Cytokines</vt:lpstr>
      <vt:lpstr>Cytokines that produced by innate immune responses</vt:lpstr>
      <vt:lpstr>PowerPoint Presentation</vt:lpstr>
      <vt:lpstr>PowerPoint Presentation</vt:lpstr>
      <vt:lpstr>PowerPoint Presentation</vt:lpstr>
      <vt:lpstr>PowerPoint Presentation</vt:lpstr>
      <vt:lpstr>Chemokines</vt:lpstr>
      <vt:lpstr>Chemokines</vt:lpstr>
      <vt:lpstr>Type 1 interferon</vt:lpstr>
      <vt:lpstr>Type 1 interferon</vt:lpstr>
      <vt:lpstr>IL-6</vt:lpstr>
      <vt:lpstr>IL-10</vt:lpstr>
      <vt:lpstr>PowerPoint Presentation</vt:lpstr>
      <vt:lpstr>Cytokines that produced by Adaptive Immune Responses</vt:lpstr>
      <vt:lpstr>PowerPoint Presentation</vt:lpstr>
      <vt:lpstr>PowerPoint Presentation</vt:lpstr>
      <vt:lpstr>PowerPoint Presentation</vt:lpstr>
      <vt:lpstr>PowerPoint Presentation</vt:lpstr>
      <vt:lpstr>Cytokines that Stimulate Hematopoiesis</vt:lpstr>
      <vt:lpstr>PowerPoint Presentation</vt:lpstr>
      <vt:lpstr>Cytokines and Ab differentiation</vt:lpstr>
      <vt:lpstr>Cytokines receptors</vt:lpstr>
      <vt:lpstr>Cytokine Receptors</vt:lpstr>
      <vt:lpstr>PowerPoint Presentation</vt:lpstr>
      <vt:lpstr>PowerPoint Presentation</vt:lpstr>
      <vt:lpstr>Cytokine as a therapy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mahmoud barakat</cp:lastModifiedBy>
  <cp:revision>68</cp:revision>
  <dcterms:created xsi:type="dcterms:W3CDTF">2010-10-21T15:32:31Z</dcterms:created>
  <dcterms:modified xsi:type="dcterms:W3CDTF">2019-10-24T17:40:00Z</dcterms:modified>
</cp:coreProperties>
</file>