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62" r:id="rId2"/>
    <p:sldId id="260" r:id="rId3"/>
    <p:sldId id="329" r:id="rId4"/>
    <p:sldId id="263" r:id="rId5"/>
    <p:sldId id="270" r:id="rId6"/>
    <p:sldId id="340" r:id="rId7"/>
    <p:sldId id="345" r:id="rId8"/>
    <p:sldId id="271" r:id="rId9"/>
    <p:sldId id="272" r:id="rId10"/>
    <p:sldId id="273" r:id="rId11"/>
    <p:sldId id="274" r:id="rId12"/>
    <p:sldId id="275" r:id="rId13"/>
    <p:sldId id="277" r:id="rId14"/>
    <p:sldId id="330" r:id="rId15"/>
    <p:sldId id="281" r:id="rId16"/>
    <p:sldId id="338" r:id="rId17"/>
    <p:sldId id="282" r:id="rId18"/>
    <p:sldId id="344" r:id="rId19"/>
    <p:sldId id="286" r:id="rId20"/>
    <p:sldId id="342" r:id="rId21"/>
    <p:sldId id="341" r:id="rId22"/>
    <p:sldId id="339" r:id="rId23"/>
    <p:sldId id="343"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CCC00"/>
    <a:srgbClr val="FBE69B"/>
    <a:srgbClr val="FF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84230" autoAdjust="0"/>
  </p:normalViewPr>
  <p:slideViewPr>
    <p:cSldViewPr>
      <p:cViewPr varScale="1">
        <p:scale>
          <a:sx n="61" d="100"/>
          <a:sy n="61" d="100"/>
        </p:scale>
        <p:origin x="1656" y="7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D651A3A3-5067-4788-AFC2-91B243D0E269}"/>
    <pc:docChg chg="undo custSel addSld delSld modSld">
      <pc:chgData name="NAMohammed" userId="818e9af9-07b9-4e66-926f-ccbf6f764297" providerId="ADAL" clId="{D651A3A3-5067-4788-AFC2-91B243D0E269}" dt="2022-04-09T10:09:08.117" v="412" actId="14100"/>
      <pc:docMkLst>
        <pc:docMk/>
      </pc:docMkLst>
      <pc:sldChg chg="modSp mod">
        <pc:chgData name="NAMohammed" userId="818e9af9-07b9-4e66-926f-ccbf6f764297" providerId="ADAL" clId="{D651A3A3-5067-4788-AFC2-91B243D0E269}" dt="2022-04-09T09:14:47.662" v="52" actId="122"/>
        <pc:sldMkLst>
          <pc:docMk/>
          <pc:sldMk cId="0" sldId="262"/>
        </pc:sldMkLst>
        <pc:spChg chg="mod">
          <ac:chgData name="NAMohammed" userId="818e9af9-07b9-4e66-926f-ccbf6f764297" providerId="ADAL" clId="{D651A3A3-5067-4788-AFC2-91B243D0E269}" dt="2022-04-09T09:14:47.662" v="52" actId="122"/>
          <ac:spMkLst>
            <pc:docMk/>
            <pc:sldMk cId="0" sldId="262"/>
            <ac:spMk id="3" creationId="{00000000-0000-0000-0000-000000000000}"/>
          </ac:spMkLst>
        </pc:spChg>
      </pc:sldChg>
      <pc:sldChg chg="del">
        <pc:chgData name="NAMohammed" userId="818e9af9-07b9-4e66-926f-ccbf6f764297" providerId="ADAL" clId="{D651A3A3-5067-4788-AFC2-91B243D0E269}" dt="2022-04-09T09:17:41.996" v="54" actId="2696"/>
        <pc:sldMkLst>
          <pc:docMk/>
          <pc:sldMk cId="0" sldId="264"/>
        </pc:sldMkLst>
      </pc:sldChg>
      <pc:sldChg chg="del">
        <pc:chgData name="NAMohammed" userId="818e9af9-07b9-4e66-926f-ccbf6f764297" providerId="ADAL" clId="{D651A3A3-5067-4788-AFC2-91B243D0E269}" dt="2022-04-09T09:19:39.921" v="56" actId="2696"/>
        <pc:sldMkLst>
          <pc:docMk/>
          <pc:sldMk cId="0" sldId="265"/>
        </pc:sldMkLst>
      </pc:sldChg>
      <pc:sldChg chg="del">
        <pc:chgData name="NAMohammed" userId="818e9af9-07b9-4e66-926f-ccbf6f764297" providerId="ADAL" clId="{D651A3A3-5067-4788-AFC2-91B243D0E269}" dt="2022-04-09T09:19:51.841" v="58" actId="2696"/>
        <pc:sldMkLst>
          <pc:docMk/>
          <pc:sldMk cId="0" sldId="266"/>
        </pc:sldMkLst>
      </pc:sldChg>
      <pc:sldChg chg="del">
        <pc:chgData name="NAMohammed" userId="818e9af9-07b9-4e66-926f-ccbf6f764297" providerId="ADAL" clId="{D651A3A3-5067-4788-AFC2-91B243D0E269}" dt="2022-04-09T09:20:50.756" v="61" actId="2696"/>
        <pc:sldMkLst>
          <pc:docMk/>
          <pc:sldMk cId="0" sldId="268"/>
        </pc:sldMkLst>
      </pc:sldChg>
      <pc:sldChg chg="modSp mod">
        <pc:chgData name="NAMohammed" userId="818e9af9-07b9-4e66-926f-ccbf6f764297" providerId="ADAL" clId="{D651A3A3-5067-4788-AFC2-91B243D0E269}" dt="2022-04-09T09:25:55.981" v="94" actId="14100"/>
        <pc:sldMkLst>
          <pc:docMk/>
          <pc:sldMk cId="0" sldId="271"/>
        </pc:sldMkLst>
        <pc:spChg chg="mod">
          <ac:chgData name="NAMohammed" userId="818e9af9-07b9-4e66-926f-ccbf6f764297" providerId="ADAL" clId="{D651A3A3-5067-4788-AFC2-91B243D0E269}" dt="2022-04-09T09:25:55.981" v="94" actId="14100"/>
          <ac:spMkLst>
            <pc:docMk/>
            <pc:sldMk cId="0" sldId="271"/>
            <ac:spMk id="3" creationId="{00000000-0000-0000-0000-000000000000}"/>
          </ac:spMkLst>
        </pc:spChg>
      </pc:sldChg>
      <pc:sldChg chg="modSp mod">
        <pc:chgData name="NAMohammed" userId="818e9af9-07b9-4e66-926f-ccbf6f764297" providerId="ADAL" clId="{D651A3A3-5067-4788-AFC2-91B243D0E269}" dt="2022-04-09T09:25:44.717" v="93" actId="14100"/>
        <pc:sldMkLst>
          <pc:docMk/>
          <pc:sldMk cId="0" sldId="272"/>
        </pc:sldMkLst>
        <pc:spChg chg="mod">
          <ac:chgData name="NAMohammed" userId="818e9af9-07b9-4e66-926f-ccbf6f764297" providerId="ADAL" clId="{D651A3A3-5067-4788-AFC2-91B243D0E269}" dt="2022-04-09T09:25:44.717" v="93" actId="14100"/>
          <ac:spMkLst>
            <pc:docMk/>
            <pc:sldMk cId="0" sldId="272"/>
            <ac:spMk id="3" creationId="{00000000-0000-0000-0000-000000000000}"/>
          </ac:spMkLst>
        </pc:spChg>
      </pc:sldChg>
      <pc:sldChg chg="modSp mod">
        <pc:chgData name="NAMohammed" userId="818e9af9-07b9-4e66-926f-ccbf6f764297" providerId="ADAL" clId="{D651A3A3-5067-4788-AFC2-91B243D0E269}" dt="2022-04-09T09:25:33.359" v="92" actId="14100"/>
        <pc:sldMkLst>
          <pc:docMk/>
          <pc:sldMk cId="0" sldId="273"/>
        </pc:sldMkLst>
        <pc:spChg chg="mod">
          <ac:chgData name="NAMohammed" userId="818e9af9-07b9-4e66-926f-ccbf6f764297" providerId="ADAL" clId="{D651A3A3-5067-4788-AFC2-91B243D0E269}" dt="2022-04-09T09:25:33.359" v="92" actId="14100"/>
          <ac:spMkLst>
            <pc:docMk/>
            <pc:sldMk cId="0" sldId="273"/>
            <ac:spMk id="3" creationId="{00000000-0000-0000-0000-000000000000}"/>
          </ac:spMkLst>
        </pc:spChg>
      </pc:sldChg>
      <pc:sldChg chg="delSp modSp mod">
        <pc:chgData name="NAMohammed" userId="818e9af9-07b9-4e66-926f-ccbf6f764297" providerId="ADAL" clId="{D651A3A3-5067-4788-AFC2-91B243D0E269}" dt="2022-04-09T09:29:36.155" v="118" actId="478"/>
        <pc:sldMkLst>
          <pc:docMk/>
          <pc:sldMk cId="0" sldId="274"/>
        </pc:sldMkLst>
        <pc:spChg chg="mod">
          <ac:chgData name="NAMohammed" userId="818e9af9-07b9-4e66-926f-ccbf6f764297" providerId="ADAL" clId="{D651A3A3-5067-4788-AFC2-91B243D0E269}" dt="2022-04-09T09:29:31.313" v="117" actId="20577"/>
          <ac:spMkLst>
            <pc:docMk/>
            <pc:sldMk cId="0" sldId="274"/>
            <ac:spMk id="3" creationId="{00000000-0000-0000-0000-000000000000}"/>
          </ac:spMkLst>
        </pc:spChg>
        <pc:cxnChg chg="del">
          <ac:chgData name="NAMohammed" userId="818e9af9-07b9-4e66-926f-ccbf6f764297" providerId="ADAL" clId="{D651A3A3-5067-4788-AFC2-91B243D0E269}" dt="2022-04-09T09:29:16.061" v="116" actId="478"/>
          <ac:cxnSpMkLst>
            <pc:docMk/>
            <pc:sldMk cId="0" sldId="274"/>
            <ac:cxnSpMk id="6" creationId="{00000000-0000-0000-0000-000000000000}"/>
          </ac:cxnSpMkLst>
        </pc:cxnChg>
        <pc:cxnChg chg="del">
          <ac:chgData name="NAMohammed" userId="818e9af9-07b9-4e66-926f-ccbf6f764297" providerId="ADAL" clId="{D651A3A3-5067-4788-AFC2-91B243D0E269}" dt="2022-04-09T09:29:36.155" v="118" actId="478"/>
          <ac:cxnSpMkLst>
            <pc:docMk/>
            <pc:sldMk cId="0" sldId="274"/>
            <ac:cxnSpMk id="7" creationId="{00000000-0000-0000-0000-000000000000}"/>
          </ac:cxnSpMkLst>
        </pc:cxnChg>
      </pc:sldChg>
      <pc:sldChg chg="modSp mod">
        <pc:chgData name="NAMohammed" userId="818e9af9-07b9-4e66-926f-ccbf6f764297" providerId="ADAL" clId="{D651A3A3-5067-4788-AFC2-91B243D0E269}" dt="2022-04-09T09:32:55.460" v="129" actId="20577"/>
        <pc:sldMkLst>
          <pc:docMk/>
          <pc:sldMk cId="0" sldId="275"/>
        </pc:sldMkLst>
        <pc:spChg chg="mod">
          <ac:chgData name="NAMohammed" userId="818e9af9-07b9-4e66-926f-ccbf6f764297" providerId="ADAL" clId="{D651A3A3-5067-4788-AFC2-91B243D0E269}" dt="2022-04-09T09:32:55.460" v="129" actId="20577"/>
          <ac:spMkLst>
            <pc:docMk/>
            <pc:sldMk cId="0" sldId="275"/>
            <ac:spMk id="3" creationId="{00000000-0000-0000-0000-000000000000}"/>
          </ac:spMkLst>
        </pc:spChg>
      </pc:sldChg>
      <pc:sldChg chg="modSp mod">
        <pc:chgData name="NAMohammed" userId="818e9af9-07b9-4e66-926f-ccbf6f764297" providerId="ADAL" clId="{D651A3A3-5067-4788-AFC2-91B243D0E269}" dt="2022-04-09T09:36:08.355" v="198" actId="20577"/>
        <pc:sldMkLst>
          <pc:docMk/>
          <pc:sldMk cId="0" sldId="277"/>
        </pc:sldMkLst>
        <pc:spChg chg="mod">
          <ac:chgData name="NAMohammed" userId="818e9af9-07b9-4e66-926f-ccbf6f764297" providerId="ADAL" clId="{D651A3A3-5067-4788-AFC2-91B243D0E269}" dt="2022-04-09T09:36:08.355" v="198" actId="20577"/>
          <ac:spMkLst>
            <pc:docMk/>
            <pc:sldMk cId="0" sldId="277"/>
            <ac:spMk id="3" creationId="{00000000-0000-0000-0000-000000000000}"/>
          </ac:spMkLst>
        </pc:spChg>
      </pc:sldChg>
      <pc:sldChg chg="del">
        <pc:chgData name="NAMohammed" userId="818e9af9-07b9-4e66-926f-ccbf6f764297" providerId="ADAL" clId="{D651A3A3-5067-4788-AFC2-91B243D0E269}" dt="2022-04-09T09:19:59.320" v="59" actId="2696"/>
        <pc:sldMkLst>
          <pc:docMk/>
          <pc:sldMk cId="0" sldId="278"/>
        </pc:sldMkLst>
      </pc:sldChg>
      <pc:sldChg chg="modSp mod">
        <pc:chgData name="NAMohammed" userId="818e9af9-07b9-4e66-926f-ccbf6f764297" providerId="ADAL" clId="{D651A3A3-5067-4788-AFC2-91B243D0E269}" dt="2022-04-09T09:39:46.524" v="216" actId="5793"/>
        <pc:sldMkLst>
          <pc:docMk/>
          <pc:sldMk cId="0" sldId="282"/>
        </pc:sldMkLst>
        <pc:spChg chg="mod">
          <ac:chgData name="NAMohammed" userId="818e9af9-07b9-4e66-926f-ccbf6f764297" providerId="ADAL" clId="{D651A3A3-5067-4788-AFC2-91B243D0E269}" dt="2022-04-09T09:39:46.524" v="216" actId="5793"/>
          <ac:spMkLst>
            <pc:docMk/>
            <pc:sldMk cId="0" sldId="282"/>
            <ac:spMk id="3" creationId="{00000000-0000-0000-0000-000000000000}"/>
          </ac:spMkLst>
        </pc:spChg>
      </pc:sldChg>
      <pc:sldChg chg="modSp mod">
        <pc:chgData name="NAMohammed" userId="818e9af9-07b9-4e66-926f-ccbf6f764297" providerId="ADAL" clId="{D651A3A3-5067-4788-AFC2-91B243D0E269}" dt="2022-04-09T09:40:40.914" v="223" actId="14100"/>
        <pc:sldMkLst>
          <pc:docMk/>
          <pc:sldMk cId="0" sldId="286"/>
        </pc:sldMkLst>
        <pc:spChg chg="mod">
          <ac:chgData name="NAMohammed" userId="818e9af9-07b9-4e66-926f-ccbf6f764297" providerId="ADAL" clId="{D651A3A3-5067-4788-AFC2-91B243D0E269}" dt="2022-04-09T09:40:25.972" v="219" actId="313"/>
          <ac:spMkLst>
            <pc:docMk/>
            <pc:sldMk cId="0" sldId="286"/>
            <ac:spMk id="2" creationId="{00000000-0000-0000-0000-000000000000}"/>
          </ac:spMkLst>
        </pc:spChg>
        <pc:spChg chg="mod">
          <ac:chgData name="NAMohammed" userId="818e9af9-07b9-4e66-926f-ccbf6f764297" providerId="ADAL" clId="{D651A3A3-5067-4788-AFC2-91B243D0E269}" dt="2022-04-09T09:40:23.558" v="218" actId="313"/>
          <ac:spMkLst>
            <pc:docMk/>
            <pc:sldMk cId="0" sldId="286"/>
            <ac:spMk id="6" creationId="{00000000-0000-0000-0000-000000000000}"/>
          </ac:spMkLst>
        </pc:spChg>
        <pc:picChg chg="mod">
          <ac:chgData name="NAMohammed" userId="818e9af9-07b9-4e66-926f-ccbf6f764297" providerId="ADAL" clId="{D651A3A3-5067-4788-AFC2-91B243D0E269}" dt="2022-04-09T09:40:40.914" v="223" actId="14100"/>
          <ac:picMkLst>
            <pc:docMk/>
            <pc:sldMk cId="0" sldId="286"/>
            <ac:picMk id="11267" creationId="{00000000-0000-0000-0000-000000000000}"/>
          </ac:picMkLst>
        </pc:picChg>
      </pc:sldChg>
      <pc:sldChg chg="modSp del mod">
        <pc:chgData name="NAMohammed" userId="818e9af9-07b9-4e66-926f-ccbf6f764297" providerId="ADAL" clId="{D651A3A3-5067-4788-AFC2-91B243D0E269}" dt="2022-04-09T10:05:48.531" v="379" actId="2696"/>
        <pc:sldMkLst>
          <pc:docMk/>
          <pc:sldMk cId="0" sldId="287"/>
        </pc:sldMkLst>
        <pc:spChg chg="mod">
          <ac:chgData name="NAMohammed" userId="818e9af9-07b9-4e66-926f-ccbf6f764297" providerId="ADAL" clId="{D651A3A3-5067-4788-AFC2-91B243D0E269}" dt="2022-04-09T10:00:38.326" v="319" actId="21"/>
          <ac:spMkLst>
            <pc:docMk/>
            <pc:sldMk cId="0" sldId="287"/>
            <ac:spMk id="3" creationId="{00000000-0000-0000-0000-000000000000}"/>
          </ac:spMkLst>
        </pc:spChg>
      </pc:sldChg>
      <pc:sldChg chg="del">
        <pc:chgData name="NAMohammed" userId="818e9af9-07b9-4e66-926f-ccbf6f764297" providerId="ADAL" clId="{D651A3A3-5067-4788-AFC2-91B243D0E269}" dt="2022-04-09T09:56:08.316" v="297" actId="2696"/>
        <pc:sldMkLst>
          <pc:docMk/>
          <pc:sldMk cId="0" sldId="289"/>
        </pc:sldMkLst>
      </pc:sldChg>
      <pc:sldChg chg="del">
        <pc:chgData name="NAMohammed" userId="818e9af9-07b9-4e66-926f-ccbf6f764297" providerId="ADAL" clId="{D651A3A3-5067-4788-AFC2-91B243D0E269}" dt="2022-04-09T10:06:16.060" v="381" actId="2696"/>
        <pc:sldMkLst>
          <pc:docMk/>
          <pc:sldMk cId="0" sldId="290"/>
        </pc:sldMkLst>
      </pc:sldChg>
      <pc:sldChg chg="del">
        <pc:chgData name="NAMohammed" userId="818e9af9-07b9-4e66-926f-ccbf6f764297" providerId="ADAL" clId="{D651A3A3-5067-4788-AFC2-91B243D0E269}" dt="2022-04-09T10:06:22.402" v="382" actId="2696"/>
        <pc:sldMkLst>
          <pc:docMk/>
          <pc:sldMk cId="0" sldId="291"/>
        </pc:sldMkLst>
      </pc:sldChg>
      <pc:sldChg chg="del">
        <pc:chgData name="NAMohammed" userId="818e9af9-07b9-4e66-926f-ccbf6f764297" providerId="ADAL" clId="{D651A3A3-5067-4788-AFC2-91B243D0E269}" dt="2022-04-09T10:06:25.818" v="383" actId="2696"/>
        <pc:sldMkLst>
          <pc:docMk/>
          <pc:sldMk cId="0" sldId="292"/>
        </pc:sldMkLst>
      </pc:sldChg>
      <pc:sldChg chg="del">
        <pc:chgData name="NAMohammed" userId="818e9af9-07b9-4e66-926f-ccbf6f764297" providerId="ADAL" clId="{D651A3A3-5067-4788-AFC2-91B243D0E269}" dt="2022-04-09T10:06:33.406" v="385" actId="2696"/>
        <pc:sldMkLst>
          <pc:docMk/>
          <pc:sldMk cId="0" sldId="293"/>
        </pc:sldMkLst>
      </pc:sldChg>
      <pc:sldChg chg="del">
        <pc:chgData name="NAMohammed" userId="818e9af9-07b9-4e66-926f-ccbf6f764297" providerId="ADAL" clId="{D651A3A3-5067-4788-AFC2-91B243D0E269}" dt="2022-04-09T10:06:37.663" v="386" actId="2696"/>
        <pc:sldMkLst>
          <pc:docMk/>
          <pc:sldMk cId="0" sldId="294"/>
        </pc:sldMkLst>
      </pc:sldChg>
      <pc:sldChg chg="del">
        <pc:chgData name="NAMohammed" userId="818e9af9-07b9-4e66-926f-ccbf6f764297" providerId="ADAL" clId="{D651A3A3-5067-4788-AFC2-91B243D0E269}" dt="2022-04-09T10:06:40.486" v="387" actId="2696"/>
        <pc:sldMkLst>
          <pc:docMk/>
          <pc:sldMk cId="0" sldId="295"/>
        </pc:sldMkLst>
      </pc:sldChg>
      <pc:sldChg chg="del">
        <pc:chgData name="NAMohammed" userId="818e9af9-07b9-4e66-926f-ccbf6f764297" providerId="ADAL" clId="{D651A3A3-5067-4788-AFC2-91B243D0E269}" dt="2022-04-09T10:06:47.575" v="389" actId="2696"/>
        <pc:sldMkLst>
          <pc:docMk/>
          <pc:sldMk cId="0" sldId="297"/>
        </pc:sldMkLst>
      </pc:sldChg>
      <pc:sldChg chg="del">
        <pc:chgData name="NAMohammed" userId="818e9af9-07b9-4e66-926f-ccbf6f764297" providerId="ADAL" clId="{D651A3A3-5067-4788-AFC2-91B243D0E269}" dt="2022-04-09T10:06:53.306" v="391" actId="2696"/>
        <pc:sldMkLst>
          <pc:docMk/>
          <pc:sldMk cId="0" sldId="298"/>
        </pc:sldMkLst>
      </pc:sldChg>
      <pc:sldChg chg="del">
        <pc:chgData name="NAMohammed" userId="818e9af9-07b9-4e66-926f-ccbf6f764297" providerId="ADAL" clId="{D651A3A3-5067-4788-AFC2-91B243D0E269}" dt="2022-04-09T10:06:56.161" v="392" actId="2696"/>
        <pc:sldMkLst>
          <pc:docMk/>
          <pc:sldMk cId="0" sldId="299"/>
        </pc:sldMkLst>
      </pc:sldChg>
      <pc:sldChg chg="del">
        <pc:chgData name="NAMohammed" userId="818e9af9-07b9-4e66-926f-ccbf6f764297" providerId="ADAL" clId="{D651A3A3-5067-4788-AFC2-91B243D0E269}" dt="2022-04-09T10:06:59.269" v="393" actId="2696"/>
        <pc:sldMkLst>
          <pc:docMk/>
          <pc:sldMk cId="0" sldId="300"/>
        </pc:sldMkLst>
      </pc:sldChg>
      <pc:sldChg chg="del">
        <pc:chgData name="NAMohammed" userId="818e9af9-07b9-4e66-926f-ccbf6f764297" providerId="ADAL" clId="{D651A3A3-5067-4788-AFC2-91B243D0E269}" dt="2022-04-09T10:07:07.766" v="395" actId="2696"/>
        <pc:sldMkLst>
          <pc:docMk/>
          <pc:sldMk cId="0" sldId="301"/>
        </pc:sldMkLst>
      </pc:sldChg>
      <pc:sldChg chg="del">
        <pc:chgData name="NAMohammed" userId="818e9af9-07b9-4e66-926f-ccbf6f764297" providerId="ADAL" clId="{D651A3A3-5067-4788-AFC2-91B243D0E269}" dt="2022-04-09T10:07:13.464" v="396" actId="2696"/>
        <pc:sldMkLst>
          <pc:docMk/>
          <pc:sldMk cId="0" sldId="302"/>
        </pc:sldMkLst>
      </pc:sldChg>
      <pc:sldChg chg="del">
        <pc:chgData name="NAMohammed" userId="818e9af9-07b9-4e66-926f-ccbf6f764297" providerId="ADAL" clId="{D651A3A3-5067-4788-AFC2-91B243D0E269}" dt="2022-04-09T10:07:17.401" v="397" actId="2696"/>
        <pc:sldMkLst>
          <pc:docMk/>
          <pc:sldMk cId="0" sldId="303"/>
        </pc:sldMkLst>
      </pc:sldChg>
      <pc:sldChg chg="del">
        <pc:chgData name="NAMohammed" userId="818e9af9-07b9-4e66-926f-ccbf6f764297" providerId="ADAL" clId="{D651A3A3-5067-4788-AFC2-91B243D0E269}" dt="2022-04-09T10:07:20.486" v="398" actId="2696"/>
        <pc:sldMkLst>
          <pc:docMk/>
          <pc:sldMk cId="0" sldId="304"/>
        </pc:sldMkLst>
      </pc:sldChg>
      <pc:sldChg chg="del">
        <pc:chgData name="NAMohammed" userId="818e9af9-07b9-4e66-926f-ccbf6f764297" providerId="ADAL" clId="{D651A3A3-5067-4788-AFC2-91B243D0E269}" dt="2022-04-09T10:07:24.990" v="399" actId="2696"/>
        <pc:sldMkLst>
          <pc:docMk/>
          <pc:sldMk cId="0" sldId="305"/>
        </pc:sldMkLst>
      </pc:sldChg>
      <pc:sldChg chg="del">
        <pc:chgData name="NAMohammed" userId="818e9af9-07b9-4e66-926f-ccbf6f764297" providerId="ADAL" clId="{D651A3A3-5067-4788-AFC2-91B243D0E269}" dt="2022-04-09T10:07:27.551" v="400" actId="2696"/>
        <pc:sldMkLst>
          <pc:docMk/>
          <pc:sldMk cId="0" sldId="306"/>
        </pc:sldMkLst>
      </pc:sldChg>
      <pc:sldChg chg="del">
        <pc:chgData name="NAMohammed" userId="818e9af9-07b9-4e66-926f-ccbf6f764297" providerId="ADAL" clId="{D651A3A3-5067-4788-AFC2-91B243D0E269}" dt="2022-04-09T10:07:33.699" v="401" actId="2696"/>
        <pc:sldMkLst>
          <pc:docMk/>
          <pc:sldMk cId="0" sldId="307"/>
        </pc:sldMkLst>
      </pc:sldChg>
      <pc:sldChg chg="del">
        <pc:chgData name="NAMohammed" userId="818e9af9-07b9-4e66-926f-ccbf6f764297" providerId="ADAL" clId="{D651A3A3-5067-4788-AFC2-91B243D0E269}" dt="2022-04-09T10:07:35.873" v="402" actId="2696"/>
        <pc:sldMkLst>
          <pc:docMk/>
          <pc:sldMk cId="0" sldId="309"/>
        </pc:sldMkLst>
      </pc:sldChg>
      <pc:sldChg chg="del">
        <pc:chgData name="NAMohammed" userId="818e9af9-07b9-4e66-926f-ccbf6f764297" providerId="ADAL" clId="{D651A3A3-5067-4788-AFC2-91B243D0E269}" dt="2022-04-09T10:07:40.083" v="403" actId="2696"/>
        <pc:sldMkLst>
          <pc:docMk/>
          <pc:sldMk cId="0" sldId="310"/>
        </pc:sldMkLst>
      </pc:sldChg>
      <pc:sldChg chg="del">
        <pc:chgData name="NAMohammed" userId="818e9af9-07b9-4e66-926f-ccbf6f764297" providerId="ADAL" clId="{D651A3A3-5067-4788-AFC2-91B243D0E269}" dt="2022-04-09T10:07:42.860" v="404" actId="2696"/>
        <pc:sldMkLst>
          <pc:docMk/>
          <pc:sldMk cId="0" sldId="311"/>
        </pc:sldMkLst>
      </pc:sldChg>
      <pc:sldChg chg="del">
        <pc:chgData name="NAMohammed" userId="818e9af9-07b9-4e66-926f-ccbf6f764297" providerId="ADAL" clId="{D651A3A3-5067-4788-AFC2-91B243D0E269}" dt="2022-04-09T10:07:46.715" v="405" actId="2696"/>
        <pc:sldMkLst>
          <pc:docMk/>
          <pc:sldMk cId="0" sldId="312"/>
        </pc:sldMkLst>
      </pc:sldChg>
      <pc:sldChg chg="del">
        <pc:chgData name="NAMohammed" userId="818e9af9-07b9-4e66-926f-ccbf6f764297" providerId="ADAL" clId="{D651A3A3-5067-4788-AFC2-91B243D0E269}" dt="2022-04-09T09:17:34.397" v="53" actId="2696"/>
        <pc:sldMkLst>
          <pc:docMk/>
          <pc:sldMk cId="0" sldId="314"/>
        </pc:sldMkLst>
      </pc:sldChg>
      <pc:sldChg chg="del">
        <pc:chgData name="NAMohammed" userId="818e9af9-07b9-4e66-926f-ccbf6f764297" providerId="ADAL" clId="{D651A3A3-5067-4788-AFC2-91B243D0E269}" dt="2022-04-09T09:20:58.449" v="62" actId="2696"/>
        <pc:sldMkLst>
          <pc:docMk/>
          <pc:sldMk cId="0" sldId="317"/>
        </pc:sldMkLst>
      </pc:sldChg>
      <pc:sldChg chg="del">
        <pc:chgData name="NAMohammed" userId="818e9af9-07b9-4e66-926f-ccbf6f764297" providerId="ADAL" clId="{D651A3A3-5067-4788-AFC2-91B243D0E269}" dt="2022-04-09T09:37:20.773" v="200" actId="2696"/>
        <pc:sldMkLst>
          <pc:docMk/>
          <pc:sldMk cId="0" sldId="320"/>
        </pc:sldMkLst>
      </pc:sldChg>
      <pc:sldChg chg="del">
        <pc:chgData name="NAMohammed" userId="818e9af9-07b9-4e66-926f-ccbf6f764297" providerId="ADAL" clId="{D651A3A3-5067-4788-AFC2-91B243D0E269}" dt="2022-04-09T09:46:14.621" v="253" actId="2696"/>
        <pc:sldMkLst>
          <pc:docMk/>
          <pc:sldMk cId="0" sldId="322"/>
        </pc:sldMkLst>
      </pc:sldChg>
      <pc:sldChg chg="del">
        <pc:chgData name="NAMohammed" userId="818e9af9-07b9-4e66-926f-ccbf6f764297" providerId="ADAL" clId="{D651A3A3-5067-4788-AFC2-91B243D0E269}" dt="2022-04-09T10:06:11.278" v="380" actId="2696"/>
        <pc:sldMkLst>
          <pc:docMk/>
          <pc:sldMk cId="0" sldId="323"/>
        </pc:sldMkLst>
      </pc:sldChg>
      <pc:sldChg chg="del">
        <pc:chgData name="NAMohammed" userId="818e9af9-07b9-4e66-926f-ccbf6f764297" providerId="ADAL" clId="{D651A3A3-5067-4788-AFC2-91B243D0E269}" dt="2022-04-09T10:06:29.365" v="384" actId="2696"/>
        <pc:sldMkLst>
          <pc:docMk/>
          <pc:sldMk cId="0" sldId="324"/>
        </pc:sldMkLst>
      </pc:sldChg>
      <pc:sldChg chg="del">
        <pc:chgData name="NAMohammed" userId="818e9af9-07b9-4e66-926f-ccbf6f764297" providerId="ADAL" clId="{D651A3A3-5067-4788-AFC2-91B243D0E269}" dt="2022-04-09T10:06:44.428" v="388" actId="2696"/>
        <pc:sldMkLst>
          <pc:docMk/>
          <pc:sldMk cId="0" sldId="325"/>
        </pc:sldMkLst>
      </pc:sldChg>
      <pc:sldChg chg="del">
        <pc:chgData name="NAMohammed" userId="818e9af9-07b9-4e66-926f-ccbf6f764297" providerId="ADAL" clId="{D651A3A3-5067-4788-AFC2-91B243D0E269}" dt="2022-04-09T10:06:50.498" v="390" actId="2696"/>
        <pc:sldMkLst>
          <pc:docMk/>
          <pc:sldMk cId="0" sldId="326"/>
        </pc:sldMkLst>
      </pc:sldChg>
      <pc:sldChg chg="del">
        <pc:chgData name="NAMohammed" userId="818e9af9-07b9-4e66-926f-ccbf6f764297" providerId="ADAL" clId="{D651A3A3-5067-4788-AFC2-91B243D0E269}" dt="2022-04-09T10:07:02.229" v="394" actId="2696"/>
        <pc:sldMkLst>
          <pc:docMk/>
          <pc:sldMk cId="0" sldId="327"/>
        </pc:sldMkLst>
      </pc:sldChg>
      <pc:sldChg chg="del">
        <pc:chgData name="NAMohammed" userId="818e9af9-07b9-4e66-926f-ccbf6f764297" providerId="ADAL" clId="{D651A3A3-5067-4788-AFC2-91B243D0E269}" dt="2022-04-09T09:40:14.327" v="217" actId="2696"/>
        <pc:sldMkLst>
          <pc:docMk/>
          <pc:sldMk cId="0" sldId="328"/>
        </pc:sldMkLst>
      </pc:sldChg>
      <pc:sldChg chg="del">
        <pc:chgData name="NAMohammed" userId="818e9af9-07b9-4e66-926f-ccbf6f764297" providerId="ADAL" clId="{D651A3A3-5067-4788-AFC2-91B243D0E269}" dt="2022-04-09T09:18:54.910" v="55" actId="2696"/>
        <pc:sldMkLst>
          <pc:docMk/>
          <pc:sldMk cId="0" sldId="331"/>
        </pc:sldMkLst>
      </pc:sldChg>
      <pc:sldChg chg="del">
        <pc:chgData name="NAMohammed" userId="818e9af9-07b9-4e66-926f-ccbf6f764297" providerId="ADAL" clId="{D651A3A3-5067-4788-AFC2-91B243D0E269}" dt="2022-04-09T09:57:16.834" v="305" actId="2696"/>
        <pc:sldMkLst>
          <pc:docMk/>
          <pc:sldMk cId="0" sldId="335"/>
        </pc:sldMkLst>
      </pc:sldChg>
      <pc:sldChg chg="del">
        <pc:chgData name="NAMohammed" userId="818e9af9-07b9-4e66-926f-ccbf6f764297" providerId="ADAL" clId="{D651A3A3-5067-4788-AFC2-91B243D0E269}" dt="2022-04-09T09:51:07.263" v="269" actId="2696"/>
        <pc:sldMkLst>
          <pc:docMk/>
          <pc:sldMk cId="0" sldId="336"/>
        </pc:sldMkLst>
      </pc:sldChg>
      <pc:sldChg chg="del">
        <pc:chgData name="NAMohammed" userId="818e9af9-07b9-4e66-926f-ccbf6f764297" providerId="ADAL" clId="{D651A3A3-5067-4788-AFC2-91B243D0E269}" dt="2022-04-09T09:50:55.216" v="268" actId="2696"/>
        <pc:sldMkLst>
          <pc:docMk/>
          <pc:sldMk cId="0" sldId="337"/>
        </pc:sldMkLst>
      </pc:sldChg>
      <pc:sldChg chg="del">
        <pc:chgData name="NAMohammed" userId="818e9af9-07b9-4e66-926f-ccbf6f764297" providerId="ADAL" clId="{D651A3A3-5067-4788-AFC2-91B243D0E269}" dt="2022-04-09T09:19:44.277" v="57" actId="2696"/>
        <pc:sldMkLst>
          <pc:docMk/>
          <pc:sldMk cId="1153826797" sldId="338"/>
        </pc:sldMkLst>
      </pc:sldChg>
      <pc:sldChg chg="addSp modSp new mod">
        <pc:chgData name="NAMohammed" userId="818e9af9-07b9-4e66-926f-ccbf6f764297" providerId="ADAL" clId="{D651A3A3-5067-4788-AFC2-91B243D0E269}" dt="2022-04-09T09:37:46.387" v="207" actId="14100"/>
        <pc:sldMkLst>
          <pc:docMk/>
          <pc:sldMk cId="1153826797" sldId="338"/>
        </pc:sldMkLst>
        <pc:picChg chg="add mod">
          <ac:chgData name="NAMohammed" userId="818e9af9-07b9-4e66-926f-ccbf6f764297" providerId="ADAL" clId="{D651A3A3-5067-4788-AFC2-91B243D0E269}" dt="2022-04-09T09:37:46.387" v="207" actId="14100"/>
          <ac:picMkLst>
            <pc:docMk/>
            <pc:sldMk cId="1153826797" sldId="338"/>
            <ac:picMk id="2" creationId="{97B7C371-0593-4C86-B8D1-D932DECD972A}"/>
          </ac:picMkLst>
        </pc:picChg>
      </pc:sldChg>
      <pc:sldChg chg="addSp delSp modSp new mod">
        <pc:chgData name="NAMohammed" userId="818e9af9-07b9-4e66-926f-ccbf6f764297" providerId="ADAL" clId="{D651A3A3-5067-4788-AFC2-91B243D0E269}" dt="2022-04-09T09:54:37.885" v="295" actId="207"/>
        <pc:sldMkLst>
          <pc:docMk/>
          <pc:sldMk cId="1377000141" sldId="339"/>
        </pc:sldMkLst>
        <pc:spChg chg="add del">
          <ac:chgData name="NAMohammed" userId="818e9af9-07b9-4e66-926f-ccbf6f764297" providerId="ADAL" clId="{D651A3A3-5067-4788-AFC2-91B243D0E269}" dt="2022-04-09T09:47:19.527" v="256" actId="22"/>
          <ac:spMkLst>
            <pc:docMk/>
            <pc:sldMk cId="1377000141" sldId="339"/>
            <ac:spMk id="3" creationId="{AEC4D569-3378-4E9A-AEB2-E013768D60CF}"/>
          </ac:spMkLst>
        </pc:spChg>
        <pc:spChg chg="add del">
          <ac:chgData name="NAMohammed" userId="818e9af9-07b9-4e66-926f-ccbf6f764297" providerId="ADAL" clId="{D651A3A3-5067-4788-AFC2-91B243D0E269}" dt="2022-04-09T09:47:25.111" v="258" actId="22"/>
          <ac:spMkLst>
            <pc:docMk/>
            <pc:sldMk cId="1377000141" sldId="339"/>
            <ac:spMk id="5" creationId="{0E5576EE-A9F6-4743-8315-049CEDE13DFB}"/>
          </ac:spMkLst>
        </pc:spChg>
        <pc:spChg chg="add mod">
          <ac:chgData name="NAMohammed" userId="818e9af9-07b9-4e66-926f-ccbf6f764297" providerId="ADAL" clId="{D651A3A3-5067-4788-AFC2-91B243D0E269}" dt="2022-04-09T09:54:37.885" v="295" actId="207"/>
          <ac:spMkLst>
            <pc:docMk/>
            <pc:sldMk cId="1377000141" sldId="339"/>
            <ac:spMk id="7" creationId="{290B031A-DC16-40F9-B2A6-5F2DB19C6666}"/>
          </ac:spMkLst>
        </pc:spChg>
      </pc:sldChg>
      <pc:sldChg chg="del">
        <pc:chgData name="NAMohammed" userId="818e9af9-07b9-4e66-926f-ccbf6f764297" providerId="ADAL" clId="{D651A3A3-5067-4788-AFC2-91B243D0E269}" dt="2022-04-09T09:20:05.260" v="60" actId="2696"/>
        <pc:sldMkLst>
          <pc:docMk/>
          <pc:sldMk cId="1377000141" sldId="339"/>
        </pc:sldMkLst>
      </pc:sldChg>
      <pc:sldChg chg="addSp delSp modSp new mod">
        <pc:chgData name="NAMohammed" userId="818e9af9-07b9-4e66-926f-ccbf6f764297" providerId="ADAL" clId="{D651A3A3-5067-4788-AFC2-91B243D0E269}" dt="2022-04-09T09:56:46.842" v="304" actId="14100"/>
        <pc:sldMkLst>
          <pc:docMk/>
          <pc:sldMk cId="2710240195" sldId="340"/>
        </pc:sldMkLst>
        <pc:spChg chg="del">
          <ac:chgData name="NAMohammed" userId="818e9af9-07b9-4e66-926f-ccbf6f764297" providerId="ADAL" clId="{D651A3A3-5067-4788-AFC2-91B243D0E269}" dt="2022-04-09T09:56:20.154" v="298"/>
          <ac:spMkLst>
            <pc:docMk/>
            <pc:sldMk cId="2710240195" sldId="340"/>
            <ac:spMk id="3" creationId="{24369E04-7018-49ED-9B34-1EE594CD2ED8}"/>
          </ac:spMkLst>
        </pc:spChg>
        <pc:picChg chg="add mod">
          <ac:chgData name="NAMohammed" userId="818e9af9-07b9-4e66-926f-ccbf6f764297" providerId="ADAL" clId="{D651A3A3-5067-4788-AFC2-91B243D0E269}" dt="2022-04-09T09:56:46.842" v="304" actId="14100"/>
          <ac:picMkLst>
            <pc:docMk/>
            <pc:sldMk cId="2710240195" sldId="340"/>
            <ac:picMk id="4" creationId="{7CCA08A8-9FB1-45B7-8365-0E91506E816C}"/>
          </ac:picMkLst>
        </pc:picChg>
      </pc:sldChg>
      <pc:sldChg chg="addSp delSp modSp new mod">
        <pc:chgData name="NAMohammed" userId="818e9af9-07b9-4e66-926f-ccbf6f764297" providerId="ADAL" clId="{D651A3A3-5067-4788-AFC2-91B243D0E269}" dt="2022-04-09T09:59:11.939" v="317" actId="20577"/>
        <pc:sldMkLst>
          <pc:docMk/>
          <pc:sldMk cId="193789730" sldId="341"/>
        </pc:sldMkLst>
        <pc:spChg chg="add del">
          <ac:chgData name="NAMohammed" userId="818e9af9-07b9-4e66-926f-ccbf6f764297" providerId="ADAL" clId="{D651A3A3-5067-4788-AFC2-91B243D0E269}" dt="2022-04-09T09:58:22.747" v="310" actId="22"/>
          <ac:spMkLst>
            <pc:docMk/>
            <pc:sldMk cId="193789730" sldId="341"/>
            <ac:spMk id="3" creationId="{B802AE9C-6641-4FCE-885B-641735BF774D}"/>
          </ac:spMkLst>
        </pc:spChg>
        <pc:spChg chg="add mod">
          <ac:chgData name="NAMohammed" userId="818e9af9-07b9-4e66-926f-ccbf6f764297" providerId="ADAL" clId="{D651A3A3-5067-4788-AFC2-91B243D0E269}" dt="2022-04-09T09:59:11.939" v="317" actId="20577"/>
          <ac:spMkLst>
            <pc:docMk/>
            <pc:sldMk cId="193789730" sldId="341"/>
            <ac:spMk id="5" creationId="{FD1A9CD6-5A63-497B-90A3-CB9444DA855A}"/>
          </ac:spMkLst>
        </pc:spChg>
      </pc:sldChg>
      <pc:sldChg chg="modSp new mod">
        <pc:chgData name="NAMohammed" userId="818e9af9-07b9-4e66-926f-ccbf6f764297" providerId="ADAL" clId="{D651A3A3-5067-4788-AFC2-91B243D0E269}" dt="2022-04-09T10:05:23.111" v="378" actId="207"/>
        <pc:sldMkLst>
          <pc:docMk/>
          <pc:sldMk cId="3876882908" sldId="342"/>
        </pc:sldMkLst>
        <pc:spChg chg="mod">
          <ac:chgData name="NAMohammed" userId="818e9af9-07b9-4e66-926f-ccbf6f764297" providerId="ADAL" clId="{D651A3A3-5067-4788-AFC2-91B243D0E269}" dt="2022-04-09T10:00:56.251" v="324" actId="27636"/>
          <ac:spMkLst>
            <pc:docMk/>
            <pc:sldMk cId="3876882908" sldId="342"/>
            <ac:spMk id="2" creationId="{7ACC5DDC-2BCA-4F6D-8158-29C35EF61A29}"/>
          </ac:spMkLst>
        </pc:spChg>
        <pc:spChg chg="mod">
          <ac:chgData name="NAMohammed" userId="818e9af9-07b9-4e66-926f-ccbf6f764297" providerId="ADAL" clId="{D651A3A3-5067-4788-AFC2-91B243D0E269}" dt="2022-04-09T10:05:23.111" v="378" actId="207"/>
          <ac:spMkLst>
            <pc:docMk/>
            <pc:sldMk cId="3876882908" sldId="342"/>
            <ac:spMk id="3" creationId="{E7C20B1C-9962-4CCA-8D05-6186D57FAC08}"/>
          </ac:spMkLst>
        </pc:spChg>
      </pc:sldChg>
      <pc:sldChg chg="addSp modSp new mod">
        <pc:chgData name="NAMohammed" userId="818e9af9-07b9-4e66-926f-ccbf6f764297" providerId="ADAL" clId="{D651A3A3-5067-4788-AFC2-91B243D0E269}" dt="2022-04-09T10:09:08.117" v="412" actId="14100"/>
        <pc:sldMkLst>
          <pc:docMk/>
          <pc:sldMk cId="3533217067" sldId="343"/>
        </pc:sldMkLst>
        <pc:picChg chg="add mod">
          <ac:chgData name="NAMohammed" userId="818e9af9-07b9-4e66-926f-ccbf6f764297" providerId="ADAL" clId="{D651A3A3-5067-4788-AFC2-91B243D0E269}" dt="2022-04-09T10:09:08.117" v="412" actId="14100"/>
          <ac:picMkLst>
            <pc:docMk/>
            <pc:sldMk cId="3533217067" sldId="343"/>
            <ac:picMk id="2" creationId="{B495AB41-D4A3-47A6-B490-CBA8EF39EF96}"/>
          </ac:picMkLst>
        </pc:picChg>
      </pc:sldChg>
    </pc:docChg>
  </pc:docChgLst>
  <pc:docChgLst>
    <pc:chgData name="NAMohammed" userId="818e9af9-07b9-4e66-926f-ccbf6f764297" providerId="ADAL" clId="{FCF21843-9977-4FE5-95F4-736D83648F58}"/>
    <pc:docChg chg="addSld modSld">
      <pc:chgData name="NAMohammed" userId="818e9af9-07b9-4e66-926f-ccbf6f764297" providerId="ADAL" clId="{FCF21843-9977-4FE5-95F4-736D83648F58}" dt="2022-05-10T18:51:59.063" v="25" actId="14100"/>
      <pc:docMkLst>
        <pc:docMk/>
      </pc:docMkLst>
      <pc:sldChg chg="modSp mod">
        <pc:chgData name="NAMohammed" userId="818e9af9-07b9-4e66-926f-ccbf6f764297" providerId="ADAL" clId="{FCF21843-9977-4FE5-95F4-736D83648F58}" dt="2022-05-10T18:20:19.743" v="3" actId="14100"/>
        <pc:sldMkLst>
          <pc:docMk/>
          <pc:sldMk cId="0" sldId="275"/>
        </pc:sldMkLst>
        <pc:spChg chg="mod">
          <ac:chgData name="NAMohammed" userId="818e9af9-07b9-4e66-926f-ccbf6f764297" providerId="ADAL" clId="{FCF21843-9977-4FE5-95F4-736D83648F58}" dt="2022-05-10T18:20:19.743" v="3" actId="14100"/>
          <ac:spMkLst>
            <pc:docMk/>
            <pc:sldMk cId="0" sldId="275"/>
            <ac:spMk id="3" creationId="{00000000-0000-0000-0000-000000000000}"/>
          </ac:spMkLst>
        </pc:spChg>
      </pc:sldChg>
      <pc:sldChg chg="modSp mod">
        <pc:chgData name="NAMohammed" userId="818e9af9-07b9-4e66-926f-ccbf6f764297" providerId="ADAL" clId="{FCF21843-9977-4FE5-95F4-736D83648F58}" dt="2022-05-10T18:50:59.354" v="18" actId="20577"/>
        <pc:sldMkLst>
          <pc:docMk/>
          <pc:sldMk cId="0" sldId="282"/>
        </pc:sldMkLst>
        <pc:spChg chg="mod">
          <ac:chgData name="NAMohammed" userId="818e9af9-07b9-4e66-926f-ccbf6f764297" providerId="ADAL" clId="{FCF21843-9977-4FE5-95F4-736D83648F58}" dt="2022-05-10T18:50:59.354" v="18" actId="20577"/>
          <ac:spMkLst>
            <pc:docMk/>
            <pc:sldMk cId="0" sldId="282"/>
            <ac:spMk id="3" creationId="{00000000-0000-0000-0000-000000000000}"/>
          </ac:spMkLst>
        </pc:spChg>
      </pc:sldChg>
      <pc:sldChg chg="addSp modSp new mod">
        <pc:chgData name="NAMohammed" userId="818e9af9-07b9-4e66-926f-ccbf6f764297" providerId="ADAL" clId="{FCF21843-9977-4FE5-95F4-736D83648F58}" dt="2022-05-10T18:51:59.063" v="25" actId="14100"/>
        <pc:sldMkLst>
          <pc:docMk/>
          <pc:sldMk cId="715119652" sldId="344"/>
        </pc:sldMkLst>
        <pc:picChg chg="add mod">
          <ac:chgData name="NAMohammed" userId="818e9af9-07b9-4e66-926f-ccbf6f764297" providerId="ADAL" clId="{FCF21843-9977-4FE5-95F4-736D83648F58}" dt="2022-05-10T18:51:59.063" v="25" actId="14100"/>
          <ac:picMkLst>
            <pc:docMk/>
            <pc:sldMk cId="715119652" sldId="344"/>
            <ac:picMk id="3" creationId="{7FA35495-F858-4225-BDF7-1A1F8A0038BC}"/>
          </ac:picMkLst>
        </pc:picChg>
      </pc:sldChg>
      <pc:sldChg chg="addSp delSp modSp new mod">
        <pc:chgData name="NAMohammed" userId="818e9af9-07b9-4e66-926f-ccbf6f764297" providerId="ADAL" clId="{FCF21843-9977-4FE5-95F4-736D83648F58}" dt="2022-05-10T18:47:23.449" v="17" actId="14100"/>
        <pc:sldMkLst>
          <pc:docMk/>
          <pc:sldMk cId="438521820" sldId="345"/>
        </pc:sldMkLst>
        <pc:spChg chg="mod">
          <ac:chgData name="NAMohammed" userId="818e9af9-07b9-4e66-926f-ccbf6f764297" providerId="ADAL" clId="{FCF21843-9977-4FE5-95F4-736D83648F58}" dt="2022-05-10T18:45:41.397" v="6" actId="14100"/>
          <ac:spMkLst>
            <pc:docMk/>
            <pc:sldMk cId="438521820" sldId="345"/>
            <ac:spMk id="2" creationId="{612FDA22-5669-F1D9-2D9B-53DB7CE88D52}"/>
          </ac:spMkLst>
        </pc:spChg>
        <pc:spChg chg="del mod">
          <ac:chgData name="NAMohammed" userId="818e9af9-07b9-4e66-926f-ccbf6f764297" providerId="ADAL" clId="{FCF21843-9977-4FE5-95F4-736D83648F58}" dt="2022-05-10T18:45:56.523" v="8" actId="22"/>
          <ac:spMkLst>
            <pc:docMk/>
            <pc:sldMk cId="438521820" sldId="345"/>
            <ac:spMk id="3" creationId="{A1F0BEA1-D49A-75E9-15E7-F5686EFC9BBE}"/>
          </ac:spMkLst>
        </pc:spChg>
        <pc:picChg chg="add mod ord">
          <ac:chgData name="NAMohammed" userId="818e9af9-07b9-4e66-926f-ccbf6f764297" providerId="ADAL" clId="{FCF21843-9977-4FE5-95F4-736D83648F58}" dt="2022-05-10T18:47:23.449" v="17" actId="14100"/>
          <ac:picMkLst>
            <pc:docMk/>
            <pc:sldMk cId="438521820" sldId="345"/>
            <ac:picMk id="5" creationId="{51FA61BE-9F63-1207-2FC6-1D220FBCE3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2ACC21-B3B0-4A30-9E61-DFA1357DB9E6}" type="datetimeFigureOut">
              <a:rPr lang="ar-SA" smtClean="0"/>
              <a:pPr/>
              <a:t>09/10/1443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20A1A6-6A38-420F-8E04-B8585EB74CB7}" type="slidenum">
              <a:rPr lang="ar-SA" smtClean="0"/>
              <a:pPr/>
              <a:t>‹#›</a:t>
            </a:fld>
            <a:endParaRPr lang="ar-SA"/>
          </a:p>
        </p:txBody>
      </p:sp>
    </p:spTree>
    <p:extLst>
      <p:ext uri="{BB962C8B-B14F-4D97-AF65-F5344CB8AC3E}">
        <p14:creationId xmlns:p14="http://schemas.microsoft.com/office/powerpoint/2010/main" val="41000420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CC8C1-D716-405E-ACBB-39E57054828F}" type="slidenum">
              <a:rPr lang="en-US"/>
              <a:pPr/>
              <a:t>14</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r>
              <a:rPr lang="en-US" b="1"/>
              <a:t>Hypothalamic-Pituitary-Thyroid Axis Negative Feedback Mechanism.</a:t>
            </a:r>
            <a:endParaRPr lang="en-US"/>
          </a:p>
          <a:p>
            <a:r>
              <a:rPr lang="en-US"/>
              <a:t>In this negative-feedback system, increasing levels of circulating thyroid hormone inhibit the synthesis of TSH directly at the pituitary level and indirectly at the level of the hypothalamus by reducing the secretion of TRH.</a:t>
            </a:r>
            <a:r>
              <a:rPr lang="en-US" baseline="30000"/>
              <a:t>1,2</a:t>
            </a:r>
            <a:r>
              <a:rPr lang="en-US"/>
              <a:t> TRH is the major regulator of the synthesis and secretion of TSH, and therefore it plays a central role in regulating the hypothalamic-pituitary-thyroid (HPT) axis.</a:t>
            </a:r>
            <a:r>
              <a:rPr lang="en-US" baseline="30000"/>
              <a:t>3 </a:t>
            </a:r>
          </a:p>
          <a:p>
            <a:r>
              <a:rPr lang="en-US"/>
              <a:t>Thyroid hormone can negatively regulate TSH transcription by direct and indirect mechanisms, and can negatively regulate TRH at the transcriptional level,</a:t>
            </a:r>
            <a:r>
              <a:rPr lang="en-US" baseline="30000"/>
              <a:t>1,4</a:t>
            </a:r>
            <a:r>
              <a:rPr lang="en-US"/>
              <a:t> decreasing transcription of TSH mRNA.</a:t>
            </a:r>
            <a:r>
              <a:rPr lang="en-US" baseline="30000"/>
              <a:t>4</a:t>
            </a:r>
            <a:endParaRPr lang="en-US"/>
          </a:p>
          <a:p>
            <a:r>
              <a:rPr lang="en-US" b="1"/>
              <a:t>References</a:t>
            </a:r>
          </a:p>
          <a:p>
            <a:pPr>
              <a:buFontTx/>
              <a:buAutoNum type="arabicPeriod"/>
            </a:pPr>
            <a:r>
              <a:rPr lang="en-US"/>
              <a:t> Braverman LE, Utiger RD, eds. </a:t>
            </a:r>
            <a:r>
              <a:rPr lang="en-US" i="1"/>
              <a:t>Werner &amp; Ingbar’s</a:t>
            </a:r>
            <a:r>
              <a:rPr lang="en-US"/>
              <a:t> </a:t>
            </a:r>
            <a:r>
              <a:rPr lang="en-US" i="1"/>
              <a:t>The Thyroid: A Fundamental and Clinical Text</a:t>
            </a:r>
            <a:r>
              <a:rPr lang="en-US"/>
              <a:t>. 8th ed. Philadelphia, Pa: Lippincott, Williams &amp; Wilkins; 2000:206-207.</a:t>
            </a:r>
          </a:p>
          <a:p>
            <a:r>
              <a:rPr lang="en-US"/>
              <a:t>2. Dahl GE, et al. </a:t>
            </a:r>
            <a:r>
              <a:rPr lang="en-US" i="1"/>
              <a:t>Endocrinology. </a:t>
            </a:r>
            <a:r>
              <a:rPr lang="en-US"/>
              <a:t>1994;135:2392-2397.</a:t>
            </a:r>
          </a:p>
          <a:p>
            <a:r>
              <a:rPr lang="en-US"/>
              <a:t>3. Nillni EA, et al. </a:t>
            </a:r>
            <a:r>
              <a:rPr lang="en-US" i="1"/>
              <a:t>Endocr Rev. </a:t>
            </a:r>
            <a:r>
              <a:rPr lang="en-US"/>
              <a:t>1999;20:599-648.</a:t>
            </a:r>
          </a:p>
          <a:p>
            <a:r>
              <a:rPr lang="en-US"/>
              <a:t>4. Yen PM. </a:t>
            </a:r>
            <a:r>
              <a:rPr lang="en-US" i="1"/>
              <a:t>Physiol Rev.</a:t>
            </a:r>
            <a:r>
              <a:rPr lang="en-US"/>
              <a:t> 2001;81:1097-1142.</a:t>
            </a:r>
          </a:p>
          <a:p>
            <a:endParaRPr lang="en-US"/>
          </a:p>
        </p:txBody>
      </p:sp>
    </p:spTree>
    <p:extLst>
      <p:ext uri="{BB962C8B-B14F-4D97-AF65-F5344CB8AC3E}">
        <p14:creationId xmlns:p14="http://schemas.microsoft.com/office/powerpoint/2010/main" val="210656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9EC2B6E-0A09-49D2-905E-A85BB0877A0F}" type="datetimeFigureOut">
              <a:rPr lang="ar-SA" smtClean="0"/>
              <a:pPr/>
              <a:t>09/10/1443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20DCA5-8468-4A7C-AC1E-5243FD4CC3D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EC2B6E-0A09-49D2-905E-A85BB0877A0F}" type="datetimeFigureOut">
              <a:rPr lang="ar-SA" smtClean="0"/>
              <a:pPr/>
              <a:t>09/10/1443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20DCA5-8468-4A7C-AC1E-5243FD4CC3D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مستطيل 8"/>
          <p:cNvSpPr/>
          <p:nvPr/>
        </p:nvSpPr>
        <p:spPr>
          <a:xfrm>
            <a:off x="1066800" y="2514600"/>
            <a:ext cx="4976106" cy="1107996"/>
          </a:xfrm>
          <a:prstGeom prst="rect">
            <a:avLst/>
          </a:prstGeom>
          <a:noFill/>
        </p:spPr>
        <p:txBody>
          <a:bodyPr wrap="none" lIns="91440" tIns="45720" rIns="91440" bIns="45720">
            <a:spAutoFit/>
            <a:scene3d>
              <a:camera prst="perspectiveRight"/>
              <a:lightRig rig="flat" dir="tl">
                <a:rot lat="0" lon="0" rev="6600000"/>
              </a:lightRig>
            </a:scene3d>
            <a:sp3d extrusionH="25400" contourW="8890">
              <a:bevelT w="38100" h="31750"/>
              <a:contourClr>
                <a:schemeClr val="accent2">
                  <a:shade val="75000"/>
                </a:schemeClr>
              </a:contourClr>
            </a:sp3d>
          </a:bodyPr>
          <a:lstStyle/>
          <a:p>
            <a:r>
              <a:rPr lang="en-US" sz="6600" b="1" dirty="0">
                <a:ln w="11430">
                  <a:gradFill>
                    <a:gsLst>
                      <a:gs pos="21000">
                        <a:schemeClr val="accent1">
                          <a:tint val="66000"/>
                          <a:satMod val="160000"/>
                          <a:alpha val="82000"/>
                        </a:schemeClr>
                      </a:gs>
                      <a:gs pos="50000">
                        <a:schemeClr val="accent1">
                          <a:tint val="44500"/>
                          <a:satMod val="160000"/>
                        </a:schemeClr>
                      </a:gs>
                      <a:gs pos="100000">
                        <a:schemeClr val="accent1">
                          <a:tint val="23500"/>
                          <a:satMod val="160000"/>
                        </a:schemeClr>
                      </a:gs>
                    </a:gsLst>
                    <a:lin ang="5400000" scaled="0"/>
                  </a:gradFill>
                </a:ln>
                <a:solidFill>
                  <a:schemeClr val="tx2">
                    <a:lumMod val="40000"/>
                    <a:lumOff val="60000"/>
                  </a:schemeClr>
                </a:solidFill>
                <a:effectLst>
                  <a:outerShdw blurRad="50800" dist="39000" dir="5460000" algn="tl">
                    <a:srgbClr val="000000">
                      <a:alpha val="38000"/>
                    </a:srgbClr>
                  </a:outerShdw>
                  <a:reflection blurRad="6350" stA="60000" endA="900" endPos="58000" dir="5400000" sy="-100000" algn="bl" rotWithShape="0"/>
                </a:effectLst>
              </a:rPr>
              <a:t>Thyroid </a:t>
            </a:r>
            <a:r>
              <a:rPr lang="en-US" sz="6600" b="1" dirty="0">
                <a:ln w="11430">
                  <a:gradFill>
                    <a:gsLst>
                      <a:gs pos="21000">
                        <a:schemeClr val="accent1">
                          <a:tint val="66000"/>
                          <a:satMod val="160000"/>
                          <a:alpha val="82000"/>
                        </a:schemeClr>
                      </a:gs>
                      <a:gs pos="50000">
                        <a:schemeClr val="accent1">
                          <a:tint val="44500"/>
                          <a:satMod val="160000"/>
                        </a:schemeClr>
                      </a:gs>
                      <a:gs pos="100000">
                        <a:schemeClr val="accent1">
                          <a:tint val="23500"/>
                          <a:satMod val="160000"/>
                        </a:schemeClr>
                      </a:gs>
                    </a:gsLst>
                    <a:lin ang="5400000" scaled="0"/>
                  </a:gradFill>
                </a:ln>
                <a:gradFill>
                  <a:gsLst>
                    <a:gs pos="21000">
                      <a:schemeClr val="accent1">
                        <a:tint val="66000"/>
                        <a:satMod val="160000"/>
                        <a:alpha val="82000"/>
                      </a:schemeClr>
                    </a:gs>
                    <a:gs pos="50000">
                      <a:schemeClr val="accent1">
                        <a:tint val="44500"/>
                        <a:satMod val="160000"/>
                      </a:schemeClr>
                    </a:gs>
                    <a:gs pos="100000">
                      <a:schemeClr val="accent1">
                        <a:tint val="23500"/>
                        <a:satMod val="160000"/>
                      </a:schemeClr>
                    </a:gs>
                  </a:gsLst>
                  <a:lin ang="5400000" scaled="0"/>
                </a:gradFill>
                <a:effectLst>
                  <a:outerShdw blurRad="50800" dist="39000" dir="5460000" algn="tl">
                    <a:srgbClr val="000000">
                      <a:alpha val="38000"/>
                    </a:srgbClr>
                  </a:outerShdw>
                  <a:reflection blurRad="6350" stA="60000" endA="900" endPos="58000" dir="5400000" sy="-100000" algn="bl" rotWithShape="0"/>
                </a:effectLst>
              </a:rPr>
              <a:t>gland</a:t>
            </a:r>
          </a:p>
        </p:txBody>
      </p:sp>
      <p:sp>
        <p:nvSpPr>
          <p:cNvPr id="3" name="مستطيل 2"/>
          <p:cNvSpPr/>
          <p:nvPr/>
        </p:nvSpPr>
        <p:spPr>
          <a:xfrm>
            <a:off x="685800" y="5257800"/>
            <a:ext cx="5357106"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solidFill>
                  <a:schemeClr val="accent1">
                    <a:lumMod val="60000"/>
                    <a:lumOff val="40000"/>
                  </a:schemeClr>
                </a:solidFill>
                <a:effectLst>
                  <a:outerShdw blurRad="50800" dist="38100" dir="13500000" algn="br" rotWithShape="0">
                    <a:prstClr val="black">
                      <a:alpha val="40000"/>
                    </a:prstClr>
                  </a:outerShdw>
                  <a:reflection blurRad="6350" stA="55000" endA="300" endPos="45500" dir="5400000" sy="-100000" algn="bl" rotWithShape="0"/>
                </a:effectLst>
              </a:rPr>
              <a:t>Dr. Nour A. Mohammed</a:t>
            </a:r>
          </a:p>
          <a:p>
            <a:pPr algn="ctr" rtl="0"/>
            <a:r>
              <a:rPr lang="en-US" sz="2800" b="1" dirty="0">
                <a:ln w="11430"/>
                <a:solidFill>
                  <a:schemeClr val="accent1">
                    <a:lumMod val="60000"/>
                    <a:lumOff val="40000"/>
                  </a:schemeClr>
                </a:solidFill>
                <a:effectLst>
                  <a:outerShdw blurRad="50800" dist="38100" dir="13500000" algn="br" rotWithShape="0">
                    <a:prstClr val="black">
                      <a:alpha val="40000"/>
                    </a:prstClr>
                  </a:outerShdw>
                  <a:reflection blurRad="6350" stA="55000" endA="300" endPos="45500" dir="5400000" sy="-100000" algn="bl" rotWithShape="0"/>
                </a:effectLst>
              </a:rPr>
              <a:t>MUTAH SCHOOL OF MEDICINE</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reflection blurRad="6350" stA="55000" endA="300" endPos="45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381000"/>
            <a:ext cx="9144000" cy="6477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 2. Effect on growth and development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Thyroid hormones are necessary for growth and maturation of most tissues.</a:t>
            </a:r>
          </a:p>
          <a:p>
            <a:pPr algn="l" rtl="0">
              <a:buNone/>
            </a:pPr>
            <a:endParaRPr lang="en-US" b="1" dirty="0">
              <a:ln w="11430"/>
              <a:solidFill>
                <a:schemeClr val="accent5">
                  <a:lumMod val="20000"/>
                  <a:lumOff val="80000"/>
                </a:schemeClr>
              </a:solidFill>
              <a:effectLst>
                <a:outerShdw blurRad="50800" dist="39000" dir="5460000" algn="tl">
                  <a:srgbClr val="000000">
                    <a:alpha val="38000"/>
                  </a:srgbClr>
                </a:outerShdw>
              </a:effectLst>
            </a:endParaRPr>
          </a:p>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 3. On CNS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Thyroid hormones are essential for normal brain development during fetal life and in children .</a:t>
            </a: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In adult , they increase response of </a:t>
            </a:r>
          </a:p>
          <a:p>
            <a:pPr lvl="1" algn="l" rtl="0">
              <a:buClr>
                <a:schemeClr val="accent2">
                  <a:lumMod val="60000"/>
                  <a:lumOff val="40000"/>
                </a:schemeClr>
              </a:buClr>
              <a:buNone/>
            </a:pPr>
            <a:r>
              <a:rPr lang="en-US" b="1" dirty="0">
                <a:ln w="11430"/>
                <a:solidFill>
                  <a:schemeClr val="accent5">
                    <a:lumMod val="20000"/>
                    <a:lumOff val="80000"/>
                  </a:schemeClr>
                </a:solidFill>
                <a:effectLst>
                  <a:outerShdw blurRad="50800" dist="39000" dir="5460000" algn="tl">
                    <a:srgbClr val="000000">
                      <a:alpha val="38000"/>
                    </a:srgbClr>
                  </a:outerShdw>
                </a:effectLst>
              </a:rPr>
              <a:t>    brain to catecholamines and increase </a:t>
            </a:r>
          </a:p>
          <a:p>
            <a:pPr lvl="1" algn="l" rtl="0">
              <a:buClr>
                <a:schemeClr val="accent2">
                  <a:lumMod val="60000"/>
                  <a:lumOff val="40000"/>
                </a:schemeClr>
              </a:buClr>
              <a:buNone/>
            </a:pPr>
            <a:r>
              <a:rPr lang="en-US" b="1" dirty="0">
                <a:ln w="11430"/>
                <a:solidFill>
                  <a:schemeClr val="accent5">
                    <a:lumMod val="20000"/>
                    <a:lumOff val="80000"/>
                  </a:schemeClr>
                </a:solidFill>
                <a:effectLst>
                  <a:outerShdw blurRad="50800" dist="39000" dir="5460000" algn="tl">
                    <a:srgbClr val="000000">
                      <a:alpha val="38000"/>
                    </a:srgbClr>
                  </a:outerShdw>
                </a:effectLst>
              </a:rPr>
              <a:t>    activity of reticular activating system</a:t>
            </a:r>
          </a:p>
          <a:p>
            <a:pPr lvl="1" algn="l" rtl="0">
              <a:buClr>
                <a:schemeClr val="accent2">
                  <a:lumMod val="60000"/>
                  <a:lumOff val="40000"/>
                </a:schemeClr>
              </a:buClr>
              <a:buNone/>
            </a:pPr>
            <a:r>
              <a:rPr lang="en-US" b="1" dirty="0">
                <a:ln w="11430"/>
                <a:solidFill>
                  <a:schemeClr val="accent5">
                    <a:lumMod val="20000"/>
                    <a:lumOff val="80000"/>
                  </a:schemeClr>
                </a:solidFill>
                <a:effectLst>
                  <a:outerShdw blurRad="50800" dist="39000" dir="5460000" algn="tl">
                    <a:srgbClr val="000000">
                      <a:alpha val="38000"/>
                    </a:srgbClr>
                  </a:outerShdw>
                </a:effectLst>
              </a:rPr>
              <a:t>    ( RAS ) .</a:t>
            </a: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152400"/>
            <a:ext cx="9144000" cy="6629400"/>
          </a:xfrm>
          <a:ln>
            <a:solidFill>
              <a:schemeClr val="bg1"/>
            </a:solidFill>
          </a:ln>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4. On CVS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         a. </a:t>
            </a:r>
            <a:r>
              <a:rPr lang="en-US" b="1" dirty="0">
                <a:ln w="11430"/>
                <a:solidFill>
                  <a:schemeClr val="accent5">
                    <a:lumMod val="60000"/>
                    <a:lumOff val="40000"/>
                  </a:schemeClr>
                </a:solidFill>
                <a:effectLst>
                  <a:outerShdw blurRad="50800" dist="39000" dir="5460000" algn="tl">
                    <a:srgbClr val="000000">
                      <a:alpha val="38000"/>
                    </a:srgbClr>
                  </a:outerShdw>
                </a:effectLst>
              </a:rPr>
              <a:t>They increase all cardiac properties </a:t>
            </a:r>
            <a:r>
              <a:rPr lang="en-US" b="1" dirty="0">
                <a:ln w="11430"/>
                <a:solidFill>
                  <a:schemeClr val="accent5">
                    <a:lumMod val="20000"/>
                    <a:lumOff val="80000"/>
                  </a:schemeClr>
                </a:solidFill>
                <a:effectLst>
                  <a:outerShdw blurRad="50800" dist="39000" dir="5460000" algn="tl">
                    <a:srgbClr val="000000">
                      <a:alpha val="38000"/>
                    </a:srgbClr>
                  </a:outerShdw>
                </a:effectLst>
              </a:rPr>
              <a:t>by increasing   number and affinity of B adrenergic receptors ( to catecholamines ) and by direct effect which lead to : </a:t>
            </a:r>
          </a:p>
          <a:p>
            <a:pPr lvl="2" algn="l" rtl="0"/>
            <a:r>
              <a:rPr lang="en-US" b="1" dirty="0">
                <a:ln w="11430"/>
                <a:solidFill>
                  <a:schemeClr val="accent5">
                    <a:lumMod val="20000"/>
                    <a:lumOff val="80000"/>
                  </a:schemeClr>
                </a:solidFill>
                <a:effectLst>
                  <a:outerShdw blurRad="50800" dist="39000" dir="5460000" algn="tl">
                    <a:srgbClr val="000000">
                      <a:alpha val="38000"/>
                    </a:srgbClr>
                  </a:outerShdw>
                </a:effectLst>
              </a:rPr>
              <a:t> </a:t>
            </a:r>
            <a:r>
              <a:rPr lang="en-US" sz="3300" b="1" dirty="0">
                <a:ln w="11430"/>
                <a:solidFill>
                  <a:schemeClr val="accent5">
                    <a:lumMod val="20000"/>
                    <a:lumOff val="80000"/>
                  </a:schemeClr>
                </a:solidFill>
                <a:effectLst>
                  <a:outerShdw blurRad="50800" dist="39000" dir="5460000" algn="tl">
                    <a:srgbClr val="000000">
                      <a:alpha val="38000"/>
                    </a:srgbClr>
                  </a:outerShdw>
                </a:effectLst>
              </a:rPr>
              <a:t>Increase heart rate ( H.R. ) </a:t>
            </a:r>
          </a:p>
          <a:p>
            <a:pPr lvl="2" algn="l" rtl="0"/>
            <a:r>
              <a:rPr lang="en-US" sz="3300" b="1" dirty="0">
                <a:ln w="11430"/>
                <a:solidFill>
                  <a:schemeClr val="accent5">
                    <a:lumMod val="20000"/>
                    <a:lumOff val="80000"/>
                  </a:schemeClr>
                </a:solidFill>
                <a:effectLst>
                  <a:outerShdw blurRad="50800" dist="39000" dir="5460000" algn="tl">
                    <a:srgbClr val="000000">
                      <a:alpha val="38000"/>
                    </a:srgbClr>
                  </a:outerShdw>
                </a:effectLst>
              </a:rPr>
              <a:t>Increase stroke volume ( S.V. )</a:t>
            </a:r>
          </a:p>
          <a:p>
            <a:pPr lvl="2" algn="l" rtl="0"/>
            <a:r>
              <a:rPr lang="en-US" sz="3300" b="1" dirty="0">
                <a:ln w="11430"/>
                <a:solidFill>
                  <a:schemeClr val="accent5">
                    <a:lumMod val="20000"/>
                    <a:lumOff val="80000"/>
                  </a:schemeClr>
                </a:solidFill>
                <a:effectLst>
                  <a:outerShdw blurRad="50800" dist="39000" dir="5460000" algn="tl">
                    <a:srgbClr val="000000">
                      <a:alpha val="38000"/>
                    </a:srgbClr>
                  </a:outerShdw>
                </a:effectLst>
              </a:rPr>
              <a:t>Increase cardiac out put ( COP )</a:t>
            </a:r>
          </a:p>
          <a:p>
            <a:pPr lvl="2" algn="l" rtl="0"/>
            <a:r>
              <a:rPr lang="en-US" sz="3300" b="1" dirty="0">
                <a:ln w="11430"/>
                <a:solidFill>
                  <a:schemeClr val="accent5">
                    <a:lumMod val="20000"/>
                    <a:lumOff val="80000"/>
                  </a:schemeClr>
                </a:solidFill>
                <a:effectLst>
                  <a:outerShdw blurRad="50800" dist="39000" dir="5460000" algn="tl">
                    <a:srgbClr val="000000">
                      <a:alpha val="38000"/>
                    </a:srgbClr>
                  </a:outerShdw>
                </a:effectLst>
              </a:rPr>
              <a:t>Increase systolic blood pressure .</a:t>
            </a:r>
          </a:p>
          <a:p>
            <a:pPr algn="l" rtl="0"/>
            <a:endParaRPr lang="en-US" sz="800" b="1" dirty="0">
              <a:ln w="11430"/>
              <a:solidFill>
                <a:schemeClr val="accent5">
                  <a:lumMod val="20000"/>
                  <a:lumOff val="80000"/>
                </a:schemeClr>
              </a:solidFill>
              <a:effectLst>
                <a:outerShdw blurRad="50800" dist="39000" dir="5460000" algn="tl">
                  <a:srgbClr val="000000">
                    <a:alpha val="38000"/>
                  </a:srgbClr>
                </a:outerShdw>
              </a:effectLst>
            </a:endParaRP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b. </a:t>
            </a:r>
            <a:r>
              <a:rPr lang="en-US" b="1" dirty="0">
                <a:ln w="11430"/>
                <a:solidFill>
                  <a:schemeClr val="accent5">
                    <a:lumMod val="60000"/>
                    <a:lumOff val="40000"/>
                  </a:schemeClr>
                </a:solidFill>
                <a:effectLst>
                  <a:outerShdw blurRad="50800" dist="39000" dir="5460000" algn="tl">
                    <a:srgbClr val="000000">
                      <a:alpha val="38000"/>
                    </a:srgbClr>
                  </a:outerShdw>
                </a:effectLst>
              </a:rPr>
              <a:t>Cutaneous V.D </a:t>
            </a:r>
            <a:r>
              <a:rPr lang="en-US" b="1" dirty="0">
                <a:ln w="11430"/>
                <a:solidFill>
                  <a:schemeClr val="accent5">
                    <a:lumMod val="20000"/>
                    <a:lumOff val="80000"/>
                  </a:schemeClr>
                </a:solidFill>
                <a:effectLst>
                  <a:outerShdw blurRad="50800" dist="39000" dir="5460000" algn="tl">
                    <a:srgbClr val="000000">
                      <a:alpha val="38000"/>
                    </a:srgbClr>
                  </a:outerShdw>
                </a:effectLst>
              </a:rPr>
              <a:t>occurs by the produced heat .                 </a:t>
            </a:r>
          </a:p>
          <a:p>
            <a:pPr lvl="0"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 peripheral resistance causes </a:t>
            </a:r>
          </a:p>
          <a:p>
            <a:pPr lvl="0"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decreased diastolic blood .</a:t>
            </a:r>
          </a:p>
          <a:p>
            <a:pPr algn="l" rtl="0">
              <a:buNone/>
            </a:pPr>
            <a:endParaRPr lang="en-US" sz="600" b="1" dirty="0">
              <a:ln w="11430"/>
              <a:solidFill>
                <a:schemeClr val="accent5">
                  <a:lumMod val="20000"/>
                  <a:lumOff val="80000"/>
                </a:schemeClr>
              </a:solidFill>
              <a:effectLst>
                <a:outerShdw blurRad="50800" dist="39000" dir="5460000" algn="tl">
                  <a:srgbClr val="000000">
                    <a:alpha val="38000"/>
                  </a:srgbClr>
                </a:outerShdw>
              </a:effectLst>
            </a:endParaRP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c. </a:t>
            </a:r>
            <a:r>
              <a:rPr lang="en-US" b="1" dirty="0">
                <a:ln w="11430"/>
                <a:solidFill>
                  <a:schemeClr val="accent5">
                    <a:lumMod val="60000"/>
                    <a:lumOff val="40000"/>
                  </a:schemeClr>
                </a:solidFill>
                <a:effectLst>
                  <a:outerShdw blurRad="50800" dist="39000" dir="5460000" algn="tl">
                    <a:srgbClr val="000000">
                      <a:alpha val="38000"/>
                    </a:srgbClr>
                  </a:outerShdw>
                </a:effectLst>
              </a:rPr>
              <a:t>Increased pulse pressure</a:t>
            </a:r>
            <a:r>
              <a:rPr lang="en-US" b="1" dirty="0">
                <a:ln w="11430"/>
                <a:solidFill>
                  <a:schemeClr val="accent5">
                    <a:lumMod val="20000"/>
                    <a:lumOff val="80000"/>
                  </a:schemeClr>
                </a:solidFill>
                <a:effectLst>
                  <a:outerShdw blurRad="50800" dist="39000" dir="5460000" algn="tl">
                    <a:srgbClr val="000000">
                      <a:alpha val="38000"/>
                    </a:srgbClr>
                  </a:outerShdw>
                </a:effectLst>
              </a:rPr>
              <a:t>.</a:t>
            </a: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76200" y="76200"/>
            <a:ext cx="8915400" cy="6629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5. On respiration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shift of O</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2</a:t>
            </a:r>
            <a:r>
              <a:rPr lang="en-US" b="1" dirty="0">
                <a:ln w="11430"/>
                <a:solidFill>
                  <a:schemeClr val="accent5">
                    <a:lumMod val="20000"/>
                    <a:lumOff val="80000"/>
                  </a:schemeClr>
                </a:solidFill>
                <a:effectLst>
                  <a:outerShdw blurRad="50800" dist="39000" dir="5460000" algn="tl">
                    <a:srgbClr val="000000">
                      <a:alpha val="38000"/>
                    </a:srgbClr>
                  </a:outerShdw>
                </a:effectLst>
              </a:rPr>
              <a:t> curve to Rt by increasing 2,3 DPG in RBCs </a:t>
            </a: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Increase pulmonary ventilation due to increased metabolic rate with more O</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2</a:t>
            </a:r>
            <a:r>
              <a:rPr lang="en-US" b="1" dirty="0">
                <a:ln w="11430"/>
                <a:solidFill>
                  <a:schemeClr val="accent5">
                    <a:lumMod val="20000"/>
                    <a:lumOff val="80000"/>
                  </a:schemeClr>
                </a:solidFill>
                <a:effectLst>
                  <a:outerShdw blurRad="50800" dist="39000" dir="5460000" algn="tl">
                    <a:srgbClr val="000000">
                      <a:alpha val="38000"/>
                    </a:srgbClr>
                  </a:outerShdw>
                </a:effectLst>
              </a:rPr>
              <a:t> utilization and more CO</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2 </a:t>
            </a:r>
            <a:r>
              <a:rPr lang="en-US" b="1" dirty="0">
                <a:ln w="11430"/>
                <a:solidFill>
                  <a:schemeClr val="accent5">
                    <a:lumMod val="20000"/>
                    <a:lumOff val="80000"/>
                  </a:schemeClr>
                </a:solidFill>
                <a:effectLst>
                  <a:outerShdw blurRad="50800" dist="39000" dir="5460000" algn="tl">
                    <a:srgbClr val="000000">
                      <a:alpha val="38000"/>
                    </a:srgbClr>
                  </a:outerShdw>
                </a:effectLst>
              </a:rPr>
              <a:t> formation ( through activation of chemoreceptors ) .</a:t>
            </a:r>
          </a:p>
          <a:p>
            <a:pPr marL="457200" lvl="1" indent="0" algn="l" rtl="0">
              <a:buClr>
                <a:schemeClr val="accent2">
                  <a:lumMod val="60000"/>
                  <a:lumOff val="40000"/>
                </a:schemeClr>
              </a:buClr>
              <a:buNone/>
            </a:pPr>
            <a:endParaRPr lang="en-US" sz="1400" b="1" dirty="0">
              <a:ln w="11430"/>
              <a:solidFill>
                <a:schemeClr val="accent5">
                  <a:lumMod val="20000"/>
                  <a:lumOff val="80000"/>
                </a:schemeClr>
              </a:solidFill>
              <a:effectLst>
                <a:outerShdw blurRad="50800" dist="39000" dir="5460000" algn="tl">
                  <a:srgbClr val="000000">
                    <a:alpha val="38000"/>
                  </a:srgbClr>
                </a:outerShdw>
              </a:effectLst>
            </a:endParaRP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a:t>
            </a:r>
            <a:r>
              <a:rPr lang="en-US" b="1" i="1" dirty="0">
                <a:ln w="11430"/>
                <a:solidFill>
                  <a:schemeClr val="accent2">
                    <a:lumMod val="60000"/>
                    <a:lumOff val="40000"/>
                  </a:schemeClr>
                </a:solidFill>
                <a:effectLst>
                  <a:outerShdw blurRad="50800" dist="39000" dir="5460000" algn="tl">
                    <a:srgbClr val="000000">
                      <a:alpha val="38000"/>
                    </a:srgbClr>
                  </a:outerShdw>
                </a:effectLst>
              </a:rPr>
              <a:t>6. On GIT :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Increase appetite and food intake .</a:t>
            </a: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Increase GIT motility .</a:t>
            </a:r>
          </a:p>
          <a:p>
            <a:pPr marL="457200" lvl="1" indent="0" algn="l" rtl="0">
              <a:buClr>
                <a:schemeClr val="accent2">
                  <a:lumMod val="60000"/>
                  <a:lumOff val="40000"/>
                </a:schemeClr>
              </a:buClr>
              <a:buNone/>
            </a:pPr>
            <a:endParaRPr lang="en-US" sz="1600" b="1" dirty="0">
              <a:ln w="11430"/>
              <a:solidFill>
                <a:schemeClr val="accent5">
                  <a:lumMod val="20000"/>
                  <a:lumOff val="80000"/>
                </a:schemeClr>
              </a:solidFill>
              <a:effectLst>
                <a:outerShdw blurRad="50800" dist="39000" dir="5460000" algn="tl">
                  <a:srgbClr val="000000">
                    <a:alpha val="38000"/>
                  </a:srgbClr>
                </a:outerShdw>
              </a:effectLst>
            </a:endParaRPr>
          </a:p>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7. On sex functions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Thyroid hormone are essential for                               normal menstrual cycle and fertility </a:t>
            </a:r>
          </a:p>
          <a:p>
            <a:pPr marL="0" lvl="0" indent="0" algn="l" rtl="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Regulation of thyroid hormone </a:t>
            </a:r>
            <a:b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br>
            <a:endParaRPr lang="ar-SA"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0" y="1371600"/>
            <a:ext cx="9144000" cy="5486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sz="3600" b="1" i="1" dirty="0">
                <a:ln w="11430"/>
                <a:solidFill>
                  <a:schemeClr val="accent2">
                    <a:lumMod val="60000"/>
                    <a:lumOff val="40000"/>
                  </a:schemeClr>
                </a:solidFill>
                <a:effectLst>
                  <a:outerShdw blurRad="50800" dist="39000" dir="5460000" algn="tl">
                    <a:srgbClr val="000000">
                      <a:alpha val="38000"/>
                    </a:srgbClr>
                  </a:outerShdw>
                </a:effectLst>
              </a:rPr>
              <a:t>1. Hypothalamic regulation :</a:t>
            </a:r>
            <a:endParaRPr lang="en-US" sz="3600" b="1" dirty="0">
              <a:ln w="11430"/>
              <a:solidFill>
                <a:schemeClr val="accent2">
                  <a:lumMod val="60000"/>
                  <a:lumOff val="40000"/>
                </a:schemeClr>
              </a:solidFill>
              <a:effectLst>
                <a:outerShdw blurRad="50800" dist="39000" dir="5460000" algn="tl">
                  <a:srgbClr val="000000">
                    <a:alpha val="38000"/>
                  </a:srgbClr>
                </a:outerShdw>
              </a:effectLst>
            </a:endParaRPr>
          </a:p>
          <a:p>
            <a:pPr lvl="0" algn="l" rtl="0">
              <a:buNone/>
            </a:pPr>
            <a:r>
              <a:rPr lang="en-US" sz="3600" b="1" dirty="0">
                <a:ln w="11430"/>
                <a:solidFill>
                  <a:schemeClr val="accent5">
                    <a:lumMod val="20000"/>
                    <a:lumOff val="80000"/>
                  </a:schemeClr>
                </a:solidFill>
                <a:effectLst>
                  <a:outerShdw blurRad="50800" dist="39000" dir="5460000" algn="tl">
                    <a:srgbClr val="000000">
                      <a:alpha val="38000"/>
                    </a:srgbClr>
                  </a:outerShdw>
                </a:effectLst>
              </a:rPr>
              <a:t>         </a:t>
            </a:r>
            <a:r>
              <a:rPr lang="en-US" sz="3600" b="1" dirty="0">
                <a:ln w="11430"/>
                <a:solidFill>
                  <a:schemeClr val="accent2">
                    <a:lumMod val="60000"/>
                    <a:lumOff val="40000"/>
                  </a:schemeClr>
                </a:solidFill>
                <a:effectLst>
                  <a:outerShdw blurRad="50800" dist="39000" dir="5460000" algn="tl">
                    <a:srgbClr val="000000">
                      <a:alpha val="38000"/>
                    </a:srgbClr>
                  </a:outerShdw>
                </a:effectLst>
              </a:rPr>
              <a:t>1. </a:t>
            </a:r>
            <a:r>
              <a:rPr lang="en-US" sz="3600" b="1" dirty="0">
                <a:ln w="11430"/>
                <a:solidFill>
                  <a:schemeClr val="accent5">
                    <a:lumMod val="60000"/>
                    <a:lumOff val="40000"/>
                  </a:schemeClr>
                </a:solidFill>
                <a:effectLst>
                  <a:outerShdw blurRad="50800" dist="39000" dir="5460000" algn="tl">
                    <a:srgbClr val="000000">
                      <a:alpha val="38000"/>
                    </a:srgbClr>
                  </a:outerShdw>
                </a:effectLst>
              </a:rPr>
              <a:t>TRH ( thyrotropin releasing hormone ) </a:t>
            </a:r>
            <a:endParaRPr lang="en-US" sz="2800" b="1" dirty="0">
              <a:ln w="11430"/>
              <a:solidFill>
                <a:schemeClr val="accent5">
                  <a:lumMod val="20000"/>
                  <a:lumOff val="80000"/>
                </a:schemeClr>
              </a:solidFill>
              <a:effectLst>
                <a:outerShdw blurRad="50800" dist="39000" dir="5460000" algn="tl">
                  <a:srgbClr val="000000">
                    <a:alpha val="38000"/>
                  </a:srgbClr>
                </a:outerShdw>
              </a:effectLst>
            </a:endParaRPr>
          </a:p>
          <a:p>
            <a:pPr lvl="2" algn="l" rtl="0"/>
            <a:r>
              <a:rPr lang="en-US" sz="2800" b="1" dirty="0">
                <a:ln w="11430"/>
                <a:solidFill>
                  <a:schemeClr val="accent5">
                    <a:lumMod val="20000"/>
                    <a:lumOff val="80000"/>
                  </a:schemeClr>
                </a:solidFill>
                <a:effectLst>
                  <a:outerShdw blurRad="50800" dist="39000" dir="5460000" algn="tl">
                    <a:srgbClr val="000000">
                      <a:alpha val="38000"/>
                    </a:srgbClr>
                  </a:outerShdw>
                </a:effectLst>
              </a:rPr>
              <a:t>Exposure to cold </a:t>
            </a:r>
            <a:r>
              <a:rPr lang="en-US" sz="2800" b="1" dirty="0">
                <a:ln w="11430"/>
                <a:solidFill>
                  <a:srgbClr val="FF0000"/>
                </a:solidFill>
                <a:effectLst>
                  <a:outerShdw blurRad="50800" dist="39000" dir="5460000" algn="tl">
                    <a:srgbClr val="000000">
                      <a:alpha val="38000"/>
                    </a:srgbClr>
                  </a:outerShdw>
                </a:effectLst>
              </a:rPr>
              <a:t>increase TRH </a:t>
            </a:r>
            <a:r>
              <a:rPr lang="en-US" sz="2800" b="1" dirty="0">
                <a:ln w="11430"/>
                <a:solidFill>
                  <a:schemeClr val="accent5">
                    <a:lumMod val="20000"/>
                    <a:lumOff val="80000"/>
                  </a:schemeClr>
                </a:solidFill>
                <a:effectLst>
                  <a:outerShdw blurRad="50800" dist="39000" dir="5460000" algn="tl">
                    <a:srgbClr val="000000">
                      <a:alpha val="38000"/>
                    </a:srgbClr>
                  </a:outerShdw>
                </a:effectLst>
              </a:rPr>
              <a:t>release .</a:t>
            </a:r>
          </a:p>
          <a:p>
            <a:pPr lvl="2" algn="l" rtl="0"/>
            <a:r>
              <a:rPr lang="en-US" sz="2800" b="1" dirty="0">
                <a:ln w="11430"/>
                <a:solidFill>
                  <a:schemeClr val="accent5">
                    <a:lumMod val="20000"/>
                    <a:lumOff val="80000"/>
                  </a:schemeClr>
                </a:solidFill>
                <a:effectLst>
                  <a:outerShdw blurRad="50800" dist="39000" dir="5460000" algn="tl">
                    <a:srgbClr val="000000">
                      <a:alpha val="38000"/>
                    </a:srgbClr>
                  </a:outerShdw>
                </a:effectLst>
              </a:rPr>
              <a:t>Stress , emotions and warmth </a:t>
            </a:r>
            <a:r>
              <a:rPr lang="en-US" sz="2800" b="1" dirty="0">
                <a:ln w="11430"/>
                <a:solidFill>
                  <a:srgbClr val="FF0000"/>
                </a:solidFill>
                <a:effectLst>
                  <a:outerShdw blurRad="50800" dist="39000" dir="5460000" algn="tl">
                    <a:srgbClr val="000000">
                      <a:alpha val="38000"/>
                    </a:srgbClr>
                  </a:outerShdw>
                </a:effectLst>
              </a:rPr>
              <a:t>decrease TRH</a:t>
            </a:r>
          </a:p>
          <a:p>
            <a:pPr lvl="2"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 </a:t>
            </a:r>
            <a:r>
              <a:rPr lang="en-US" sz="4000" b="1" dirty="0">
                <a:ln w="11430"/>
                <a:solidFill>
                  <a:schemeClr val="accent2">
                    <a:lumMod val="60000"/>
                    <a:lumOff val="40000"/>
                  </a:schemeClr>
                </a:solidFill>
                <a:effectLst>
                  <a:outerShdw blurRad="50800" dist="39000" dir="5460000" algn="tl">
                    <a:srgbClr val="000000">
                      <a:alpha val="38000"/>
                    </a:srgbClr>
                  </a:outerShdw>
                </a:effectLst>
              </a:rPr>
              <a:t>2. </a:t>
            </a:r>
            <a:r>
              <a:rPr lang="en-US" sz="4000" b="1" dirty="0">
                <a:ln w="11430"/>
                <a:solidFill>
                  <a:schemeClr val="accent5">
                    <a:lumMod val="60000"/>
                    <a:lumOff val="40000"/>
                  </a:schemeClr>
                </a:solidFill>
                <a:effectLst>
                  <a:outerShdw blurRad="50800" dist="39000" dir="5460000" algn="tl">
                    <a:srgbClr val="000000">
                      <a:alpha val="38000"/>
                    </a:srgbClr>
                  </a:outerShdw>
                </a:effectLst>
              </a:rPr>
              <a:t>Somatostatin :</a:t>
            </a:r>
          </a:p>
          <a:p>
            <a:pPr lvl="2" algn="l" rtl="0"/>
            <a:r>
              <a:rPr lang="en-US" sz="2800" b="1" dirty="0">
                <a:ln w="11430"/>
                <a:solidFill>
                  <a:schemeClr val="accent5">
                    <a:lumMod val="20000"/>
                    <a:lumOff val="80000"/>
                  </a:schemeClr>
                </a:solidFill>
                <a:effectLst>
                  <a:outerShdw blurRad="50800" dist="39000" dir="5460000" algn="tl">
                    <a:srgbClr val="000000">
                      <a:alpha val="38000"/>
                    </a:srgbClr>
                  </a:outerShdw>
                </a:effectLst>
              </a:rPr>
              <a:t>It inhibit TSH secretion thus it inhibit                           thyroid hormone secretion .</a:t>
            </a:r>
          </a:p>
          <a:p>
            <a:endPar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685800" y="152400"/>
            <a:ext cx="7772400" cy="1143000"/>
          </a:xfrm>
        </p:spPr>
        <p:txBody>
          <a:bodyPr>
            <a:normAutofit fontScale="90000"/>
          </a:bodyPr>
          <a:lstStyle/>
          <a:p>
            <a:r>
              <a:rPr lang="en-US" sz="3600" dirty="0">
                <a:solidFill>
                  <a:schemeClr val="bg1"/>
                </a:solidFill>
              </a:rPr>
              <a:t>Hypothalamic-Pituitary-Thyroid Axis</a:t>
            </a:r>
            <a:br>
              <a:rPr lang="en-US" sz="3600" dirty="0">
                <a:solidFill>
                  <a:schemeClr val="bg1"/>
                </a:solidFill>
              </a:rPr>
            </a:br>
            <a:r>
              <a:rPr lang="en-US" sz="3600" dirty="0">
                <a:solidFill>
                  <a:schemeClr val="bg1"/>
                </a:solidFill>
              </a:rPr>
              <a:t>Negative Feedback Mechanism</a:t>
            </a:r>
          </a:p>
        </p:txBody>
      </p:sp>
      <p:pic>
        <p:nvPicPr>
          <p:cNvPr id="1142789" name="Picture 5" descr="C:\Documents and Settings\Luba\My Documents\Web_Images\pic3.jpg"/>
          <p:cNvPicPr>
            <a:picLocks noChangeAspect="1" noChangeArrowheads="1"/>
          </p:cNvPicPr>
          <p:nvPr/>
        </p:nvPicPr>
        <p:blipFill>
          <a:blip r:embed="rId3"/>
          <a:srcRect/>
          <a:stretch>
            <a:fillRect/>
          </a:stretch>
        </p:blipFill>
        <p:spPr bwMode="auto">
          <a:xfrm>
            <a:off x="-76200" y="-323305"/>
            <a:ext cx="9220200" cy="7257505"/>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52400" y="609600"/>
            <a:ext cx="8686800" cy="6096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i="1" dirty="0">
                <a:ln w="11430"/>
                <a:solidFill>
                  <a:schemeClr val="accent2">
                    <a:lumMod val="60000"/>
                    <a:lumOff val="40000"/>
                  </a:schemeClr>
                </a:solidFill>
                <a:effectLst>
                  <a:outerShdw blurRad="50800" dist="39000" dir="5460000" algn="tl">
                    <a:srgbClr val="000000">
                      <a:alpha val="38000"/>
                    </a:srgbClr>
                  </a:outerShdw>
                </a:effectLst>
              </a:rPr>
              <a:t>2. Pituitary regulation ( TSH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0" algn="l" rtl="0">
              <a:buNone/>
            </a:pP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3. Feedback regulation :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 ↑ free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and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in blood inhibit TSH secretion by negative feedback on anterior pituitary and hypothalamus .</a:t>
            </a:r>
          </a:p>
          <a:p>
            <a:pPr marL="457200" lvl="1" indent="0" algn="l" rtl="0">
              <a:buNone/>
            </a:pPr>
            <a:r>
              <a:rPr lang="en-US" sz="3200" b="1" dirty="0">
                <a:ln w="11430"/>
                <a:solidFill>
                  <a:schemeClr val="accent5">
                    <a:lumMod val="20000"/>
                    <a:lumOff val="80000"/>
                  </a:schemeClr>
                </a:solidFill>
                <a:effectLst>
                  <a:outerShdw blurRad="50800" dist="39000" dir="5460000" algn="tl">
                    <a:srgbClr val="000000">
                      <a:alpha val="38000"/>
                    </a:srgbClr>
                  </a:outerShdw>
                </a:effectLst>
              </a:rPr>
              <a:t>- Thus , when free T</a:t>
            </a:r>
            <a:r>
              <a:rPr lang="en-US" sz="3200"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sz="3200" b="1" dirty="0">
                <a:ln w="11430"/>
                <a:solidFill>
                  <a:schemeClr val="accent5">
                    <a:lumMod val="20000"/>
                    <a:lumOff val="80000"/>
                  </a:schemeClr>
                </a:solidFill>
                <a:effectLst>
                  <a:outerShdw blurRad="50800" dist="39000" dir="5460000" algn="tl">
                    <a:srgbClr val="000000">
                      <a:alpha val="38000"/>
                    </a:srgbClr>
                  </a:outerShdw>
                </a:effectLst>
              </a:rPr>
              <a:t> and T</a:t>
            </a:r>
            <a:r>
              <a:rPr lang="en-US" sz="3200"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sz="3200" b="1" dirty="0">
                <a:ln w="11430"/>
                <a:solidFill>
                  <a:schemeClr val="accent5">
                    <a:lumMod val="20000"/>
                    <a:lumOff val="80000"/>
                  </a:schemeClr>
                </a:solidFill>
                <a:effectLst>
                  <a:outerShdw blurRad="50800" dist="39000" dir="5460000" algn="tl">
                    <a:srgbClr val="000000">
                      <a:alpha val="38000"/>
                    </a:srgbClr>
                  </a:outerShdw>
                </a:effectLst>
              </a:rPr>
              <a:t> decreased in blood TSH secretion will be increased .</a:t>
            </a:r>
          </a:p>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B7C371-0593-4C86-B8D1-D932DECD972A}"/>
              </a:ext>
            </a:extLst>
          </p:cNvPr>
          <p:cNvPicPr>
            <a:picLocks noChangeAspect="1"/>
          </p:cNvPicPr>
          <p:nvPr/>
        </p:nvPicPr>
        <p:blipFill>
          <a:blip r:embed="rId2"/>
          <a:stretch>
            <a:fillRect/>
          </a:stretch>
        </p:blipFill>
        <p:spPr>
          <a:xfrm>
            <a:off x="0" y="0"/>
            <a:ext cx="9144000" cy="6822831"/>
          </a:xfrm>
          <a:prstGeom prst="rect">
            <a:avLst/>
          </a:prstGeom>
        </p:spPr>
      </p:pic>
    </p:spTree>
    <p:extLst>
      <p:ext uri="{BB962C8B-B14F-4D97-AF65-F5344CB8AC3E}">
        <p14:creationId xmlns:p14="http://schemas.microsoft.com/office/powerpoint/2010/main" val="115382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381000"/>
            <a:ext cx="9144000" cy="6477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4. Blood  iodide level :</a:t>
            </a: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Adequate dietary iodine intake is essential for normal thyroid function .</a:t>
            </a:r>
          </a:p>
          <a:p>
            <a:pPr lvl="1" algn="l" rtl="0">
              <a:buClr>
                <a:schemeClr val="accent2">
                  <a:lumMod val="60000"/>
                  <a:lumOff val="40000"/>
                </a:schemeClr>
              </a:buClr>
            </a:pPr>
            <a:endParaRPr lang="en-US" b="1" dirty="0">
              <a:ln w="11430"/>
              <a:solidFill>
                <a:schemeClr val="accent5">
                  <a:lumMod val="20000"/>
                  <a:lumOff val="80000"/>
                </a:schemeClr>
              </a:solidFill>
              <a:effectLst>
                <a:outerShdw blurRad="50800" dist="39000" dir="5460000" algn="tl">
                  <a:srgbClr val="000000">
                    <a:alpha val="38000"/>
                  </a:srgbClr>
                </a:outerShdw>
              </a:effectLst>
            </a:endParaRPr>
          </a:p>
          <a:p>
            <a:pPr lvl="1" algn="l" rtl="0">
              <a:buClr>
                <a:schemeClr val="accent2">
                  <a:lumMod val="60000"/>
                  <a:lumOff val="4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Decreased iodine intake → ↓ T3 and T4 synthesis and release → ↑ TSH → ↑ size of the gland = thyroid enlargement ( goiter )</a:t>
            </a:r>
          </a:p>
          <a:p>
            <a:pPr lvl="1" algn="l" rtl="0">
              <a:buClr>
                <a:schemeClr val="accent2">
                  <a:lumMod val="60000"/>
                  <a:lumOff val="40000"/>
                </a:schemeClr>
              </a:buClr>
            </a:pPr>
            <a:endParaRPr lang="en-US" b="1" dirty="0">
              <a:ln w="11430"/>
              <a:solidFill>
                <a:schemeClr val="accent5">
                  <a:lumMod val="20000"/>
                  <a:lumOff val="80000"/>
                </a:schemeClr>
              </a:solidFill>
              <a:effectLst>
                <a:outerShdw blurRad="50800" dist="39000" dir="5460000" algn="tl">
                  <a:srgbClr val="000000">
                    <a:alpha val="38000"/>
                  </a:srgbClr>
                </a:outerShdw>
              </a:effectLst>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35495-F858-4225-BDF7-1A1F8A0038BC}"/>
              </a:ext>
            </a:extLst>
          </p:cNvPr>
          <p:cNvPicPr>
            <a:picLocks noChangeAspect="1"/>
          </p:cNvPicPr>
          <p:nvPr/>
        </p:nvPicPr>
        <p:blipFill>
          <a:blip r:embed="rId2"/>
          <a:stretch>
            <a:fillRect/>
          </a:stretch>
        </p:blipFill>
        <p:spPr>
          <a:xfrm>
            <a:off x="17376" y="76200"/>
            <a:ext cx="9126624" cy="5105400"/>
          </a:xfrm>
          <a:prstGeom prst="rect">
            <a:avLst/>
          </a:prstGeom>
        </p:spPr>
      </p:pic>
    </p:spTree>
    <p:extLst>
      <p:ext uri="{BB962C8B-B14F-4D97-AF65-F5344CB8AC3E}">
        <p14:creationId xmlns:p14="http://schemas.microsoft.com/office/powerpoint/2010/main" val="71511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Goiter</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7" name="Picture 3" descr="F:\القرص C\My Pictures\thyroid\goitre-picture.jpg"/>
          <p:cNvPicPr>
            <a:picLocks noGrp="1" noChangeAspect="1" noChangeArrowheads="1"/>
          </p:cNvPicPr>
          <p:nvPr>
            <p:ph idx="1"/>
          </p:nvPr>
        </p:nvPicPr>
        <p:blipFill>
          <a:blip r:embed="rId2"/>
          <a:srcRect/>
          <a:stretch>
            <a:fillRect/>
          </a:stretch>
        </p:blipFill>
        <p:spPr bwMode="auto">
          <a:xfrm>
            <a:off x="2209800" y="3048000"/>
            <a:ext cx="3352799" cy="3276600"/>
          </a:xfrm>
          <a:prstGeom prst="rect">
            <a:avLst/>
          </a:prstGeom>
          <a:noFill/>
        </p:spPr>
      </p:pic>
      <p:sp>
        <p:nvSpPr>
          <p:cNvPr id="6" name="مستطيل 5"/>
          <p:cNvSpPr/>
          <p:nvPr/>
        </p:nvSpPr>
        <p:spPr>
          <a:xfrm>
            <a:off x="381000" y="1752600"/>
            <a:ext cx="8229600" cy="181588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2800" b="1" dirty="0">
                <a:ln w="11430"/>
                <a:solidFill>
                  <a:schemeClr val="accent2">
                    <a:lumMod val="60000"/>
                    <a:lumOff val="40000"/>
                  </a:schemeClr>
                </a:solidFill>
                <a:effectLst>
                  <a:outerShdw blurRad="50800" dist="39000" dir="5460000" algn="tl">
                    <a:srgbClr val="000000">
                      <a:alpha val="38000"/>
                    </a:srgbClr>
                  </a:outerShdw>
                </a:effectLst>
              </a:rPr>
              <a:t>Definition : </a:t>
            </a:r>
            <a:r>
              <a:rPr lang="en-US" sz="2800" b="1" dirty="0">
                <a:ln w="11430"/>
                <a:solidFill>
                  <a:schemeClr val="accent5">
                    <a:lumMod val="20000"/>
                    <a:lumOff val="80000"/>
                  </a:schemeClr>
                </a:solidFill>
                <a:effectLst>
                  <a:outerShdw blurRad="50800" dist="39000" dir="5460000" algn="tl">
                    <a:srgbClr val="000000">
                      <a:alpha val="38000"/>
                    </a:srgbClr>
                  </a:outerShdw>
                </a:effectLst>
              </a:rPr>
              <a:t>goiter is non-inflammatory and non-malignant thyroid enlargement .</a:t>
            </a:r>
          </a:p>
          <a:p>
            <a:pPr algn="l" rtl="0"/>
            <a:endParaRPr lang="en-US" sz="2800" b="1" dirty="0">
              <a:ln w="11430"/>
              <a:solidFill>
                <a:schemeClr val="accent5">
                  <a:lumMod val="20000"/>
                  <a:lumOff val="80000"/>
                </a:schemeClr>
              </a:solidFill>
              <a:effectLst>
                <a:outerShdw blurRad="50800" dist="39000" dir="5460000" algn="tl">
                  <a:srgbClr val="000000">
                    <a:alpha val="38000"/>
                  </a:srgbClr>
                </a:outerShdw>
              </a:effectLst>
            </a:endParaRPr>
          </a:p>
          <a:p>
            <a:endParaRPr lang="en-US" sz="2800" b="1" dirty="0">
              <a:ln w="11430"/>
              <a:solidFill>
                <a:schemeClr val="accent5">
                  <a:lumMod val="20000"/>
                  <a:lumOff val="80000"/>
                </a:schemeClr>
              </a:soli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143000"/>
          </a:xfrm>
        </p:spPr>
        <p:txBody>
          <a:bodyPr/>
          <a:lstStyle/>
          <a:p>
            <a:r>
              <a:rPr lang="en-US" b="1" dirty="0"/>
              <a:t> </a:t>
            </a:r>
            <a:endParaRPr lang="ar-SA" dirty="0"/>
          </a:p>
        </p:txBody>
      </p:sp>
      <p:sp>
        <p:nvSpPr>
          <p:cNvPr id="3" name="عنصر نائب للمحتوى 2"/>
          <p:cNvSpPr>
            <a:spLocks noGrp="1"/>
          </p:cNvSpPr>
          <p:nvPr>
            <p:ph idx="1"/>
          </p:nvPr>
        </p:nvSpPr>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r>
              <a:rPr lang="en-US" b="1" dirty="0">
                <a:ln w="11430"/>
                <a:solidFill>
                  <a:schemeClr val="accent5">
                    <a:lumMod val="20000"/>
                    <a:lumOff val="80000"/>
                  </a:schemeClr>
                </a:solidFill>
                <a:effectLst>
                  <a:outerShdw blurRad="50800" dist="39000" dir="5460000" algn="tl">
                    <a:srgbClr val="000000">
                      <a:alpha val="38000"/>
                    </a:srgbClr>
                  </a:outerShdw>
                </a:effectLst>
              </a:rPr>
              <a:t>It is formed of two lobes connected by a narrow isthmus .</a:t>
            </a:r>
          </a:p>
          <a:p>
            <a:pPr lvl="0" algn="l" rtl="0"/>
            <a:r>
              <a:rPr lang="en-US" b="1" dirty="0">
                <a:ln w="11430"/>
                <a:solidFill>
                  <a:schemeClr val="accent5">
                    <a:lumMod val="20000"/>
                    <a:lumOff val="80000"/>
                  </a:schemeClr>
                </a:solidFill>
                <a:effectLst>
                  <a:outerShdw blurRad="50800" dist="39000" dir="5460000" algn="tl">
                    <a:srgbClr val="000000">
                      <a:alpha val="38000"/>
                    </a:srgbClr>
                  </a:outerShdw>
                </a:effectLst>
              </a:rPr>
              <a:t>The gland is formed of thyroid follicles , each follicle is surrounded by a single layer of epithelial cells and its lumen is filled with a protein material called colloid ( which is formed and secreted by follicular cells ).</a:t>
            </a:r>
          </a:p>
          <a:p>
            <a:pPr lvl="0" algn="l" rtl="0"/>
            <a:r>
              <a:rPr lang="en-US" b="1" dirty="0">
                <a:ln w="11430"/>
                <a:solidFill>
                  <a:schemeClr val="accent5">
                    <a:lumMod val="20000"/>
                    <a:lumOff val="80000"/>
                  </a:schemeClr>
                </a:solidFill>
                <a:effectLst>
                  <a:outerShdw blurRad="50800" dist="39000" dir="5460000" algn="tl">
                    <a:srgbClr val="000000">
                      <a:alpha val="38000"/>
                    </a:srgbClr>
                  </a:outerShdw>
                </a:effectLst>
              </a:rPr>
              <a:t>In between the follicles there are other cells called parafollicular cells .</a:t>
            </a:r>
          </a:p>
          <a:p>
            <a:pPr lvl="0" algn="l" rtl="0"/>
            <a:r>
              <a:rPr lang="en-US" b="1" dirty="0">
                <a:ln w="11430"/>
                <a:solidFill>
                  <a:schemeClr val="accent5">
                    <a:lumMod val="20000"/>
                    <a:lumOff val="80000"/>
                  </a:schemeClr>
                </a:solidFill>
                <a:effectLst>
                  <a:outerShdw blurRad="50800" dist="39000" dir="5460000" algn="tl">
                    <a:srgbClr val="000000">
                      <a:alpha val="38000"/>
                    </a:srgbClr>
                  </a:outerShdw>
                </a:effectLst>
              </a:rPr>
              <a:t>The gland is richly supplied with </a:t>
            </a:r>
          </a:p>
          <a:p>
            <a:pPr lvl="0"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blood vessels .</a:t>
            </a:r>
          </a:p>
          <a:p>
            <a:pP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3124200" y="228600"/>
            <a:ext cx="28603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Structure</a:t>
            </a:r>
            <a:endParaRPr lang="ar-SA" sz="5400" b="1" cap="none" spc="0"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5DDC-2BCA-4F6D-8158-29C35EF61A29}"/>
              </a:ext>
            </a:extLst>
          </p:cNvPr>
          <p:cNvSpPr>
            <a:spLocks noGrp="1"/>
          </p:cNvSpPr>
          <p:nvPr>
            <p:ph type="title"/>
          </p:nvPr>
        </p:nvSpPr>
        <p:spPr>
          <a:xfrm>
            <a:off x="457200" y="274638"/>
            <a:ext cx="8229600" cy="4571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7C20B1C-9962-4CCA-8D05-6186D57FAC08}"/>
              </a:ext>
            </a:extLst>
          </p:cNvPr>
          <p:cNvSpPr>
            <a:spLocks noGrp="1"/>
          </p:cNvSpPr>
          <p:nvPr>
            <p:ph idx="1"/>
          </p:nvPr>
        </p:nvSpPr>
        <p:spPr>
          <a:xfrm>
            <a:off x="457200" y="1219200"/>
            <a:ext cx="8686800" cy="5562600"/>
          </a:xfrm>
        </p:spPr>
        <p:txBody>
          <a:bodyPr>
            <a:normAutofit/>
          </a:bodyPr>
          <a:lstStyle/>
          <a:p>
            <a:pPr algn="l" rtl="0"/>
            <a:r>
              <a:rPr lang="en-US" b="1" dirty="0">
                <a:ln w="11430"/>
                <a:solidFill>
                  <a:schemeClr val="accent2">
                    <a:lumMod val="60000"/>
                    <a:lumOff val="40000"/>
                  </a:schemeClr>
                </a:solidFill>
                <a:effectLst>
                  <a:outerShdw blurRad="50800" dist="39000" dir="5460000" algn="tl">
                    <a:srgbClr val="000000">
                      <a:alpha val="38000"/>
                    </a:srgbClr>
                  </a:outerShdw>
                </a:effectLst>
              </a:rPr>
              <a:t> </a:t>
            </a:r>
            <a:r>
              <a:rPr lang="en-US" sz="2800" b="1" dirty="0">
                <a:ln w="11430"/>
                <a:solidFill>
                  <a:schemeClr val="accent2">
                    <a:lumMod val="60000"/>
                    <a:lumOff val="40000"/>
                  </a:schemeClr>
                </a:solidFill>
                <a:effectLst>
                  <a:outerShdw blurRad="50800" dist="39000" dir="5460000" algn="tl">
                    <a:srgbClr val="000000">
                      <a:alpha val="38000"/>
                    </a:srgbClr>
                  </a:outerShdw>
                </a:effectLst>
              </a:rPr>
              <a:t>Types :</a:t>
            </a:r>
          </a:p>
          <a:p>
            <a:pPr lvl="0" algn="l" rtl="0">
              <a:buNone/>
            </a:pPr>
            <a:r>
              <a:rPr lang="en-US" sz="2800" b="1" dirty="0">
                <a:ln w="11430"/>
                <a:solidFill>
                  <a:srgbClr val="00B0F0"/>
                </a:solidFill>
                <a:effectLst>
                  <a:outerShdw blurRad="50800" dist="39000" dir="5460000" algn="tl">
                    <a:srgbClr val="000000">
                      <a:alpha val="38000"/>
                    </a:srgbClr>
                  </a:outerShdw>
                </a:effectLst>
              </a:rPr>
              <a:t>1. Simple goiter :                                                                               </a:t>
            </a:r>
            <a:r>
              <a:rPr lang="en-US" sz="2800" b="1" dirty="0">
                <a:ln w="11430"/>
                <a:solidFill>
                  <a:schemeClr val="accent5">
                    <a:lumMod val="20000"/>
                    <a:lumOff val="80000"/>
                  </a:schemeClr>
                </a:solidFill>
                <a:effectLst>
                  <a:outerShdw blurRad="50800" dist="39000" dir="5460000" algn="tl">
                    <a:srgbClr val="000000">
                      <a:alpha val="38000"/>
                    </a:srgbClr>
                  </a:outerShdw>
                </a:effectLst>
              </a:rPr>
              <a:t>It is associated with </a:t>
            </a:r>
            <a:r>
              <a:rPr lang="en-US" sz="2800" b="1" dirty="0">
                <a:ln w="11430"/>
                <a:solidFill>
                  <a:srgbClr val="FFFF00"/>
                </a:solidFill>
                <a:effectLst>
                  <a:outerShdw blurRad="50800" dist="39000" dir="5460000" algn="tl">
                    <a:srgbClr val="000000">
                      <a:alpha val="38000"/>
                    </a:srgbClr>
                  </a:outerShdw>
                </a:effectLst>
              </a:rPr>
              <a:t>normal thyroid function </a:t>
            </a:r>
          </a:p>
          <a:p>
            <a:pPr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     It is due to : </a:t>
            </a:r>
          </a:p>
          <a:p>
            <a:pPr algn="l" rtl="0">
              <a:buFont typeface="Wingdings" panose="05000000000000000000" pitchFamily="2" charset="2"/>
              <a:buChar char="Ø"/>
            </a:pPr>
            <a:r>
              <a:rPr lang="en-US" b="1" dirty="0">
                <a:ln w="11430"/>
                <a:solidFill>
                  <a:srgbClr val="FF0000"/>
                </a:solidFill>
                <a:effectLst>
                  <a:outerShdw blurRad="50800" dist="39000" dir="5460000" algn="tl">
                    <a:srgbClr val="000000">
                      <a:alpha val="38000"/>
                    </a:srgbClr>
                  </a:outerShdw>
                </a:effectLst>
              </a:rPr>
              <a:t>Mild iodine deficiency   </a:t>
            </a:r>
          </a:p>
          <a:p>
            <a:pPr algn="l" rtl="0">
              <a:buFont typeface="Wingdings" panose="05000000000000000000" pitchFamily="2" charset="2"/>
              <a:buChar char="Ø"/>
            </a:pPr>
            <a:r>
              <a:rPr lang="en-US" b="1" dirty="0">
                <a:ln w="11430"/>
                <a:solidFill>
                  <a:schemeClr val="accent5">
                    <a:lumMod val="20000"/>
                    <a:lumOff val="80000"/>
                  </a:schemeClr>
                </a:solidFill>
                <a:effectLst>
                  <a:outerShdw blurRad="50800" dist="39000" dir="5460000" algn="tl">
                    <a:srgbClr val="000000">
                      <a:alpha val="38000"/>
                    </a:srgbClr>
                  </a:outerShdw>
                </a:effectLst>
              </a:rPr>
              <a:t>During puberty and pregnancy , </a:t>
            </a:r>
            <a:r>
              <a:rPr lang="en-US" b="1" dirty="0">
                <a:ln w="11430"/>
                <a:solidFill>
                  <a:srgbClr val="FF0000"/>
                </a:solidFill>
                <a:effectLst>
                  <a:outerShdw blurRad="50800" dist="39000" dir="5460000" algn="tl">
                    <a:srgbClr val="000000">
                      <a:alpha val="38000"/>
                    </a:srgbClr>
                  </a:outerShdw>
                </a:effectLst>
              </a:rPr>
              <a:t>due to increase need for iodine .</a:t>
            </a:r>
          </a:p>
          <a:p>
            <a:pPr algn="l" rtl="0">
              <a:buFont typeface="Wingdings" panose="05000000000000000000" pitchFamily="2" charset="2"/>
              <a:buChar char="Ø"/>
            </a:pPr>
            <a:r>
              <a:rPr lang="en-US" sz="2800" b="1" dirty="0">
                <a:ln w="11430"/>
                <a:solidFill>
                  <a:schemeClr val="accent5">
                    <a:lumMod val="60000"/>
                    <a:lumOff val="40000"/>
                  </a:schemeClr>
                </a:solidFill>
                <a:effectLst>
                  <a:outerShdw blurRad="50800" dist="39000" dir="5460000" algn="tl">
                    <a:srgbClr val="000000">
                      <a:alpha val="38000"/>
                    </a:srgbClr>
                  </a:outerShdw>
                </a:effectLst>
              </a:rPr>
              <a:t>  Thyroid hormone decreased at first causing increase in </a:t>
            </a:r>
            <a:r>
              <a:rPr lang="en-US" sz="2800" b="1" dirty="0">
                <a:ln w="11430"/>
                <a:solidFill>
                  <a:srgbClr val="FF0000"/>
                </a:solidFill>
                <a:effectLst>
                  <a:outerShdw blurRad="50800" dist="39000" dir="5460000" algn="tl">
                    <a:srgbClr val="000000">
                      <a:alpha val="38000"/>
                    </a:srgbClr>
                  </a:outerShdw>
                </a:effectLst>
              </a:rPr>
              <a:t>TSH</a:t>
            </a:r>
            <a:r>
              <a:rPr lang="en-US" sz="2800" b="1" dirty="0">
                <a:ln w="11430"/>
                <a:solidFill>
                  <a:schemeClr val="accent5">
                    <a:lumMod val="60000"/>
                    <a:lumOff val="40000"/>
                  </a:schemeClr>
                </a:solidFill>
                <a:effectLst>
                  <a:outerShdw blurRad="50800" dist="39000" dir="5460000" algn="tl">
                    <a:srgbClr val="000000">
                      <a:alpha val="38000"/>
                    </a:srgbClr>
                  </a:outerShdw>
                </a:effectLst>
              </a:rPr>
              <a:t> which causes thyroid enlargement with more formation of thyroid hormone thus thyroid function remains normal .</a:t>
            </a:r>
          </a:p>
          <a:p>
            <a:pPr algn="l" rtl="0"/>
            <a:endParaRPr lang="en-US" dirty="0"/>
          </a:p>
        </p:txBody>
      </p:sp>
    </p:spTree>
    <p:extLst>
      <p:ext uri="{BB962C8B-B14F-4D97-AF65-F5344CB8AC3E}">
        <p14:creationId xmlns:p14="http://schemas.microsoft.com/office/powerpoint/2010/main" val="387688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A9CD6-5A63-497B-90A3-CB9444DA855A}"/>
              </a:ext>
            </a:extLst>
          </p:cNvPr>
          <p:cNvSpPr txBox="1"/>
          <p:nvPr/>
        </p:nvSpPr>
        <p:spPr>
          <a:xfrm>
            <a:off x="152400" y="1447800"/>
            <a:ext cx="8077200" cy="2677656"/>
          </a:xfrm>
          <a:prstGeom prst="rect">
            <a:avLst/>
          </a:prstGeom>
          <a:noFill/>
        </p:spPr>
        <p:txBody>
          <a:bodyPr wrap="square">
            <a:spAutoFit/>
          </a:bodyPr>
          <a:lstStyle/>
          <a:p>
            <a:pPr lvl="0" algn="l" rtl="0">
              <a:buNone/>
            </a:pPr>
            <a:r>
              <a:rPr lang="en-US" sz="2800" b="1" dirty="0">
                <a:ln w="11430"/>
                <a:solidFill>
                  <a:schemeClr val="accent5">
                    <a:lumMod val="60000"/>
                    <a:lumOff val="40000"/>
                  </a:schemeClr>
                </a:solidFill>
                <a:effectLst>
                  <a:outerShdw blurRad="50800" dist="39000" dir="5460000" algn="tl">
                    <a:srgbClr val="000000">
                      <a:alpha val="38000"/>
                    </a:srgbClr>
                  </a:outerShdw>
                </a:effectLst>
              </a:rPr>
              <a:t>2. Colloid Goiter :</a:t>
            </a:r>
          </a:p>
          <a:p>
            <a:pPr lvl="1" algn="l" rtl="0"/>
            <a:r>
              <a:rPr lang="en-US" sz="2800" b="1" dirty="0">
                <a:ln w="11430"/>
                <a:solidFill>
                  <a:schemeClr val="accent5">
                    <a:lumMod val="20000"/>
                    <a:lumOff val="80000"/>
                  </a:schemeClr>
                </a:solidFill>
                <a:effectLst>
                  <a:outerShdw blurRad="50800" dist="39000" dir="5460000" algn="tl">
                    <a:srgbClr val="000000">
                      <a:alpha val="38000"/>
                    </a:srgbClr>
                  </a:outerShdw>
                </a:effectLst>
              </a:rPr>
              <a:t>Cause : </a:t>
            </a:r>
            <a:r>
              <a:rPr lang="en-US" sz="2800" b="1" dirty="0">
                <a:ln w="11430"/>
                <a:solidFill>
                  <a:srgbClr val="FF0000"/>
                </a:solidFill>
                <a:effectLst>
                  <a:outerShdw blurRad="50800" dist="39000" dir="5460000" algn="tl">
                    <a:srgbClr val="000000">
                      <a:alpha val="38000"/>
                    </a:srgbClr>
                  </a:outerShdw>
                </a:effectLst>
              </a:rPr>
              <a:t>severe iodine deficiency </a:t>
            </a:r>
            <a:endParaRPr lang="en-US" sz="2800" b="1" dirty="0">
              <a:ln w="11430"/>
              <a:solidFill>
                <a:schemeClr val="accent5">
                  <a:lumMod val="20000"/>
                  <a:lumOff val="80000"/>
                </a:schemeClr>
              </a:solidFill>
              <a:effectLst>
                <a:outerShdw blurRad="50800" dist="39000" dir="5460000" algn="tl">
                  <a:srgbClr val="000000">
                    <a:alpha val="38000"/>
                  </a:srgbClr>
                </a:outerShdw>
              </a:effectLst>
            </a:endParaRPr>
          </a:p>
          <a:p>
            <a:pPr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  Here , the enlarged thyroid gland can’t synthesize excess thyroid hormone due to sever </a:t>
            </a:r>
          </a:p>
          <a:p>
            <a:pPr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iodine deficiency .</a:t>
            </a:r>
          </a:p>
          <a:p>
            <a:pPr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         It is associated with </a:t>
            </a:r>
            <a:r>
              <a:rPr lang="en-US" sz="2800" b="1" dirty="0">
                <a:ln w="11430"/>
                <a:solidFill>
                  <a:srgbClr val="FFFF00"/>
                </a:solidFill>
                <a:effectLst>
                  <a:outerShdw blurRad="50800" dist="39000" dir="5460000" algn="tl">
                    <a:srgbClr val="000000">
                      <a:alpha val="38000"/>
                    </a:srgbClr>
                  </a:outerShdw>
                </a:effectLst>
              </a:rPr>
              <a:t>hypothyroidism</a:t>
            </a:r>
            <a:r>
              <a:rPr lang="en-US" sz="2800" b="1" dirty="0">
                <a:ln w="11430"/>
                <a:solidFill>
                  <a:schemeClr val="accent5">
                    <a:lumMod val="20000"/>
                    <a:lumOff val="80000"/>
                  </a:schemeClr>
                </a:solidFill>
                <a:effectLst>
                  <a:outerShdw blurRad="50800" dist="39000" dir="5460000" algn="tl">
                    <a:srgbClr val="000000">
                      <a:alpha val="38000"/>
                    </a:srgbClr>
                  </a:outerShdw>
                </a:effectLst>
              </a:rPr>
              <a:t> .</a:t>
            </a:r>
          </a:p>
        </p:txBody>
      </p:sp>
    </p:spTree>
    <p:extLst>
      <p:ext uri="{BB962C8B-B14F-4D97-AF65-F5344CB8AC3E}">
        <p14:creationId xmlns:p14="http://schemas.microsoft.com/office/powerpoint/2010/main" val="19378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0B031A-DC16-40F9-B2A6-5F2DB19C6666}"/>
              </a:ext>
            </a:extLst>
          </p:cNvPr>
          <p:cNvSpPr txBox="1"/>
          <p:nvPr/>
        </p:nvSpPr>
        <p:spPr>
          <a:xfrm>
            <a:off x="152400" y="1447800"/>
            <a:ext cx="6477000" cy="5632311"/>
          </a:xfrm>
          <a:prstGeom prst="rect">
            <a:avLst/>
          </a:prstGeom>
          <a:noFill/>
        </p:spPr>
        <p:txBody>
          <a:bodyPr wrap="square">
            <a:spAutoFit/>
          </a:bodyPr>
          <a:lstStyle/>
          <a:p>
            <a:pPr lvl="0" algn="l" rtl="0">
              <a:buNone/>
            </a:pPr>
            <a:r>
              <a:rPr lang="en-US" sz="2800" b="1" dirty="0">
                <a:ln w="11430"/>
                <a:solidFill>
                  <a:schemeClr val="accent2">
                    <a:lumMod val="60000"/>
                    <a:lumOff val="40000"/>
                  </a:schemeClr>
                </a:solidFill>
                <a:effectLst>
                  <a:outerShdw blurRad="50800" dist="39000" dir="5460000" algn="tl">
                    <a:srgbClr val="000000">
                      <a:alpha val="38000"/>
                    </a:srgbClr>
                  </a:outerShdw>
                </a:effectLst>
              </a:rPr>
              <a:t>3. Toxic Goiter : </a:t>
            </a:r>
            <a:r>
              <a:rPr lang="en-US" sz="2800" b="1" dirty="0">
                <a:ln w="11430"/>
                <a:solidFill>
                  <a:schemeClr val="accent5">
                    <a:lumMod val="20000"/>
                    <a:lumOff val="80000"/>
                  </a:schemeClr>
                </a:solidFill>
                <a:effectLst>
                  <a:outerShdw blurRad="50800" dist="39000" dir="5460000" algn="tl">
                    <a:srgbClr val="000000">
                      <a:alpha val="38000"/>
                    </a:srgbClr>
                  </a:outerShdw>
                </a:effectLst>
              </a:rPr>
              <a:t>This thyroid enlargement is associated with </a:t>
            </a:r>
            <a:r>
              <a:rPr lang="en-US" sz="2800" b="1" dirty="0">
                <a:ln w="11430"/>
                <a:solidFill>
                  <a:srgbClr val="FFFF00"/>
                </a:solidFill>
                <a:effectLst>
                  <a:outerShdw blurRad="50800" dist="39000" dir="5460000" algn="tl">
                    <a:srgbClr val="000000">
                      <a:alpha val="38000"/>
                    </a:srgbClr>
                  </a:outerShdw>
                </a:effectLst>
              </a:rPr>
              <a:t>thyroid hyper function .</a:t>
            </a:r>
            <a:r>
              <a:rPr lang="en-US" sz="2800" b="1" dirty="0">
                <a:ln w="11430"/>
                <a:solidFill>
                  <a:schemeClr val="accent5">
                    <a:lumMod val="20000"/>
                    <a:lumOff val="80000"/>
                  </a:schemeClr>
                </a:solidFill>
                <a:effectLst>
                  <a:outerShdw blurRad="50800" dist="39000" dir="5460000" algn="tl">
                    <a:srgbClr val="000000">
                      <a:alpha val="38000"/>
                    </a:srgbClr>
                  </a:outerShdw>
                </a:effectLst>
              </a:rPr>
              <a:t> </a:t>
            </a:r>
          </a:p>
          <a:p>
            <a:pPr lvl="1" algn="l" rtl="0"/>
            <a:r>
              <a:rPr lang="en-US" sz="2800" b="1" dirty="0">
                <a:ln w="11430"/>
                <a:solidFill>
                  <a:schemeClr val="accent5">
                    <a:lumMod val="20000"/>
                    <a:lumOff val="80000"/>
                  </a:schemeClr>
                </a:solidFill>
                <a:effectLst>
                  <a:outerShdw blurRad="50800" dist="39000" dir="5460000" algn="tl">
                    <a:srgbClr val="000000">
                      <a:alpha val="38000"/>
                    </a:srgbClr>
                  </a:outerShdw>
                </a:effectLst>
              </a:rPr>
              <a:t>it is called </a:t>
            </a:r>
            <a:r>
              <a:rPr lang="en-US" sz="2800" b="1" dirty="0">
                <a:ln w="11430"/>
                <a:solidFill>
                  <a:srgbClr val="FF0000"/>
                </a:solidFill>
                <a:effectLst>
                  <a:outerShdw blurRad="50800" dist="39000" dir="5460000" algn="tl">
                    <a:srgbClr val="000000">
                      <a:alpha val="38000"/>
                    </a:srgbClr>
                  </a:outerShdw>
                </a:effectLst>
              </a:rPr>
              <a:t>Graves’ disease .</a:t>
            </a:r>
          </a:p>
          <a:p>
            <a:pPr lvl="0"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it is an </a:t>
            </a:r>
            <a:r>
              <a:rPr lang="en-US" sz="2800" b="1" dirty="0">
                <a:ln w="11430"/>
                <a:solidFill>
                  <a:srgbClr val="FF0000"/>
                </a:solidFill>
                <a:effectLst>
                  <a:outerShdw blurRad="50800" dist="39000" dir="5460000" algn="tl">
                    <a:srgbClr val="000000">
                      <a:alpha val="38000"/>
                    </a:srgbClr>
                  </a:outerShdw>
                </a:effectLst>
              </a:rPr>
              <a:t>auto immune disease</a:t>
            </a:r>
            <a:r>
              <a:rPr lang="en-US" sz="2800" b="1" dirty="0">
                <a:ln w="11430"/>
                <a:solidFill>
                  <a:schemeClr val="accent5">
                    <a:lumMod val="20000"/>
                    <a:lumOff val="80000"/>
                  </a:schemeClr>
                </a:solidFill>
                <a:effectLst>
                  <a:outerShdw blurRad="50800" dist="39000" dir="5460000" algn="tl">
                    <a:srgbClr val="000000">
                      <a:alpha val="38000"/>
                    </a:srgbClr>
                  </a:outerShdw>
                </a:effectLst>
              </a:rPr>
              <a:t> in which the immune system secretes auto antibodies called long- acting thyroid stimulators </a:t>
            </a:r>
          </a:p>
          <a:p>
            <a:pPr lvl="0" algn="l" rtl="0">
              <a:buNone/>
            </a:pPr>
            <a:r>
              <a:rPr lang="en-US" sz="2800" b="1" dirty="0">
                <a:ln w="11430"/>
                <a:solidFill>
                  <a:srgbClr val="FF0000"/>
                </a:solidFill>
                <a:effectLst>
                  <a:outerShdw blurRad="50800" dist="39000" dir="5460000" algn="tl">
                    <a:srgbClr val="000000">
                      <a:alpha val="38000"/>
                    </a:srgbClr>
                  </a:outerShdw>
                </a:effectLst>
              </a:rPr>
              <a:t>(LATS ) </a:t>
            </a:r>
            <a:r>
              <a:rPr lang="en-US" sz="2800" b="1" dirty="0">
                <a:ln w="11430"/>
                <a:solidFill>
                  <a:schemeClr val="accent5">
                    <a:lumMod val="20000"/>
                    <a:lumOff val="80000"/>
                  </a:schemeClr>
                </a:solidFill>
                <a:effectLst>
                  <a:outerShdw blurRad="50800" dist="39000" dir="5460000" algn="tl">
                    <a:srgbClr val="000000">
                      <a:alpha val="38000"/>
                    </a:srgbClr>
                  </a:outerShdw>
                </a:effectLst>
              </a:rPr>
              <a:t>. </a:t>
            </a:r>
          </a:p>
          <a:p>
            <a:pPr algn="l" rtl="0">
              <a:buNone/>
            </a:pPr>
            <a:r>
              <a:rPr lang="en-US" sz="2800" b="1" dirty="0">
                <a:ln w="11430"/>
                <a:solidFill>
                  <a:schemeClr val="accent5">
                    <a:lumMod val="20000"/>
                    <a:lumOff val="80000"/>
                  </a:schemeClr>
                </a:solidFill>
                <a:effectLst>
                  <a:outerShdw blurRad="50800" dist="39000" dir="5460000" algn="tl">
                    <a:srgbClr val="000000">
                      <a:alpha val="38000"/>
                    </a:srgbClr>
                  </a:outerShdw>
                </a:effectLst>
              </a:rPr>
              <a:t>  These antibodies activate TSH receptors producing hyperthyroidism due to increased formation of thyroid hormone .</a:t>
            </a:r>
          </a:p>
          <a:p>
            <a:pPr algn="l" rtl="0">
              <a:buClr>
                <a:schemeClr val="accent2">
                  <a:lumMod val="60000"/>
                  <a:lumOff val="40000"/>
                </a:schemeClr>
              </a:buClr>
              <a:buFont typeface="Wingdings" pitchFamily="2" charset="2"/>
              <a:buChar char="§"/>
            </a:pPr>
            <a:r>
              <a:rPr lang="en-US" sz="2800" b="1" dirty="0">
                <a:ln w="11430"/>
                <a:solidFill>
                  <a:srgbClr val="FF0000"/>
                </a:solidFill>
                <a:effectLst>
                  <a:outerShdw blurRad="50800" dist="39000" dir="5460000" algn="tl">
                    <a:srgbClr val="000000">
                      <a:alpha val="38000"/>
                    </a:srgbClr>
                  </a:outerShdw>
                </a:effectLst>
              </a:rPr>
              <a:t>LATS</a:t>
            </a:r>
            <a:r>
              <a:rPr lang="en-US" sz="2800" b="1" dirty="0">
                <a:ln w="11430"/>
                <a:solidFill>
                  <a:schemeClr val="accent5">
                    <a:lumMod val="20000"/>
                    <a:lumOff val="80000"/>
                  </a:schemeClr>
                </a:solidFill>
                <a:effectLst>
                  <a:outerShdw blurRad="50800" dist="39000" dir="5460000" algn="tl">
                    <a:srgbClr val="000000">
                      <a:alpha val="38000"/>
                    </a:srgbClr>
                  </a:outerShdw>
                </a:effectLst>
              </a:rPr>
              <a:t> have long duration of action .</a:t>
            </a:r>
          </a:p>
          <a:p>
            <a:pPr lvl="1" algn="l" rtl="0"/>
            <a:endParaRPr lang="en-US" sz="2400" b="1" dirty="0">
              <a:ln w="11430"/>
              <a:solidFill>
                <a:schemeClr val="accent5">
                  <a:lumMod val="20000"/>
                  <a:lumOff val="80000"/>
                </a:schemeClr>
              </a:solidFill>
              <a:effectLst>
                <a:outerShdw blurRad="50800" dist="39000" dir="5460000" algn="tl">
                  <a:srgbClr val="000000">
                    <a:alpha val="38000"/>
                  </a:srgbClr>
                </a:outerShdw>
              </a:effectLst>
            </a:endParaRPr>
          </a:p>
          <a:p>
            <a:pPr lvl="1" algn="l" rtl="0"/>
            <a:endParaRPr lang="ar-SA" sz="2800" dirty="0"/>
          </a:p>
        </p:txBody>
      </p:sp>
    </p:spTree>
    <p:extLst>
      <p:ext uri="{BB962C8B-B14F-4D97-AF65-F5344CB8AC3E}">
        <p14:creationId xmlns:p14="http://schemas.microsoft.com/office/powerpoint/2010/main" val="137700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5AB41-D4A3-47A6-B490-CBA8EF39EF96}"/>
              </a:ext>
            </a:extLst>
          </p:cNvPr>
          <p:cNvPicPr>
            <a:picLocks noChangeAspect="1"/>
          </p:cNvPicPr>
          <p:nvPr/>
        </p:nvPicPr>
        <p:blipFill>
          <a:blip r:embed="rId2"/>
          <a:stretch>
            <a:fillRect/>
          </a:stretch>
        </p:blipFill>
        <p:spPr>
          <a:xfrm>
            <a:off x="0" y="0"/>
            <a:ext cx="9220200" cy="6857999"/>
          </a:xfrm>
          <a:prstGeom prst="rect">
            <a:avLst/>
          </a:prstGeom>
        </p:spPr>
      </p:pic>
    </p:spTree>
    <p:extLst>
      <p:ext uri="{BB962C8B-B14F-4D97-AF65-F5344CB8AC3E}">
        <p14:creationId xmlns:p14="http://schemas.microsoft.com/office/powerpoint/2010/main" val="353321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 name="Picture 6" descr="C:\Documents and Settings\Luba\My Documents\Web_Images\pic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5400"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Thyroid hormones :</a:t>
            </a:r>
            <a:br>
              <a:rPr lang="en-US" sz="5400"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br>
            <a:endParaRPr lang="ar-SA" sz="5400"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endParaRPr>
          </a:p>
        </p:txBody>
      </p:sp>
      <p:sp>
        <p:nvSpPr>
          <p:cNvPr id="3" name="عنصر نائب للمحتوى 2"/>
          <p:cNvSpPr>
            <a:spLocks noGrp="1"/>
          </p:cNvSpPr>
          <p:nvPr>
            <p:ph idx="1"/>
          </p:nvPr>
        </p:nvSpPr>
        <p:spPr>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lgn="l" rtl="0">
              <a:buClr>
                <a:schemeClr val="accent2">
                  <a:lumMod val="40000"/>
                  <a:lumOff val="60000"/>
                </a:schemeClr>
              </a:buClr>
              <a:buFont typeface="+mj-lt"/>
              <a:buAutoNum type="arabicPeriod"/>
            </a:pPr>
            <a:r>
              <a:rPr lang="en-US" b="1" dirty="0">
                <a:ln w="11430"/>
                <a:solidFill>
                  <a:schemeClr val="accent5">
                    <a:lumMod val="20000"/>
                    <a:lumOff val="80000"/>
                  </a:schemeClr>
                </a:solidFill>
                <a:effectLst>
                  <a:outerShdw blurRad="50800" dist="39000" dir="5460000" algn="tl">
                    <a:srgbClr val="000000">
                      <a:alpha val="38000"/>
                    </a:srgbClr>
                  </a:outerShdw>
                </a:effectLst>
              </a:rPr>
              <a:t>Thyroxine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 tetraiodothyronine </a:t>
            </a:r>
          </a:p>
          <a:p>
            <a:pPr marL="514350" lvl="0" indent="-514350" algn="l" rtl="0">
              <a:buClr>
                <a:schemeClr val="accent2">
                  <a:lumMod val="40000"/>
                  <a:lumOff val="60000"/>
                </a:schemeClr>
              </a:buClr>
              <a:buFont typeface="+mj-lt"/>
              <a:buAutoNum type="arabicPeriod"/>
            </a:pPr>
            <a:r>
              <a:rPr lang="en-US" b="1" dirty="0">
                <a:ln w="11430"/>
                <a:solidFill>
                  <a:schemeClr val="accent5">
                    <a:lumMod val="20000"/>
                    <a:lumOff val="80000"/>
                  </a:schemeClr>
                </a:solidFill>
                <a:effectLst>
                  <a:outerShdw blurRad="50800" dist="39000" dir="5460000" algn="tl">
                    <a:srgbClr val="000000">
                      <a:alpha val="38000"/>
                    </a:srgbClr>
                  </a:outerShdw>
                </a:effectLst>
              </a:rPr>
              <a:t>Triiodothyronine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a:t>
            </a:r>
          </a:p>
          <a:p>
            <a:pPr marL="514350" lvl="0" indent="-514350" algn="l" rtl="0">
              <a:buClr>
                <a:schemeClr val="accent2">
                  <a:lumMod val="40000"/>
                  <a:lumOff val="60000"/>
                </a:schemeClr>
              </a:buClr>
              <a:buNone/>
            </a:pPr>
            <a:r>
              <a:rPr lang="en-US" b="1" dirty="0">
                <a:ln w="11430"/>
                <a:solidFill>
                  <a:schemeClr val="accent5">
                    <a:lumMod val="20000"/>
                    <a:lumOff val="80000"/>
                  </a:schemeClr>
                </a:solidFill>
                <a:effectLst>
                  <a:outerShdw blurRad="50800" dist="39000" dir="5460000" algn="tl">
                    <a:srgbClr val="000000">
                      <a:alpha val="38000"/>
                    </a:srgbClr>
                  </a:outerShdw>
                </a:effectLst>
              </a:rPr>
              <a:t>        both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 </a:t>
            </a:r>
            <a:r>
              <a:rPr lang="en-US" b="1" dirty="0">
                <a:ln w="11430"/>
                <a:solidFill>
                  <a:schemeClr val="accent5">
                    <a:lumMod val="20000"/>
                    <a:lumOff val="80000"/>
                  </a:schemeClr>
                </a:solidFill>
                <a:effectLst>
                  <a:outerShdw blurRad="50800" dist="39000" dir="5460000" algn="tl">
                    <a:srgbClr val="000000">
                      <a:alpha val="38000"/>
                    </a:srgbClr>
                  </a:outerShdw>
                </a:effectLst>
              </a:rPr>
              <a:t>&amp;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are  formed by thyroid follicles </a:t>
            </a:r>
          </a:p>
          <a:p>
            <a:pPr marL="514350" lvl="0" indent="-514350" algn="l" rtl="0">
              <a:buClr>
                <a:schemeClr val="accent2">
                  <a:lumMod val="40000"/>
                  <a:lumOff val="60000"/>
                </a:schemeClr>
              </a:buClr>
              <a:buNone/>
            </a:pPr>
            <a:r>
              <a:rPr lang="en-US" b="1" dirty="0">
                <a:ln w="11430"/>
                <a:solidFill>
                  <a:schemeClr val="accent2">
                    <a:lumMod val="40000"/>
                    <a:lumOff val="6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Calcitonin : secreted by parafollicular cells   (C cells ) it causes lowering of blood Ca</a:t>
            </a:r>
            <a:r>
              <a:rPr lang="en-US" b="1" baseline="30000" dirty="0">
                <a:ln w="11430"/>
                <a:solidFill>
                  <a:schemeClr val="accent5">
                    <a:lumMod val="20000"/>
                    <a:lumOff val="80000"/>
                  </a:schemeClr>
                </a:solidFill>
                <a:effectLst>
                  <a:outerShdw blurRad="50800" dist="39000" dir="5460000" algn="tl">
                    <a:srgbClr val="000000">
                      <a:alpha val="38000"/>
                    </a:srgbClr>
                  </a:outerShdw>
                </a:effectLst>
              </a:rPr>
              <a:t>++ </a:t>
            </a:r>
            <a:r>
              <a:rPr lang="en-US" b="1" dirty="0">
                <a:ln w="11430"/>
                <a:solidFill>
                  <a:schemeClr val="accent5">
                    <a:lumMod val="20000"/>
                    <a:lumOff val="80000"/>
                  </a:schemeClr>
                </a:solidFill>
                <a:effectLst>
                  <a:outerShdw blurRad="50800" dist="39000" dir="5460000" algn="tl">
                    <a:srgbClr val="000000">
                      <a:alpha val="38000"/>
                    </a:srgbClr>
                  </a:outerShdw>
                </a:effectLst>
              </a:rPr>
              <a:t> level .</a:t>
            </a:r>
          </a:p>
          <a:p>
            <a:pPr algn="l"/>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rtl="0"/>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Transport of thyroid hormone </a:t>
            </a:r>
          </a:p>
        </p:txBody>
      </p:sp>
      <p:sp>
        <p:nvSpPr>
          <p:cNvPr id="4" name="عنصر نائب للمحتوى 3"/>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Clr>
                <a:schemeClr val="accent2">
                  <a:lumMod val="40000"/>
                  <a:lumOff val="6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Once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and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enter the circulation , they bound to plasma proteins and only less than 1% of the hormones are free .</a:t>
            </a:r>
          </a:p>
          <a:p>
            <a:pPr lvl="0" algn="l" rtl="0">
              <a:buClr>
                <a:schemeClr val="accent2">
                  <a:lumMod val="40000"/>
                  <a:lumOff val="6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This free form of the hormone is the active form that can perform its actions .</a:t>
            </a:r>
          </a:p>
          <a:p>
            <a:pPr lvl="0" algn="l" rtl="0">
              <a:buClr>
                <a:schemeClr val="accent2">
                  <a:lumMod val="40000"/>
                  <a:lumOff val="60000"/>
                </a:schemeClr>
              </a:buClr>
            </a:pPr>
            <a:r>
              <a:rPr lang="en-US" b="1" dirty="0">
                <a:ln w="11430"/>
                <a:solidFill>
                  <a:schemeClr val="accent5">
                    <a:lumMod val="20000"/>
                    <a:lumOff val="80000"/>
                  </a:schemeClr>
                </a:solidFill>
                <a:effectLst>
                  <a:outerShdw blurRad="50800" dist="39000" dir="5460000" algn="tl">
                    <a:srgbClr val="000000">
                      <a:alpha val="38000"/>
                    </a:srgbClr>
                  </a:outerShdw>
                </a:effectLst>
              </a:rPr>
              <a:t>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is more active than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and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4</a:t>
            </a:r>
            <a:r>
              <a:rPr lang="en-US" b="1" dirty="0">
                <a:ln w="11430"/>
                <a:solidFill>
                  <a:schemeClr val="accent5">
                    <a:lumMod val="20000"/>
                    <a:lumOff val="80000"/>
                  </a:schemeClr>
                </a:solidFill>
                <a:effectLst>
                  <a:outerShdw blurRad="50800" dist="39000" dir="5460000" algn="tl">
                    <a:srgbClr val="000000">
                      <a:alpha val="38000"/>
                    </a:srgbClr>
                  </a:outerShdw>
                </a:effectLst>
              </a:rPr>
              <a:t> is converted to T</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3</a:t>
            </a:r>
            <a:r>
              <a:rPr lang="en-US" b="1" dirty="0">
                <a:ln w="11430"/>
                <a:solidFill>
                  <a:schemeClr val="accent5">
                    <a:lumMod val="20000"/>
                    <a:lumOff val="80000"/>
                  </a:schemeClr>
                </a:solidFill>
                <a:effectLst>
                  <a:outerShdw blurRad="50800" dist="39000" dir="5460000" algn="tl">
                    <a:srgbClr val="000000">
                      <a:alpha val="38000"/>
                    </a:srgbClr>
                  </a:outerShdw>
                </a:effectLst>
              </a:rPr>
              <a:t> inside target cells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l" rtl="0"/>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654A-F235-4533-AC3F-E254B476A47F}"/>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CCA08A8-9FB1-45B7-8365-0E91506E816C}"/>
              </a:ext>
            </a:extLst>
          </p:cNvPr>
          <p:cNvPicPr>
            <a:picLocks noGrp="1" noChangeAspect="1"/>
          </p:cNvPicPr>
          <p:nvPr>
            <p:ph idx="1"/>
          </p:nvPr>
        </p:nvPicPr>
        <p:blipFill>
          <a:blip r:embed="rId2"/>
          <a:stretch>
            <a:fillRect/>
          </a:stretch>
        </p:blipFill>
        <p:spPr>
          <a:xfrm>
            <a:off x="0" y="0"/>
            <a:ext cx="9296400" cy="6857999"/>
          </a:xfrm>
          <a:prstGeom prst="rect">
            <a:avLst/>
          </a:prstGeom>
        </p:spPr>
      </p:pic>
    </p:spTree>
    <p:extLst>
      <p:ext uri="{BB962C8B-B14F-4D97-AF65-F5344CB8AC3E}">
        <p14:creationId xmlns:p14="http://schemas.microsoft.com/office/powerpoint/2010/main" val="271024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DA22-5669-F1D9-2D9B-53DB7CE88D52}"/>
              </a:ext>
            </a:extLst>
          </p:cNvPr>
          <p:cNvSpPr>
            <a:spLocks noGrp="1"/>
          </p:cNvSpPr>
          <p:nvPr>
            <p:ph type="title"/>
          </p:nvPr>
        </p:nvSpPr>
        <p:spPr>
          <a:xfrm>
            <a:off x="457200" y="274638"/>
            <a:ext cx="8229600" cy="792162"/>
          </a:xfrm>
        </p:spPr>
        <p:txBody>
          <a:bodyPr/>
          <a:lstStyle/>
          <a:p>
            <a:endParaRPr lang="en-US" dirty="0"/>
          </a:p>
        </p:txBody>
      </p:sp>
      <p:pic>
        <p:nvPicPr>
          <p:cNvPr id="5" name="Content Placeholder 4">
            <a:extLst>
              <a:ext uri="{FF2B5EF4-FFF2-40B4-BE49-F238E27FC236}">
                <a16:creationId xmlns:a16="http://schemas.microsoft.com/office/drawing/2014/main" id="{51FA61BE-9F63-1207-2FC6-1D220FBCE364}"/>
              </a:ext>
            </a:extLst>
          </p:cNvPr>
          <p:cNvPicPr>
            <a:picLocks noGrp="1" noChangeAspect="1"/>
          </p:cNvPicPr>
          <p:nvPr>
            <p:ph idx="1"/>
          </p:nvPr>
        </p:nvPicPr>
        <p:blipFill>
          <a:blip r:embed="rId2"/>
          <a:stretch>
            <a:fillRect/>
          </a:stretch>
        </p:blipFill>
        <p:spPr>
          <a:xfrm>
            <a:off x="152400" y="1447801"/>
            <a:ext cx="8839200" cy="2514599"/>
          </a:xfrm>
        </p:spPr>
      </p:pic>
    </p:spTree>
    <p:extLst>
      <p:ext uri="{BB962C8B-B14F-4D97-AF65-F5344CB8AC3E}">
        <p14:creationId xmlns:p14="http://schemas.microsoft.com/office/powerpoint/2010/main" val="43852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Actions of T</a:t>
            </a:r>
            <a:r>
              <a:rPr lang="en-US" b="1" baseline="-25000"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3</a:t>
            </a:r>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 and T</a:t>
            </a:r>
            <a:r>
              <a:rPr lang="en-US" b="1" baseline="-25000"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4</a:t>
            </a:r>
            <a:r>
              <a:rPr lang="en-US" b="1" dirty="0">
                <a:ln w="11430"/>
                <a:solidFill>
                  <a:schemeClr val="accent2">
                    <a:lumMod val="40000"/>
                    <a:lumOff val="60000"/>
                  </a:schemeClr>
                </a:solidFill>
                <a:effectLst>
                  <a:glow rad="63500">
                    <a:schemeClr val="accent5">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a:xfrm>
            <a:off x="0" y="1524000"/>
            <a:ext cx="9144000" cy="5257800"/>
          </a:xfrm>
          <a:noFill/>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lgn="l" rtl="0">
              <a:buFont typeface="+mj-lt"/>
              <a:buAutoNum type="arabicPeriod"/>
            </a:pPr>
            <a:r>
              <a:rPr lang="en-US" b="1" i="1" dirty="0">
                <a:ln w="11430"/>
                <a:solidFill>
                  <a:schemeClr val="accent2">
                    <a:lumMod val="60000"/>
                    <a:lumOff val="40000"/>
                  </a:schemeClr>
                </a:solidFill>
                <a:effectLst>
                  <a:outerShdw blurRad="50800" dist="39000" dir="5460000" algn="tl">
                    <a:srgbClr val="000000">
                      <a:alpha val="38000"/>
                    </a:srgbClr>
                  </a:outerShdw>
                </a:effectLst>
              </a:rPr>
              <a:t>Metabolic function :</a:t>
            </a:r>
            <a:endParaRPr lang="en-US" b="1" dirty="0">
              <a:ln w="11430"/>
              <a:solidFill>
                <a:schemeClr val="accent2">
                  <a:lumMod val="60000"/>
                  <a:lumOff val="40000"/>
                </a:schemeClr>
              </a:solidFill>
              <a:effectLst>
                <a:outerShdw blurRad="50800" dist="39000" dir="5460000" algn="tl">
                  <a:srgbClr val="000000">
                    <a:alpha val="38000"/>
                  </a:srgbClr>
                </a:outerShdw>
              </a:effectLst>
            </a:endParaRPr>
          </a:p>
          <a:p>
            <a:pPr marL="514350" lvl="0" indent="-514350" algn="l" rtl="0">
              <a:buClr>
                <a:schemeClr val="accent2">
                  <a:lumMod val="60000"/>
                  <a:lumOff val="40000"/>
                </a:schemeClr>
              </a:buClr>
              <a:buNone/>
            </a:pPr>
            <a:r>
              <a:rPr lang="en-US" b="1" dirty="0">
                <a:ln w="11430"/>
                <a:solidFill>
                  <a:schemeClr val="accent5">
                    <a:lumMod val="20000"/>
                    <a:lumOff val="80000"/>
                  </a:schemeClr>
                </a:solidFill>
                <a:effectLst>
                  <a:outerShdw blurRad="50800" dist="39000" dir="5460000" algn="tl">
                    <a:srgbClr val="000000">
                      <a:alpha val="38000"/>
                    </a:srgbClr>
                  </a:outerShdw>
                </a:effectLst>
              </a:rPr>
              <a:t>    </a:t>
            </a:r>
            <a:r>
              <a:rPr lang="en-US" b="1" dirty="0">
                <a:ln w="11430"/>
                <a:solidFill>
                  <a:schemeClr val="accent2">
                    <a:lumMod val="60000"/>
                    <a:lumOff val="40000"/>
                  </a:schemeClr>
                </a:solidFill>
                <a:effectLst>
                  <a:outerShdw blurRad="50800" dist="39000" dir="5460000" algn="tl">
                    <a:srgbClr val="000000">
                      <a:alpha val="38000"/>
                    </a:srgbClr>
                  </a:outerShdw>
                </a:effectLst>
              </a:rPr>
              <a:t>a.</a:t>
            </a:r>
            <a:r>
              <a:rPr lang="en-US" b="1" dirty="0">
                <a:ln w="11430"/>
                <a:solidFill>
                  <a:srgbClr val="CCCC00"/>
                </a:solidFill>
                <a:effectLst>
                  <a:outerShdw blurRad="50800" dist="39000" dir="5460000" algn="tl">
                    <a:srgbClr val="000000">
                      <a:alpha val="38000"/>
                    </a:srgbClr>
                  </a:outerShdw>
                </a:effectLst>
              </a:rPr>
              <a:t> </a:t>
            </a:r>
            <a:r>
              <a:rPr lang="en-US" b="1" dirty="0">
                <a:ln w="11430"/>
                <a:solidFill>
                  <a:schemeClr val="accent5">
                    <a:lumMod val="60000"/>
                    <a:lumOff val="40000"/>
                  </a:schemeClr>
                </a:solidFill>
                <a:effectLst>
                  <a:outerShdw blurRad="38100" dist="38100" dir="2700000" algn="tl">
                    <a:srgbClr val="000000">
                      <a:alpha val="43137"/>
                    </a:srgbClr>
                  </a:outerShdw>
                </a:effectLst>
              </a:rPr>
              <a:t>Calorigenic action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Thyroid hormones increase O</a:t>
            </a:r>
            <a:r>
              <a:rPr lang="en-US" b="1" baseline="-25000" dirty="0">
                <a:ln w="11430"/>
                <a:solidFill>
                  <a:schemeClr val="accent5">
                    <a:lumMod val="20000"/>
                    <a:lumOff val="80000"/>
                  </a:schemeClr>
                </a:solidFill>
                <a:effectLst>
                  <a:outerShdw blurRad="50800" dist="39000" dir="5460000" algn="tl">
                    <a:srgbClr val="000000">
                      <a:alpha val="38000"/>
                    </a:srgbClr>
                  </a:outerShdw>
                </a:effectLst>
              </a:rPr>
              <a:t>2</a:t>
            </a:r>
            <a:r>
              <a:rPr lang="en-US" b="1" dirty="0">
                <a:ln w="11430"/>
                <a:solidFill>
                  <a:schemeClr val="accent5">
                    <a:lumMod val="20000"/>
                    <a:lumOff val="80000"/>
                  </a:schemeClr>
                </a:solidFill>
                <a:effectLst>
                  <a:outerShdw blurRad="50800" dist="39000" dir="5460000" algn="tl">
                    <a:srgbClr val="000000">
                      <a:alpha val="38000"/>
                    </a:srgbClr>
                  </a:outerShdw>
                </a:effectLst>
              </a:rPr>
              <a:t> consumption,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heat production and basal metabolic rate (BMR).</a:t>
            </a:r>
          </a:p>
          <a:p>
            <a:pPr algn="l" rtl="0">
              <a:buNone/>
            </a:pPr>
            <a:endParaRPr lang="en-US" b="1" dirty="0">
              <a:ln w="11430"/>
              <a:solidFill>
                <a:schemeClr val="accent5">
                  <a:lumMod val="20000"/>
                  <a:lumOff val="80000"/>
                </a:schemeClr>
              </a:solidFill>
              <a:effectLst>
                <a:outerShdw blurRad="50800" dist="39000" dir="5460000" algn="tl">
                  <a:srgbClr val="000000">
                    <a:alpha val="38000"/>
                  </a:srgbClr>
                </a:outerShdw>
              </a:effectLst>
            </a:endParaRPr>
          </a:p>
          <a:p>
            <a:pPr lvl="0"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a:t>
            </a:r>
            <a:r>
              <a:rPr lang="en-US" b="1" dirty="0">
                <a:ln w="11430"/>
                <a:solidFill>
                  <a:schemeClr val="accent2">
                    <a:lumMod val="60000"/>
                    <a:lumOff val="40000"/>
                  </a:schemeClr>
                </a:solidFill>
                <a:effectLst>
                  <a:outerShdw blurRad="50800" dist="39000" dir="5460000" algn="tl">
                    <a:srgbClr val="000000">
                      <a:alpha val="38000"/>
                    </a:srgbClr>
                  </a:outerShdw>
                </a:effectLst>
              </a:rPr>
              <a:t>b.</a:t>
            </a:r>
            <a:r>
              <a:rPr lang="en-US" b="1" dirty="0">
                <a:ln w="11430"/>
                <a:solidFill>
                  <a:schemeClr val="accent5">
                    <a:lumMod val="20000"/>
                    <a:lumOff val="80000"/>
                  </a:schemeClr>
                </a:solidFill>
                <a:effectLst>
                  <a:outerShdw blurRad="50800" dist="39000" dir="5460000" algn="tl">
                    <a:srgbClr val="000000">
                      <a:alpha val="38000"/>
                    </a:srgbClr>
                  </a:outerShdw>
                </a:effectLst>
              </a:rPr>
              <a:t> </a:t>
            </a:r>
            <a:r>
              <a:rPr lang="en-US" b="1" dirty="0">
                <a:ln w="11430"/>
                <a:solidFill>
                  <a:schemeClr val="accent5">
                    <a:lumMod val="60000"/>
                    <a:lumOff val="40000"/>
                  </a:schemeClr>
                </a:solidFill>
                <a:effectLst>
                  <a:outerShdw blurRad="50800" dist="39000" dir="5460000" algn="tl">
                    <a:srgbClr val="000000">
                      <a:alpha val="38000"/>
                    </a:srgbClr>
                  </a:outerShdw>
                </a:effectLst>
              </a:rPr>
              <a:t>On protein metabolism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Normal level of thyroid hormones increase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protein synthesis ( anabolic effect )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High level of thyroid hormones increase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protein breakdown ( catabolic effect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28600" y="457200"/>
            <a:ext cx="8915400" cy="640080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c. </a:t>
            </a:r>
            <a:r>
              <a:rPr lang="en-US" b="1" dirty="0">
                <a:ln w="11430"/>
                <a:solidFill>
                  <a:schemeClr val="accent5">
                    <a:lumMod val="60000"/>
                    <a:lumOff val="40000"/>
                  </a:schemeClr>
                </a:solidFill>
                <a:effectLst>
                  <a:outerShdw blurRad="50800" dist="39000" dir="5460000" algn="tl">
                    <a:srgbClr val="000000">
                      <a:alpha val="38000"/>
                    </a:srgbClr>
                  </a:outerShdw>
                </a:effectLst>
              </a:rPr>
              <a:t>On carbohydrate metabolism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Thyroid hormone increase glucose absorption  from GIT so blood glucose increase after meal , but rapidly fall to normal level again due to increased uptake of glucose by the tissues to be used for energy production .</a:t>
            </a: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d. </a:t>
            </a:r>
            <a:r>
              <a:rPr lang="en-US" b="1" dirty="0">
                <a:ln w="11430"/>
                <a:solidFill>
                  <a:schemeClr val="accent5">
                    <a:lumMod val="60000"/>
                    <a:lumOff val="40000"/>
                  </a:schemeClr>
                </a:solidFill>
                <a:effectLst>
                  <a:outerShdw blurRad="50800" dist="39000" dir="5460000" algn="tl">
                    <a:srgbClr val="000000">
                      <a:alpha val="38000"/>
                    </a:srgbClr>
                  </a:outerShdw>
                </a:effectLst>
              </a:rPr>
              <a:t>On lipid and cholesterol metabolism :</a:t>
            </a:r>
          </a:p>
          <a:p>
            <a:pPr algn="l" rtl="0">
              <a:buNone/>
            </a:pPr>
            <a:r>
              <a:rPr lang="en-US" b="1" dirty="0">
                <a:ln w="11430"/>
                <a:solidFill>
                  <a:schemeClr val="accent5">
                    <a:lumMod val="20000"/>
                    <a:lumOff val="80000"/>
                  </a:schemeClr>
                </a:solidFill>
                <a:effectLst>
                  <a:outerShdw blurRad="50800" dist="39000" dir="5460000" algn="tl">
                    <a:srgbClr val="000000">
                      <a:alpha val="38000"/>
                    </a:srgbClr>
                  </a:outerShdw>
                </a:effectLst>
              </a:rPr>
              <a:t>     They lower blood lipid and cholesterol by  increasing its removal from circulation by the  liver.</a:t>
            </a:r>
          </a:p>
          <a:p>
            <a:pPr lvl="0" algn="l" rtl="0">
              <a:buNone/>
            </a:pPr>
            <a:r>
              <a:rPr lang="en-US" b="1" dirty="0">
                <a:ln w="11430"/>
                <a:solidFill>
                  <a:schemeClr val="accent2">
                    <a:lumMod val="60000"/>
                    <a:lumOff val="40000"/>
                  </a:schemeClr>
                </a:solidFill>
                <a:effectLst>
                  <a:outerShdw blurRad="50800" dist="39000" dir="5460000" algn="tl">
                    <a:srgbClr val="000000">
                      <a:alpha val="38000"/>
                    </a:srgbClr>
                  </a:outerShdw>
                </a:effectLst>
              </a:rPr>
              <a:t>e. </a:t>
            </a:r>
            <a:r>
              <a:rPr lang="en-US" b="1" dirty="0">
                <a:ln w="11430"/>
                <a:solidFill>
                  <a:schemeClr val="accent5">
                    <a:lumMod val="60000"/>
                    <a:lumOff val="40000"/>
                  </a:schemeClr>
                </a:solidFill>
                <a:effectLst>
                  <a:outerShdw blurRad="50800" dist="39000" dir="5460000" algn="tl">
                    <a:srgbClr val="000000">
                      <a:alpha val="38000"/>
                    </a:srgbClr>
                  </a:outerShdw>
                </a:effectLst>
              </a:rPr>
              <a:t>Stimulate conversion of carotenes </a:t>
            </a:r>
          </a:p>
          <a:p>
            <a:pPr lvl="0" algn="l" rtl="0">
              <a:buNone/>
            </a:pPr>
            <a:r>
              <a:rPr lang="en-US" b="1" dirty="0">
                <a:ln w="11430"/>
                <a:solidFill>
                  <a:schemeClr val="accent5">
                    <a:lumMod val="60000"/>
                    <a:lumOff val="40000"/>
                  </a:schemeClr>
                </a:solidFill>
                <a:effectLst>
                  <a:outerShdw blurRad="50800" dist="39000" dir="5460000" algn="tl">
                    <a:srgbClr val="000000">
                      <a:alpha val="38000"/>
                    </a:srgbClr>
                  </a:outerShdw>
                </a:effectLst>
              </a:rPr>
              <a:t>     to vitamin A in the liver .</a:t>
            </a: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2" ma:contentTypeDescription="Create a new document." ma:contentTypeScope="" ma:versionID="c7e59d027ddc58a84533aa9a3655f0aa">
  <xsd:schema xmlns:xsd="http://www.w3.org/2001/XMLSchema" xmlns:xs="http://www.w3.org/2001/XMLSchema" xmlns:p="http://schemas.microsoft.com/office/2006/metadata/properties" xmlns:ns2="c9a7a535-2d41-4ea0-b5d2-60f1eb7fbe30" targetNamespace="http://schemas.microsoft.com/office/2006/metadata/properties" ma:root="true" ma:fieldsID="1a9ab46d6cc50d6af445cf986f43da99" ns2:_="">
    <xsd:import namespace="c9a7a535-2d41-4ea0-b5d2-60f1eb7fbe3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D582E8-6663-4F4C-B25A-3A3F9F9F0BF9}"/>
</file>

<file path=customXml/itemProps2.xml><?xml version="1.0" encoding="utf-8"?>
<ds:datastoreItem xmlns:ds="http://schemas.openxmlformats.org/officeDocument/2006/customXml" ds:itemID="{88C49CCA-D4C5-4D4F-BB5E-C12047AEAA9A}"/>
</file>

<file path=customXml/itemProps3.xml><?xml version="1.0" encoding="utf-8"?>
<ds:datastoreItem xmlns:ds="http://schemas.openxmlformats.org/officeDocument/2006/customXml" ds:itemID="{72BE884D-7334-4E57-A9C2-BAFC55FB3296}"/>
</file>

<file path=docProps/app.xml><?xml version="1.0" encoding="utf-8"?>
<Properties xmlns="http://schemas.openxmlformats.org/officeDocument/2006/extended-properties" xmlns:vt="http://schemas.openxmlformats.org/officeDocument/2006/docPropsVTypes">
  <Template/>
  <TotalTime>3592</TotalTime>
  <Words>1079</Words>
  <Application>Microsoft Office PowerPoint</Application>
  <PresentationFormat>On-screen Show (4:3)</PresentationFormat>
  <Paragraphs>112</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سمة Office</vt:lpstr>
      <vt:lpstr>PowerPoint Presentation</vt:lpstr>
      <vt:lpstr> </vt:lpstr>
      <vt:lpstr>PowerPoint Presentation</vt:lpstr>
      <vt:lpstr>Thyroid hormones : </vt:lpstr>
      <vt:lpstr>Transport of thyroid hormone </vt:lpstr>
      <vt:lpstr>PowerPoint Presentation</vt:lpstr>
      <vt:lpstr>PowerPoint Presentation</vt:lpstr>
      <vt:lpstr>Actions of T3 and T4  </vt:lpstr>
      <vt:lpstr>PowerPoint Presentation</vt:lpstr>
      <vt:lpstr>PowerPoint Presentation</vt:lpstr>
      <vt:lpstr>PowerPoint Presentation</vt:lpstr>
      <vt:lpstr>PowerPoint Presentation</vt:lpstr>
      <vt:lpstr>Regulation of thyroid hormone  </vt:lpstr>
      <vt:lpstr>Hypothalamic-Pituitary-Thyroid Axis Negative Feedback Mechanism</vt:lpstr>
      <vt:lpstr>PowerPoint Presentation</vt:lpstr>
      <vt:lpstr>PowerPoint Presentation</vt:lpstr>
      <vt:lpstr>PowerPoint Presentation</vt:lpstr>
      <vt:lpstr>PowerPoint Presentation</vt:lpstr>
      <vt:lpstr>Goiter </vt:lpstr>
      <vt:lpstr>PowerPoint Presentation</vt:lpstr>
      <vt:lpstr>PowerPoint Presentation</vt:lpstr>
      <vt:lpstr>PowerPoint Presentation</vt:lpstr>
      <vt:lpstr>PowerPoint Presentation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dc:title>
  <dc:creator>Admin Main</dc:creator>
  <cp:lastModifiedBy>NAMohammed</cp:lastModifiedBy>
  <cp:revision>244</cp:revision>
  <dcterms:created xsi:type="dcterms:W3CDTF">2011-11-05T22:49:23Z</dcterms:created>
  <dcterms:modified xsi:type="dcterms:W3CDTF">2022-05-10T18:52:03Z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