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5" Type="http://schemas.openxmlformats.org/officeDocument/2006/relationships/custom-properties" Target="docProps/custom.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4"/>
  </p:sldMasterIdLst>
  <p:sldIdLst>
    <p:sldId id="256" r:id="rId5"/>
    <p:sldId id="290" r:id="rId6"/>
    <p:sldId id="291" r:id="rId7"/>
    <p:sldId id="292" r:id="rId8"/>
    <p:sldId id="293" r:id="rId9"/>
    <p:sldId id="294" r:id="rId10"/>
    <p:sldId id="295" r:id="rId11"/>
    <p:sldId id="296" r:id="rId12"/>
    <p:sldId id="289" r:id="rId13"/>
  </p:sldIdLst>
  <p:sldSz cx="9144000" cy="6858000" type="screen4x3"/>
  <p:notesSz cx="6858000" cy="9144000"/>
  <p:defaultTextStyle>
    <a:defPPr>
      <a:defRPr lang="ar-SA"/>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394" autoAdjust="0"/>
    <p:restoredTop sz="94660"/>
  </p:normalViewPr>
  <p:slideViewPr>
    <p:cSldViewPr>
      <p:cViewPr varScale="1">
        <p:scale>
          <a:sx n="68" d="100"/>
          <a:sy n="68" d="100"/>
        </p:scale>
        <p:origin x="1608" y="54"/>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 /><Relationship Id="rId13" Type="http://schemas.openxmlformats.org/officeDocument/2006/relationships/slide" Target="slides/slide9.xml" /><Relationship Id="rId3" Type="http://schemas.openxmlformats.org/officeDocument/2006/relationships/customXml" Target="../customXml/item3.xml" /><Relationship Id="rId7" Type="http://schemas.openxmlformats.org/officeDocument/2006/relationships/slide" Target="slides/slide3.xml" /><Relationship Id="rId12" Type="http://schemas.openxmlformats.org/officeDocument/2006/relationships/slide" Target="slides/slide8.xml" /><Relationship Id="rId17" Type="http://schemas.openxmlformats.org/officeDocument/2006/relationships/tableStyles" Target="tableStyles.xml" /><Relationship Id="rId2" Type="http://schemas.openxmlformats.org/officeDocument/2006/relationships/customXml" Target="../customXml/item2.xml" /><Relationship Id="rId16" Type="http://schemas.openxmlformats.org/officeDocument/2006/relationships/theme" Target="theme/theme1.xml" /><Relationship Id="rId1" Type="http://schemas.openxmlformats.org/officeDocument/2006/relationships/customXml" Target="../customXml/item1.xml" /><Relationship Id="rId6" Type="http://schemas.openxmlformats.org/officeDocument/2006/relationships/slide" Target="slides/slide2.xml" /><Relationship Id="rId11" Type="http://schemas.openxmlformats.org/officeDocument/2006/relationships/slide" Target="slides/slide7.xml" /><Relationship Id="rId5" Type="http://schemas.openxmlformats.org/officeDocument/2006/relationships/slide" Target="slides/slide1.xml" /><Relationship Id="rId15" Type="http://schemas.openxmlformats.org/officeDocument/2006/relationships/viewProps" Target="viewProps.xml" /><Relationship Id="rId10" Type="http://schemas.openxmlformats.org/officeDocument/2006/relationships/slide" Target="slides/slide6.xml" /><Relationship Id="rId4" Type="http://schemas.openxmlformats.org/officeDocument/2006/relationships/slideMaster" Target="slideMasters/slideMaster1.xml" /><Relationship Id="rId9" Type="http://schemas.openxmlformats.org/officeDocument/2006/relationships/slide" Target="slides/slide5.xml" /><Relationship Id="rId14" Type="http://schemas.openxmlformats.org/officeDocument/2006/relationships/presProps" Target="presProp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4" name="شكل حر 10">
            <a:extLst>
              <a:ext uri="{FF2B5EF4-FFF2-40B4-BE49-F238E27FC236}">
                <a16:creationId xmlns:a16="http://schemas.microsoft.com/office/drawing/2014/main" id="{08F68EEE-6247-4EED-BA2F-3110A7706F2C}"/>
              </a:ext>
            </a:extLst>
          </p:cNvPr>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lgn="r" rtl="1" eaLnBrk="1" fontAlgn="auto" hangingPunct="1">
              <a:spcBef>
                <a:spcPts val="0"/>
              </a:spcBef>
              <a:spcAft>
                <a:spcPts val="0"/>
              </a:spcAft>
              <a:defRPr/>
            </a:pPr>
            <a:endParaRPr lang="en-US">
              <a:latin typeface="+mn-lt"/>
              <a:cs typeface="+mn-cs"/>
            </a:endParaRPr>
          </a:p>
        </p:txBody>
      </p:sp>
      <p:sp>
        <p:nvSpPr>
          <p:cNvPr id="5" name="شكل حر 12">
            <a:extLst>
              <a:ext uri="{FF2B5EF4-FFF2-40B4-BE49-F238E27FC236}">
                <a16:creationId xmlns:a16="http://schemas.microsoft.com/office/drawing/2014/main" id="{382305AC-D590-4F17-A261-98B11AF039F0}"/>
              </a:ext>
            </a:extLst>
          </p:cNvPr>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lgn="r" rtl="1" eaLnBrk="1" fontAlgn="auto" hangingPunct="1">
              <a:spcBef>
                <a:spcPts val="0"/>
              </a:spcBef>
              <a:spcAft>
                <a:spcPts val="0"/>
              </a:spcAft>
              <a:defRPr/>
            </a:pPr>
            <a:endParaRPr lang="en-US">
              <a:latin typeface="+mn-lt"/>
              <a:cs typeface="+mn-cs"/>
            </a:endParaRPr>
          </a:p>
        </p:txBody>
      </p:sp>
      <p:sp>
        <p:nvSpPr>
          <p:cNvPr id="9" name="عنوان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ar-SA"/>
              <a:t>انقر لتحرير نمط العنوان الرئيسي</a:t>
            </a:r>
            <a:endParaRPr lang="en-US"/>
          </a:p>
        </p:txBody>
      </p:sp>
      <p:sp>
        <p:nvSpPr>
          <p:cNvPr id="17" name="عنوان فرعي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ar-SA"/>
              <a:t>انقر لتحرير نمط العنوان الثانوي الرئيسي</a:t>
            </a:r>
            <a:endParaRPr lang="en-US"/>
          </a:p>
        </p:txBody>
      </p:sp>
      <p:sp>
        <p:nvSpPr>
          <p:cNvPr id="6" name="عنصر نائب للتاريخ 29">
            <a:extLst>
              <a:ext uri="{FF2B5EF4-FFF2-40B4-BE49-F238E27FC236}">
                <a16:creationId xmlns:a16="http://schemas.microsoft.com/office/drawing/2014/main" id="{802332C6-C675-4119-AAA1-9CD1B040638A}"/>
              </a:ext>
            </a:extLst>
          </p:cNvPr>
          <p:cNvSpPr>
            <a:spLocks noGrp="1"/>
          </p:cNvSpPr>
          <p:nvPr>
            <p:ph type="dt" sz="half" idx="10"/>
          </p:nvPr>
        </p:nvSpPr>
        <p:spPr/>
        <p:txBody>
          <a:bodyPr/>
          <a:lstStyle>
            <a:lvl1pPr>
              <a:defRPr/>
            </a:lvl1pPr>
          </a:lstStyle>
          <a:p>
            <a:pPr>
              <a:defRPr/>
            </a:pPr>
            <a:fld id="{276A466F-7F16-40A9-B1E4-A03E74E994ED}" type="datetimeFigureOut">
              <a:rPr lang="ar-SA"/>
              <a:pPr>
                <a:defRPr/>
              </a:pPr>
              <a:t>10/09/1443</a:t>
            </a:fld>
            <a:endParaRPr lang="ar-SA"/>
          </a:p>
        </p:txBody>
      </p:sp>
      <p:sp>
        <p:nvSpPr>
          <p:cNvPr id="7" name="عنصر نائب للتذييل 18">
            <a:extLst>
              <a:ext uri="{FF2B5EF4-FFF2-40B4-BE49-F238E27FC236}">
                <a16:creationId xmlns:a16="http://schemas.microsoft.com/office/drawing/2014/main" id="{79ECFB5A-CF54-4AC6-BBAC-C7D92FB1BFFC}"/>
              </a:ext>
            </a:extLst>
          </p:cNvPr>
          <p:cNvSpPr>
            <a:spLocks noGrp="1"/>
          </p:cNvSpPr>
          <p:nvPr>
            <p:ph type="ftr" sz="quarter" idx="11"/>
          </p:nvPr>
        </p:nvSpPr>
        <p:spPr/>
        <p:txBody>
          <a:bodyPr/>
          <a:lstStyle>
            <a:lvl1pPr>
              <a:defRPr/>
            </a:lvl1pPr>
          </a:lstStyle>
          <a:p>
            <a:pPr>
              <a:defRPr/>
            </a:pPr>
            <a:endParaRPr lang="ar-SA"/>
          </a:p>
        </p:txBody>
      </p:sp>
      <p:sp>
        <p:nvSpPr>
          <p:cNvPr id="8" name="عنصر نائب لرقم الشريحة 26">
            <a:extLst>
              <a:ext uri="{FF2B5EF4-FFF2-40B4-BE49-F238E27FC236}">
                <a16:creationId xmlns:a16="http://schemas.microsoft.com/office/drawing/2014/main" id="{5F665A4A-D1C6-440D-AAF4-98490BD4CF3E}"/>
              </a:ext>
            </a:extLst>
          </p:cNvPr>
          <p:cNvSpPr>
            <a:spLocks noGrp="1"/>
          </p:cNvSpPr>
          <p:nvPr>
            <p:ph type="sldNum" sz="quarter" idx="12"/>
          </p:nvPr>
        </p:nvSpPr>
        <p:spPr/>
        <p:txBody>
          <a:bodyPr/>
          <a:lstStyle>
            <a:lvl1pPr>
              <a:defRPr/>
            </a:lvl1pPr>
          </a:lstStyle>
          <a:p>
            <a:fld id="{053A80AA-C438-4C2D-A9E2-752D8A955675}" type="slidenum">
              <a:rPr lang="ar-SA" altLang="en-US"/>
              <a:pPr/>
              <a:t>‹#›</a:t>
            </a:fld>
            <a:endParaRPr lang="ar-SA" altLang="en-US"/>
          </a:p>
        </p:txBody>
      </p:sp>
    </p:spTree>
    <p:extLst>
      <p:ext uri="{BB962C8B-B14F-4D97-AF65-F5344CB8AC3E}">
        <p14:creationId xmlns:p14="http://schemas.microsoft.com/office/powerpoint/2010/main" val="256485238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9">
            <a:extLst>
              <a:ext uri="{FF2B5EF4-FFF2-40B4-BE49-F238E27FC236}">
                <a16:creationId xmlns:a16="http://schemas.microsoft.com/office/drawing/2014/main" id="{8792F5B0-5B54-434C-A91A-A07B75E16858}"/>
              </a:ext>
            </a:extLst>
          </p:cNvPr>
          <p:cNvSpPr>
            <a:spLocks noGrp="1"/>
          </p:cNvSpPr>
          <p:nvPr>
            <p:ph type="dt" sz="half" idx="10"/>
          </p:nvPr>
        </p:nvSpPr>
        <p:spPr/>
        <p:txBody>
          <a:bodyPr/>
          <a:lstStyle>
            <a:lvl1pPr>
              <a:defRPr/>
            </a:lvl1pPr>
          </a:lstStyle>
          <a:p>
            <a:pPr>
              <a:defRPr/>
            </a:pPr>
            <a:fld id="{B19BFD90-10E9-4F1C-B1F4-13EE51919E18}" type="datetimeFigureOut">
              <a:rPr lang="ar-SA"/>
              <a:pPr>
                <a:defRPr/>
              </a:pPr>
              <a:t>10/09/1443</a:t>
            </a:fld>
            <a:endParaRPr lang="ar-SA"/>
          </a:p>
        </p:txBody>
      </p:sp>
      <p:sp>
        <p:nvSpPr>
          <p:cNvPr id="5" name="عنصر نائب للتذييل 21">
            <a:extLst>
              <a:ext uri="{FF2B5EF4-FFF2-40B4-BE49-F238E27FC236}">
                <a16:creationId xmlns:a16="http://schemas.microsoft.com/office/drawing/2014/main" id="{52D309CD-C163-4925-A9E9-866ED236D71D}"/>
              </a:ext>
            </a:extLst>
          </p:cNvPr>
          <p:cNvSpPr>
            <a:spLocks noGrp="1"/>
          </p:cNvSpPr>
          <p:nvPr>
            <p:ph type="ftr" sz="quarter" idx="11"/>
          </p:nvPr>
        </p:nvSpPr>
        <p:spPr/>
        <p:txBody>
          <a:bodyPr/>
          <a:lstStyle>
            <a:lvl1pPr>
              <a:defRPr/>
            </a:lvl1pPr>
          </a:lstStyle>
          <a:p>
            <a:pPr>
              <a:defRPr/>
            </a:pPr>
            <a:endParaRPr lang="ar-SA"/>
          </a:p>
        </p:txBody>
      </p:sp>
      <p:sp>
        <p:nvSpPr>
          <p:cNvPr id="6" name="عنصر نائب لرقم الشريحة 17">
            <a:extLst>
              <a:ext uri="{FF2B5EF4-FFF2-40B4-BE49-F238E27FC236}">
                <a16:creationId xmlns:a16="http://schemas.microsoft.com/office/drawing/2014/main" id="{11B91F5D-DC05-491E-A581-920825D14F3E}"/>
              </a:ext>
            </a:extLst>
          </p:cNvPr>
          <p:cNvSpPr>
            <a:spLocks noGrp="1"/>
          </p:cNvSpPr>
          <p:nvPr>
            <p:ph type="sldNum" sz="quarter" idx="12"/>
          </p:nvPr>
        </p:nvSpPr>
        <p:spPr/>
        <p:txBody>
          <a:bodyPr/>
          <a:lstStyle>
            <a:lvl1pPr>
              <a:defRPr/>
            </a:lvl1pPr>
          </a:lstStyle>
          <a:p>
            <a:fld id="{BAE61384-26EE-47A8-A3B0-F3C3D7740568}" type="slidenum">
              <a:rPr lang="ar-SA" altLang="en-US"/>
              <a:pPr/>
              <a:t>‹#›</a:t>
            </a:fld>
            <a:endParaRPr lang="ar-SA" altLang="en-US"/>
          </a:p>
        </p:txBody>
      </p:sp>
    </p:spTree>
    <p:extLst>
      <p:ext uri="{BB962C8B-B14F-4D97-AF65-F5344CB8AC3E}">
        <p14:creationId xmlns:p14="http://schemas.microsoft.com/office/powerpoint/2010/main" val="450824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9">
            <a:extLst>
              <a:ext uri="{FF2B5EF4-FFF2-40B4-BE49-F238E27FC236}">
                <a16:creationId xmlns:a16="http://schemas.microsoft.com/office/drawing/2014/main" id="{92691826-0FAA-4C8C-9CA4-53B69B523CE7}"/>
              </a:ext>
            </a:extLst>
          </p:cNvPr>
          <p:cNvSpPr>
            <a:spLocks noGrp="1"/>
          </p:cNvSpPr>
          <p:nvPr>
            <p:ph type="dt" sz="half" idx="10"/>
          </p:nvPr>
        </p:nvSpPr>
        <p:spPr/>
        <p:txBody>
          <a:bodyPr/>
          <a:lstStyle>
            <a:lvl1pPr>
              <a:defRPr/>
            </a:lvl1pPr>
          </a:lstStyle>
          <a:p>
            <a:pPr>
              <a:defRPr/>
            </a:pPr>
            <a:fld id="{B1C96C07-0D5B-48CE-8E47-00320F02D421}" type="datetimeFigureOut">
              <a:rPr lang="ar-SA"/>
              <a:pPr>
                <a:defRPr/>
              </a:pPr>
              <a:t>10/09/1443</a:t>
            </a:fld>
            <a:endParaRPr lang="ar-SA"/>
          </a:p>
        </p:txBody>
      </p:sp>
      <p:sp>
        <p:nvSpPr>
          <p:cNvPr id="5" name="عنصر نائب للتذييل 21">
            <a:extLst>
              <a:ext uri="{FF2B5EF4-FFF2-40B4-BE49-F238E27FC236}">
                <a16:creationId xmlns:a16="http://schemas.microsoft.com/office/drawing/2014/main" id="{6DD3CFC7-A187-4FBD-BDF8-E00361670019}"/>
              </a:ext>
            </a:extLst>
          </p:cNvPr>
          <p:cNvSpPr>
            <a:spLocks noGrp="1"/>
          </p:cNvSpPr>
          <p:nvPr>
            <p:ph type="ftr" sz="quarter" idx="11"/>
          </p:nvPr>
        </p:nvSpPr>
        <p:spPr/>
        <p:txBody>
          <a:bodyPr/>
          <a:lstStyle>
            <a:lvl1pPr>
              <a:defRPr/>
            </a:lvl1pPr>
          </a:lstStyle>
          <a:p>
            <a:pPr>
              <a:defRPr/>
            </a:pPr>
            <a:endParaRPr lang="ar-SA"/>
          </a:p>
        </p:txBody>
      </p:sp>
      <p:sp>
        <p:nvSpPr>
          <p:cNvPr id="6" name="عنصر نائب لرقم الشريحة 17">
            <a:extLst>
              <a:ext uri="{FF2B5EF4-FFF2-40B4-BE49-F238E27FC236}">
                <a16:creationId xmlns:a16="http://schemas.microsoft.com/office/drawing/2014/main" id="{B7667BC6-06CB-4C5F-B669-E908BD095A7C}"/>
              </a:ext>
            </a:extLst>
          </p:cNvPr>
          <p:cNvSpPr>
            <a:spLocks noGrp="1"/>
          </p:cNvSpPr>
          <p:nvPr>
            <p:ph type="sldNum" sz="quarter" idx="12"/>
          </p:nvPr>
        </p:nvSpPr>
        <p:spPr/>
        <p:txBody>
          <a:bodyPr/>
          <a:lstStyle>
            <a:lvl1pPr>
              <a:defRPr/>
            </a:lvl1pPr>
          </a:lstStyle>
          <a:p>
            <a:fld id="{EC4B4CD3-4FC8-4F3B-B261-AAADFF38E724}" type="slidenum">
              <a:rPr lang="ar-SA" altLang="en-US"/>
              <a:pPr/>
              <a:t>‹#›</a:t>
            </a:fld>
            <a:endParaRPr lang="ar-SA" altLang="en-US"/>
          </a:p>
        </p:txBody>
      </p:sp>
    </p:spTree>
    <p:extLst>
      <p:ext uri="{BB962C8B-B14F-4D97-AF65-F5344CB8AC3E}">
        <p14:creationId xmlns:p14="http://schemas.microsoft.com/office/powerpoint/2010/main" val="4115821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lgn="l">
              <a:defRPr/>
            </a:lvl1pPr>
          </a:lstStyle>
          <a:p>
            <a:r>
              <a:rPr lang="ar-SA"/>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9">
            <a:extLst>
              <a:ext uri="{FF2B5EF4-FFF2-40B4-BE49-F238E27FC236}">
                <a16:creationId xmlns:a16="http://schemas.microsoft.com/office/drawing/2014/main" id="{32E8687A-3FF4-4927-A957-177F63E14EA7}"/>
              </a:ext>
            </a:extLst>
          </p:cNvPr>
          <p:cNvSpPr>
            <a:spLocks noGrp="1"/>
          </p:cNvSpPr>
          <p:nvPr>
            <p:ph type="dt" sz="half" idx="10"/>
          </p:nvPr>
        </p:nvSpPr>
        <p:spPr/>
        <p:txBody>
          <a:bodyPr/>
          <a:lstStyle>
            <a:lvl1pPr>
              <a:defRPr/>
            </a:lvl1pPr>
          </a:lstStyle>
          <a:p>
            <a:pPr>
              <a:defRPr/>
            </a:pPr>
            <a:fld id="{E35306CB-4719-4822-8BE6-FDD1B462EDCC}" type="datetimeFigureOut">
              <a:rPr lang="ar-SA"/>
              <a:pPr>
                <a:defRPr/>
              </a:pPr>
              <a:t>10/09/1443</a:t>
            </a:fld>
            <a:endParaRPr lang="ar-SA"/>
          </a:p>
        </p:txBody>
      </p:sp>
      <p:sp>
        <p:nvSpPr>
          <p:cNvPr id="5" name="عنصر نائب للتذييل 21">
            <a:extLst>
              <a:ext uri="{FF2B5EF4-FFF2-40B4-BE49-F238E27FC236}">
                <a16:creationId xmlns:a16="http://schemas.microsoft.com/office/drawing/2014/main" id="{850D439D-2151-4640-BD0F-AAA1CC295FE6}"/>
              </a:ext>
            </a:extLst>
          </p:cNvPr>
          <p:cNvSpPr>
            <a:spLocks noGrp="1"/>
          </p:cNvSpPr>
          <p:nvPr>
            <p:ph type="ftr" sz="quarter" idx="11"/>
          </p:nvPr>
        </p:nvSpPr>
        <p:spPr/>
        <p:txBody>
          <a:bodyPr/>
          <a:lstStyle>
            <a:lvl1pPr>
              <a:defRPr/>
            </a:lvl1pPr>
          </a:lstStyle>
          <a:p>
            <a:pPr>
              <a:defRPr/>
            </a:pPr>
            <a:endParaRPr lang="ar-SA"/>
          </a:p>
        </p:txBody>
      </p:sp>
      <p:sp>
        <p:nvSpPr>
          <p:cNvPr id="6" name="عنصر نائب لرقم الشريحة 17">
            <a:extLst>
              <a:ext uri="{FF2B5EF4-FFF2-40B4-BE49-F238E27FC236}">
                <a16:creationId xmlns:a16="http://schemas.microsoft.com/office/drawing/2014/main" id="{928CADEA-DCB5-4FC9-816E-D938C0E931A4}"/>
              </a:ext>
            </a:extLst>
          </p:cNvPr>
          <p:cNvSpPr>
            <a:spLocks noGrp="1"/>
          </p:cNvSpPr>
          <p:nvPr>
            <p:ph type="sldNum" sz="quarter" idx="12"/>
          </p:nvPr>
        </p:nvSpPr>
        <p:spPr/>
        <p:txBody>
          <a:bodyPr/>
          <a:lstStyle>
            <a:lvl1pPr>
              <a:defRPr/>
            </a:lvl1pPr>
          </a:lstStyle>
          <a:p>
            <a:fld id="{FC7887CA-04D0-4D8B-90DF-3E37D6954064}" type="slidenum">
              <a:rPr lang="ar-SA" altLang="en-US"/>
              <a:pPr/>
              <a:t>‹#›</a:t>
            </a:fld>
            <a:endParaRPr lang="ar-SA" altLang="en-US"/>
          </a:p>
        </p:txBody>
      </p:sp>
    </p:spTree>
    <p:extLst>
      <p:ext uri="{BB962C8B-B14F-4D97-AF65-F5344CB8AC3E}">
        <p14:creationId xmlns:p14="http://schemas.microsoft.com/office/powerpoint/2010/main" val="4118555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4" name="شكل حر 10">
            <a:extLst>
              <a:ext uri="{FF2B5EF4-FFF2-40B4-BE49-F238E27FC236}">
                <a16:creationId xmlns:a16="http://schemas.microsoft.com/office/drawing/2014/main" id="{ECE30114-6ABB-475A-9BE1-D0B896242CD9}"/>
              </a:ext>
            </a:extLst>
          </p:cNvPr>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lgn="r" rtl="1" eaLnBrk="1" fontAlgn="auto" hangingPunct="1">
              <a:spcBef>
                <a:spcPts val="0"/>
              </a:spcBef>
              <a:spcAft>
                <a:spcPts val="0"/>
              </a:spcAft>
              <a:defRPr/>
            </a:pPr>
            <a:endParaRPr lang="en-US">
              <a:latin typeface="+mn-lt"/>
              <a:cs typeface="+mn-cs"/>
            </a:endParaRPr>
          </a:p>
        </p:txBody>
      </p:sp>
      <p:sp>
        <p:nvSpPr>
          <p:cNvPr id="5" name="شكل حر 12">
            <a:extLst>
              <a:ext uri="{FF2B5EF4-FFF2-40B4-BE49-F238E27FC236}">
                <a16:creationId xmlns:a16="http://schemas.microsoft.com/office/drawing/2014/main" id="{D555639B-9A11-44F8-A9BF-FB8862362889}"/>
              </a:ext>
            </a:extLst>
          </p:cNvPr>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lgn="r" rtl="1" eaLnBrk="1" fontAlgn="auto" hangingPunct="1">
              <a:spcBef>
                <a:spcPts val="0"/>
              </a:spcBef>
              <a:spcAft>
                <a:spcPts val="0"/>
              </a:spcAft>
              <a:defRPr/>
            </a:pPr>
            <a:endParaRPr lang="en-US">
              <a:latin typeface="+mn-lt"/>
              <a:cs typeface="+mn-cs"/>
            </a:endParaRPr>
          </a:p>
        </p:txBody>
      </p:sp>
      <p:sp>
        <p:nvSpPr>
          <p:cNvPr id="2" name="عنوان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ar-SA"/>
              <a:t>انقر لتحرير أنماط النص الرئيسي</a:t>
            </a:r>
          </a:p>
        </p:txBody>
      </p:sp>
      <p:sp>
        <p:nvSpPr>
          <p:cNvPr id="6" name="عنصر نائب للتاريخ 3">
            <a:extLst>
              <a:ext uri="{FF2B5EF4-FFF2-40B4-BE49-F238E27FC236}">
                <a16:creationId xmlns:a16="http://schemas.microsoft.com/office/drawing/2014/main" id="{6EE5AE8C-8DF5-4372-8DA6-79C8B5E8CA4C}"/>
              </a:ext>
            </a:extLst>
          </p:cNvPr>
          <p:cNvSpPr>
            <a:spLocks noGrp="1"/>
          </p:cNvSpPr>
          <p:nvPr>
            <p:ph type="dt" sz="half" idx="10"/>
          </p:nvPr>
        </p:nvSpPr>
        <p:spPr/>
        <p:txBody>
          <a:bodyPr/>
          <a:lstStyle>
            <a:lvl1pPr>
              <a:defRPr/>
            </a:lvl1pPr>
          </a:lstStyle>
          <a:p>
            <a:pPr>
              <a:defRPr/>
            </a:pPr>
            <a:fld id="{F27DCB32-2B0D-4A30-8EC8-48743BF7C351}" type="datetimeFigureOut">
              <a:rPr lang="ar-SA"/>
              <a:pPr>
                <a:defRPr/>
              </a:pPr>
              <a:t>10/09/1443</a:t>
            </a:fld>
            <a:endParaRPr lang="ar-SA"/>
          </a:p>
        </p:txBody>
      </p:sp>
      <p:sp>
        <p:nvSpPr>
          <p:cNvPr id="7" name="عنصر نائب للتذييل 4">
            <a:extLst>
              <a:ext uri="{FF2B5EF4-FFF2-40B4-BE49-F238E27FC236}">
                <a16:creationId xmlns:a16="http://schemas.microsoft.com/office/drawing/2014/main" id="{7CF21BA1-F289-464B-A712-7D2D697847A1}"/>
              </a:ext>
            </a:extLst>
          </p:cNvPr>
          <p:cNvSpPr>
            <a:spLocks noGrp="1"/>
          </p:cNvSpPr>
          <p:nvPr>
            <p:ph type="ftr" sz="quarter" idx="11"/>
          </p:nvPr>
        </p:nvSpPr>
        <p:spPr/>
        <p:txBody>
          <a:bodyPr/>
          <a:lstStyle>
            <a:lvl1pPr>
              <a:defRPr/>
            </a:lvl1pPr>
          </a:lstStyle>
          <a:p>
            <a:pPr>
              <a:defRPr/>
            </a:pPr>
            <a:endParaRPr lang="ar-SA"/>
          </a:p>
        </p:txBody>
      </p:sp>
      <p:sp>
        <p:nvSpPr>
          <p:cNvPr id="8" name="عنصر نائب لرقم الشريحة 5">
            <a:extLst>
              <a:ext uri="{FF2B5EF4-FFF2-40B4-BE49-F238E27FC236}">
                <a16:creationId xmlns:a16="http://schemas.microsoft.com/office/drawing/2014/main" id="{A2504CAB-C023-439F-A047-6D0E5B8B37D3}"/>
              </a:ext>
            </a:extLst>
          </p:cNvPr>
          <p:cNvSpPr>
            <a:spLocks noGrp="1"/>
          </p:cNvSpPr>
          <p:nvPr>
            <p:ph type="sldNum" sz="quarter" idx="12"/>
          </p:nvPr>
        </p:nvSpPr>
        <p:spPr/>
        <p:txBody>
          <a:bodyPr/>
          <a:lstStyle>
            <a:lvl1pPr>
              <a:defRPr/>
            </a:lvl1pPr>
          </a:lstStyle>
          <a:p>
            <a:fld id="{645A78C9-548E-43C9-A2FE-30C6749902BD}" type="slidenum">
              <a:rPr lang="ar-SA" altLang="en-US"/>
              <a:pPr/>
              <a:t>‹#›</a:t>
            </a:fld>
            <a:endParaRPr lang="ar-SA" altLang="en-US"/>
          </a:p>
        </p:txBody>
      </p:sp>
    </p:spTree>
    <p:extLst>
      <p:ext uri="{BB962C8B-B14F-4D97-AF65-F5344CB8AC3E}">
        <p14:creationId xmlns:p14="http://schemas.microsoft.com/office/powerpoint/2010/main" val="119661631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7467600" cy="1143000"/>
          </a:xfrm>
        </p:spPr>
        <p:txBody>
          <a:bodyPr/>
          <a:lstStyle/>
          <a:p>
            <a:r>
              <a:rPr lang="ar-SA"/>
              <a:t>انقر لتحرير نمط العنوان الرئيسي</a:t>
            </a:r>
            <a:endParaRPr lang="en-US"/>
          </a:p>
        </p:txBody>
      </p:sp>
      <p:sp>
        <p:nvSpPr>
          <p:cNvPr id="3" name="عنصر نائب للمحتوى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محتوى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تاريخ 9">
            <a:extLst>
              <a:ext uri="{FF2B5EF4-FFF2-40B4-BE49-F238E27FC236}">
                <a16:creationId xmlns:a16="http://schemas.microsoft.com/office/drawing/2014/main" id="{27E37F61-7FD0-4E7C-844A-8293465A9440}"/>
              </a:ext>
            </a:extLst>
          </p:cNvPr>
          <p:cNvSpPr>
            <a:spLocks noGrp="1"/>
          </p:cNvSpPr>
          <p:nvPr>
            <p:ph type="dt" sz="half" idx="10"/>
          </p:nvPr>
        </p:nvSpPr>
        <p:spPr/>
        <p:txBody>
          <a:bodyPr/>
          <a:lstStyle>
            <a:lvl1pPr>
              <a:defRPr/>
            </a:lvl1pPr>
          </a:lstStyle>
          <a:p>
            <a:pPr>
              <a:defRPr/>
            </a:pPr>
            <a:fld id="{9DD24779-1961-445A-A382-DE60F54D0F79}" type="datetimeFigureOut">
              <a:rPr lang="ar-SA"/>
              <a:pPr>
                <a:defRPr/>
              </a:pPr>
              <a:t>10/09/1443</a:t>
            </a:fld>
            <a:endParaRPr lang="ar-SA"/>
          </a:p>
        </p:txBody>
      </p:sp>
      <p:sp>
        <p:nvSpPr>
          <p:cNvPr id="6" name="عنصر نائب للتذييل 21">
            <a:extLst>
              <a:ext uri="{FF2B5EF4-FFF2-40B4-BE49-F238E27FC236}">
                <a16:creationId xmlns:a16="http://schemas.microsoft.com/office/drawing/2014/main" id="{F7462050-B023-4393-B1D5-9174B311FD08}"/>
              </a:ext>
            </a:extLst>
          </p:cNvPr>
          <p:cNvSpPr>
            <a:spLocks noGrp="1"/>
          </p:cNvSpPr>
          <p:nvPr>
            <p:ph type="ftr" sz="quarter" idx="11"/>
          </p:nvPr>
        </p:nvSpPr>
        <p:spPr/>
        <p:txBody>
          <a:bodyPr/>
          <a:lstStyle>
            <a:lvl1pPr>
              <a:defRPr/>
            </a:lvl1pPr>
          </a:lstStyle>
          <a:p>
            <a:pPr>
              <a:defRPr/>
            </a:pPr>
            <a:endParaRPr lang="ar-SA"/>
          </a:p>
        </p:txBody>
      </p:sp>
      <p:sp>
        <p:nvSpPr>
          <p:cNvPr id="7" name="عنصر نائب لرقم الشريحة 17">
            <a:extLst>
              <a:ext uri="{FF2B5EF4-FFF2-40B4-BE49-F238E27FC236}">
                <a16:creationId xmlns:a16="http://schemas.microsoft.com/office/drawing/2014/main" id="{1CB026D0-92A1-48EF-A5D4-29BD3D102606}"/>
              </a:ext>
            </a:extLst>
          </p:cNvPr>
          <p:cNvSpPr>
            <a:spLocks noGrp="1"/>
          </p:cNvSpPr>
          <p:nvPr>
            <p:ph type="sldNum" sz="quarter" idx="12"/>
          </p:nvPr>
        </p:nvSpPr>
        <p:spPr/>
        <p:txBody>
          <a:bodyPr/>
          <a:lstStyle>
            <a:lvl1pPr>
              <a:defRPr/>
            </a:lvl1pPr>
          </a:lstStyle>
          <a:p>
            <a:fld id="{F2110A51-14B9-4511-907C-3871FC9B6F0E}" type="slidenum">
              <a:rPr lang="ar-SA" altLang="en-US"/>
              <a:pPr/>
              <a:t>‹#›</a:t>
            </a:fld>
            <a:endParaRPr lang="ar-SA" altLang="en-US"/>
          </a:p>
        </p:txBody>
      </p:sp>
    </p:spTree>
    <p:extLst>
      <p:ext uri="{BB962C8B-B14F-4D97-AF65-F5344CB8AC3E}">
        <p14:creationId xmlns:p14="http://schemas.microsoft.com/office/powerpoint/2010/main" val="1318278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8229600" cy="1143000"/>
          </a:xfrm>
        </p:spPr>
        <p:txBody>
          <a:bodyPr/>
          <a:lstStyle>
            <a:lvl1pPr>
              <a:defRPr/>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ar-SA"/>
              <a:t>انقر لتحرير أنماط النص الرئيسي</a:t>
            </a:r>
          </a:p>
        </p:txBody>
      </p:sp>
      <p:sp>
        <p:nvSpPr>
          <p:cNvPr id="4" name="عنصر نائب للنص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ar-SA"/>
              <a:t>انقر لتحرير أنماط النص الرئيسي</a:t>
            </a:r>
          </a:p>
        </p:txBody>
      </p:sp>
      <p:sp>
        <p:nvSpPr>
          <p:cNvPr id="5" name="عنصر نائب للمحتوى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6" name="عنصر نائب للمحتوى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7" name="عنصر نائب للتاريخ 9">
            <a:extLst>
              <a:ext uri="{FF2B5EF4-FFF2-40B4-BE49-F238E27FC236}">
                <a16:creationId xmlns:a16="http://schemas.microsoft.com/office/drawing/2014/main" id="{57A95094-4B4B-4A6E-98E2-A6FA0B7EBE7C}"/>
              </a:ext>
            </a:extLst>
          </p:cNvPr>
          <p:cNvSpPr>
            <a:spLocks noGrp="1"/>
          </p:cNvSpPr>
          <p:nvPr>
            <p:ph type="dt" sz="half" idx="10"/>
          </p:nvPr>
        </p:nvSpPr>
        <p:spPr/>
        <p:txBody>
          <a:bodyPr/>
          <a:lstStyle>
            <a:lvl1pPr>
              <a:defRPr/>
            </a:lvl1pPr>
          </a:lstStyle>
          <a:p>
            <a:pPr>
              <a:defRPr/>
            </a:pPr>
            <a:fld id="{8DC4A8A5-CAA9-4672-B6BD-AD83E0D4843A}" type="datetimeFigureOut">
              <a:rPr lang="ar-SA"/>
              <a:pPr>
                <a:defRPr/>
              </a:pPr>
              <a:t>10/09/1443</a:t>
            </a:fld>
            <a:endParaRPr lang="ar-SA"/>
          </a:p>
        </p:txBody>
      </p:sp>
      <p:sp>
        <p:nvSpPr>
          <p:cNvPr id="8" name="عنصر نائب للتذييل 21">
            <a:extLst>
              <a:ext uri="{FF2B5EF4-FFF2-40B4-BE49-F238E27FC236}">
                <a16:creationId xmlns:a16="http://schemas.microsoft.com/office/drawing/2014/main" id="{01D46FF6-B997-4884-B6EE-2DC09C9A117E}"/>
              </a:ext>
            </a:extLst>
          </p:cNvPr>
          <p:cNvSpPr>
            <a:spLocks noGrp="1"/>
          </p:cNvSpPr>
          <p:nvPr>
            <p:ph type="ftr" sz="quarter" idx="11"/>
          </p:nvPr>
        </p:nvSpPr>
        <p:spPr/>
        <p:txBody>
          <a:bodyPr/>
          <a:lstStyle>
            <a:lvl1pPr>
              <a:defRPr/>
            </a:lvl1pPr>
          </a:lstStyle>
          <a:p>
            <a:pPr>
              <a:defRPr/>
            </a:pPr>
            <a:endParaRPr lang="ar-SA"/>
          </a:p>
        </p:txBody>
      </p:sp>
      <p:sp>
        <p:nvSpPr>
          <p:cNvPr id="9" name="عنصر نائب لرقم الشريحة 17">
            <a:extLst>
              <a:ext uri="{FF2B5EF4-FFF2-40B4-BE49-F238E27FC236}">
                <a16:creationId xmlns:a16="http://schemas.microsoft.com/office/drawing/2014/main" id="{A9C2580D-761B-4766-B702-74C57D0D1A70}"/>
              </a:ext>
            </a:extLst>
          </p:cNvPr>
          <p:cNvSpPr>
            <a:spLocks noGrp="1"/>
          </p:cNvSpPr>
          <p:nvPr>
            <p:ph type="sldNum" sz="quarter" idx="12"/>
          </p:nvPr>
        </p:nvSpPr>
        <p:spPr/>
        <p:txBody>
          <a:bodyPr/>
          <a:lstStyle>
            <a:lvl1pPr>
              <a:defRPr/>
            </a:lvl1pPr>
          </a:lstStyle>
          <a:p>
            <a:fld id="{08FABFC8-B8EB-40B7-BC88-3B1E24B95761}" type="slidenum">
              <a:rPr lang="ar-SA" altLang="en-US"/>
              <a:pPr/>
              <a:t>‹#›</a:t>
            </a:fld>
            <a:endParaRPr lang="ar-SA" altLang="en-US"/>
          </a:p>
        </p:txBody>
      </p:sp>
    </p:spTree>
    <p:extLst>
      <p:ext uri="{BB962C8B-B14F-4D97-AF65-F5344CB8AC3E}">
        <p14:creationId xmlns:p14="http://schemas.microsoft.com/office/powerpoint/2010/main" val="2981284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320"/>
            <a:ext cx="7470648" cy="1143000"/>
          </a:xfrm>
        </p:spPr>
        <p:txBody>
          <a:bodyPr/>
          <a:lstStyle>
            <a:lvl1pPr algn="l">
              <a:defRPr sz="4600"/>
            </a:lvl1pPr>
          </a:lstStyle>
          <a:p>
            <a:r>
              <a:rPr lang="ar-SA"/>
              <a:t>انقر لتحرير نمط العنوان الرئيسي</a:t>
            </a:r>
            <a:endParaRPr lang="en-US"/>
          </a:p>
        </p:txBody>
      </p:sp>
      <p:sp>
        <p:nvSpPr>
          <p:cNvPr id="3" name="عنصر نائب للتاريخ 9">
            <a:extLst>
              <a:ext uri="{FF2B5EF4-FFF2-40B4-BE49-F238E27FC236}">
                <a16:creationId xmlns:a16="http://schemas.microsoft.com/office/drawing/2014/main" id="{0927AF61-231A-41D4-8554-BECAEE706BE5}"/>
              </a:ext>
            </a:extLst>
          </p:cNvPr>
          <p:cNvSpPr>
            <a:spLocks noGrp="1"/>
          </p:cNvSpPr>
          <p:nvPr>
            <p:ph type="dt" sz="half" idx="10"/>
          </p:nvPr>
        </p:nvSpPr>
        <p:spPr/>
        <p:txBody>
          <a:bodyPr/>
          <a:lstStyle>
            <a:lvl1pPr>
              <a:defRPr/>
            </a:lvl1pPr>
          </a:lstStyle>
          <a:p>
            <a:pPr>
              <a:defRPr/>
            </a:pPr>
            <a:fld id="{26964D6F-B4AF-4627-96BA-DCD9D8B79EEA}" type="datetimeFigureOut">
              <a:rPr lang="ar-SA"/>
              <a:pPr>
                <a:defRPr/>
              </a:pPr>
              <a:t>10/09/1443</a:t>
            </a:fld>
            <a:endParaRPr lang="ar-SA"/>
          </a:p>
        </p:txBody>
      </p:sp>
      <p:sp>
        <p:nvSpPr>
          <p:cNvPr id="4" name="عنصر نائب للتذييل 21">
            <a:extLst>
              <a:ext uri="{FF2B5EF4-FFF2-40B4-BE49-F238E27FC236}">
                <a16:creationId xmlns:a16="http://schemas.microsoft.com/office/drawing/2014/main" id="{F6D5D6B1-59A6-40EA-A89F-B7C982A791FE}"/>
              </a:ext>
            </a:extLst>
          </p:cNvPr>
          <p:cNvSpPr>
            <a:spLocks noGrp="1"/>
          </p:cNvSpPr>
          <p:nvPr>
            <p:ph type="ftr" sz="quarter" idx="11"/>
          </p:nvPr>
        </p:nvSpPr>
        <p:spPr/>
        <p:txBody>
          <a:bodyPr/>
          <a:lstStyle>
            <a:lvl1pPr>
              <a:defRPr/>
            </a:lvl1pPr>
          </a:lstStyle>
          <a:p>
            <a:pPr>
              <a:defRPr/>
            </a:pPr>
            <a:endParaRPr lang="ar-SA"/>
          </a:p>
        </p:txBody>
      </p:sp>
      <p:sp>
        <p:nvSpPr>
          <p:cNvPr id="5" name="عنصر نائب لرقم الشريحة 17">
            <a:extLst>
              <a:ext uri="{FF2B5EF4-FFF2-40B4-BE49-F238E27FC236}">
                <a16:creationId xmlns:a16="http://schemas.microsoft.com/office/drawing/2014/main" id="{D17958C5-CD89-4560-945B-52B69188358E}"/>
              </a:ext>
            </a:extLst>
          </p:cNvPr>
          <p:cNvSpPr>
            <a:spLocks noGrp="1"/>
          </p:cNvSpPr>
          <p:nvPr>
            <p:ph type="sldNum" sz="quarter" idx="12"/>
          </p:nvPr>
        </p:nvSpPr>
        <p:spPr/>
        <p:txBody>
          <a:bodyPr/>
          <a:lstStyle>
            <a:lvl1pPr>
              <a:defRPr/>
            </a:lvl1pPr>
          </a:lstStyle>
          <a:p>
            <a:fld id="{E7A762CC-B4DC-4FF2-98E9-5D51D4D6C07A}" type="slidenum">
              <a:rPr lang="ar-SA" altLang="en-US"/>
              <a:pPr/>
              <a:t>‹#›</a:t>
            </a:fld>
            <a:endParaRPr lang="ar-SA" altLang="en-US"/>
          </a:p>
        </p:txBody>
      </p:sp>
    </p:spTree>
    <p:extLst>
      <p:ext uri="{BB962C8B-B14F-4D97-AF65-F5344CB8AC3E}">
        <p14:creationId xmlns:p14="http://schemas.microsoft.com/office/powerpoint/2010/main" val="3214341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9">
            <a:extLst>
              <a:ext uri="{FF2B5EF4-FFF2-40B4-BE49-F238E27FC236}">
                <a16:creationId xmlns:a16="http://schemas.microsoft.com/office/drawing/2014/main" id="{C3666BB8-D7C7-4461-AF46-CE689D135113}"/>
              </a:ext>
            </a:extLst>
          </p:cNvPr>
          <p:cNvSpPr>
            <a:spLocks noGrp="1"/>
          </p:cNvSpPr>
          <p:nvPr>
            <p:ph type="dt" sz="half" idx="10"/>
          </p:nvPr>
        </p:nvSpPr>
        <p:spPr/>
        <p:txBody>
          <a:bodyPr/>
          <a:lstStyle>
            <a:lvl1pPr>
              <a:defRPr/>
            </a:lvl1pPr>
          </a:lstStyle>
          <a:p>
            <a:pPr>
              <a:defRPr/>
            </a:pPr>
            <a:fld id="{1CD7D9AC-00A5-471B-AB00-1A90B67068CE}" type="datetimeFigureOut">
              <a:rPr lang="ar-SA"/>
              <a:pPr>
                <a:defRPr/>
              </a:pPr>
              <a:t>10/09/1443</a:t>
            </a:fld>
            <a:endParaRPr lang="ar-SA"/>
          </a:p>
        </p:txBody>
      </p:sp>
      <p:sp>
        <p:nvSpPr>
          <p:cNvPr id="3" name="عنصر نائب للتذييل 21">
            <a:extLst>
              <a:ext uri="{FF2B5EF4-FFF2-40B4-BE49-F238E27FC236}">
                <a16:creationId xmlns:a16="http://schemas.microsoft.com/office/drawing/2014/main" id="{4058993A-4308-49A0-AFD8-3ED2FF2C0082}"/>
              </a:ext>
            </a:extLst>
          </p:cNvPr>
          <p:cNvSpPr>
            <a:spLocks noGrp="1"/>
          </p:cNvSpPr>
          <p:nvPr>
            <p:ph type="ftr" sz="quarter" idx="11"/>
          </p:nvPr>
        </p:nvSpPr>
        <p:spPr/>
        <p:txBody>
          <a:bodyPr/>
          <a:lstStyle>
            <a:lvl1pPr>
              <a:defRPr/>
            </a:lvl1pPr>
          </a:lstStyle>
          <a:p>
            <a:pPr>
              <a:defRPr/>
            </a:pPr>
            <a:endParaRPr lang="ar-SA"/>
          </a:p>
        </p:txBody>
      </p:sp>
      <p:sp>
        <p:nvSpPr>
          <p:cNvPr id="4" name="عنصر نائب لرقم الشريحة 17">
            <a:extLst>
              <a:ext uri="{FF2B5EF4-FFF2-40B4-BE49-F238E27FC236}">
                <a16:creationId xmlns:a16="http://schemas.microsoft.com/office/drawing/2014/main" id="{D9631205-1E4E-4065-95EC-CD1FD6972CEA}"/>
              </a:ext>
            </a:extLst>
          </p:cNvPr>
          <p:cNvSpPr>
            <a:spLocks noGrp="1"/>
          </p:cNvSpPr>
          <p:nvPr>
            <p:ph type="sldNum" sz="quarter" idx="12"/>
          </p:nvPr>
        </p:nvSpPr>
        <p:spPr/>
        <p:txBody>
          <a:bodyPr/>
          <a:lstStyle>
            <a:lvl1pPr>
              <a:defRPr/>
            </a:lvl1pPr>
          </a:lstStyle>
          <a:p>
            <a:fld id="{F64DD114-FB31-4B6D-9532-CFE09CCCB82E}" type="slidenum">
              <a:rPr lang="ar-SA" altLang="en-US"/>
              <a:pPr/>
              <a:t>‹#›</a:t>
            </a:fld>
            <a:endParaRPr lang="ar-SA" altLang="en-US"/>
          </a:p>
        </p:txBody>
      </p:sp>
    </p:spTree>
    <p:extLst>
      <p:ext uri="{BB962C8B-B14F-4D97-AF65-F5344CB8AC3E}">
        <p14:creationId xmlns:p14="http://schemas.microsoft.com/office/powerpoint/2010/main" val="2199236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ar-SA"/>
              <a:t>انقر لتحرير نمط العنوان الرئيسي</a:t>
            </a:r>
            <a:endParaRPr lang="en-US"/>
          </a:p>
        </p:txBody>
      </p:sp>
      <p:sp>
        <p:nvSpPr>
          <p:cNvPr id="3" name="عنصر نائب للنص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ar-SA"/>
              <a:t>انقر لتحرير أنماط النص الرئيسي</a:t>
            </a:r>
          </a:p>
        </p:txBody>
      </p:sp>
      <p:sp>
        <p:nvSpPr>
          <p:cNvPr id="4" name="عنصر نائب للمحتوى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تاريخ 4">
            <a:extLst>
              <a:ext uri="{FF2B5EF4-FFF2-40B4-BE49-F238E27FC236}">
                <a16:creationId xmlns:a16="http://schemas.microsoft.com/office/drawing/2014/main" id="{870DAE7B-17EA-4A70-BFA3-74D72CE1D38E}"/>
              </a:ext>
            </a:extLst>
          </p:cNvPr>
          <p:cNvSpPr>
            <a:spLocks noGrp="1"/>
          </p:cNvSpPr>
          <p:nvPr>
            <p:ph type="dt" sz="half" idx="10"/>
          </p:nvPr>
        </p:nvSpPr>
        <p:spPr/>
        <p:txBody>
          <a:bodyPr/>
          <a:lstStyle>
            <a:lvl1pPr>
              <a:defRPr/>
            </a:lvl1pPr>
          </a:lstStyle>
          <a:p>
            <a:pPr>
              <a:defRPr/>
            </a:pPr>
            <a:fld id="{42083D23-D0F6-407D-8B16-33F45A7BCFDC}" type="datetimeFigureOut">
              <a:rPr lang="ar-SA"/>
              <a:pPr>
                <a:defRPr/>
              </a:pPr>
              <a:t>10/09/1443</a:t>
            </a:fld>
            <a:endParaRPr lang="ar-SA"/>
          </a:p>
        </p:txBody>
      </p:sp>
      <p:sp>
        <p:nvSpPr>
          <p:cNvPr id="6" name="عنصر نائب للتذييل 5">
            <a:extLst>
              <a:ext uri="{FF2B5EF4-FFF2-40B4-BE49-F238E27FC236}">
                <a16:creationId xmlns:a16="http://schemas.microsoft.com/office/drawing/2014/main" id="{E8ECDCE2-295F-4EAD-A563-F01AB8134DA8}"/>
              </a:ext>
            </a:extLst>
          </p:cNvPr>
          <p:cNvSpPr>
            <a:spLocks noGrp="1"/>
          </p:cNvSpPr>
          <p:nvPr>
            <p:ph type="ftr" sz="quarter" idx="11"/>
          </p:nvPr>
        </p:nvSpPr>
        <p:spPr/>
        <p:txBody>
          <a:bodyPr/>
          <a:lstStyle>
            <a:lvl1pPr>
              <a:defRPr/>
            </a:lvl1pPr>
          </a:lstStyle>
          <a:p>
            <a:pPr>
              <a:defRPr/>
            </a:pPr>
            <a:endParaRPr lang="ar-SA"/>
          </a:p>
        </p:txBody>
      </p:sp>
      <p:sp>
        <p:nvSpPr>
          <p:cNvPr id="7" name="عنصر نائب لرقم الشريحة 6">
            <a:extLst>
              <a:ext uri="{FF2B5EF4-FFF2-40B4-BE49-F238E27FC236}">
                <a16:creationId xmlns:a16="http://schemas.microsoft.com/office/drawing/2014/main" id="{6BB38649-D91A-4128-85A1-C4A012E2C97C}"/>
              </a:ext>
            </a:extLst>
          </p:cNvPr>
          <p:cNvSpPr>
            <a:spLocks noGrp="1"/>
          </p:cNvSpPr>
          <p:nvPr>
            <p:ph type="sldNum" sz="quarter" idx="12"/>
          </p:nvPr>
        </p:nvSpPr>
        <p:spPr>
          <a:xfrm>
            <a:off x="8156575" y="6421438"/>
            <a:ext cx="762000" cy="365125"/>
          </a:xfrm>
        </p:spPr>
        <p:txBody>
          <a:bodyPr/>
          <a:lstStyle>
            <a:lvl1pPr>
              <a:defRPr/>
            </a:lvl1pPr>
          </a:lstStyle>
          <a:p>
            <a:fld id="{1398A8C7-C990-4667-86F2-EFDE6A6E3D07}" type="slidenum">
              <a:rPr lang="ar-SA" altLang="en-US"/>
              <a:pPr/>
              <a:t>‹#›</a:t>
            </a:fld>
            <a:endParaRPr lang="ar-SA" altLang="en-US"/>
          </a:p>
        </p:txBody>
      </p:sp>
    </p:spTree>
    <p:extLst>
      <p:ext uri="{BB962C8B-B14F-4D97-AF65-F5344CB8AC3E}">
        <p14:creationId xmlns:p14="http://schemas.microsoft.com/office/powerpoint/2010/main" val="1973532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ar-SA"/>
              <a:t>انقر لتحرير نمط العنوان الرئيسي</a:t>
            </a:r>
            <a:endParaRPr lang="en-US"/>
          </a:p>
        </p:txBody>
      </p:sp>
      <p:sp>
        <p:nvSpPr>
          <p:cNvPr id="3" name="عنصر نائب للصورة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ar-SA" noProof="0"/>
              <a:t>انقر فوق الرمز لإضافة صورة</a:t>
            </a:r>
            <a:endParaRPr lang="en-US" noProof="0" dirty="0"/>
          </a:p>
        </p:txBody>
      </p:sp>
      <p:sp>
        <p:nvSpPr>
          <p:cNvPr id="4" name="عنصر نائب للنص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ar-SA"/>
              <a:t>انقر لتحرير أنماط النص الرئيسي</a:t>
            </a:r>
          </a:p>
        </p:txBody>
      </p:sp>
      <p:sp>
        <p:nvSpPr>
          <p:cNvPr id="5" name="عنصر نائب للتاريخ 9">
            <a:extLst>
              <a:ext uri="{FF2B5EF4-FFF2-40B4-BE49-F238E27FC236}">
                <a16:creationId xmlns:a16="http://schemas.microsoft.com/office/drawing/2014/main" id="{15086762-22DB-459D-8298-D8C631404180}"/>
              </a:ext>
            </a:extLst>
          </p:cNvPr>
          <p:cNvSpPr>
            <a:spLocks noGrp="1"/>
          </p:cNvSpPr>
          <p:nvPr>
            <p:ph type="dt" sz="half" idx="10"/>
          </p:nvPr>
        </p:nvSpPr>
        <p:spPr/>
        <p:txBody>
          <a:bodyPr/>
          <a:lstStyle>
            <a:lvl1pPr>
              <a:defRPr/>
            </a:lvl1pPr>
          </a:lstStyle>
          <a:p>
            <a:pPr>
              <a:defRPr/>
            </a:pPr>
            <a:fld id="{8209096A-FA44-43FA-8C9E-787E74A206E1}" type="datetimeFigureOut">
              <a:rPr lang="ar-SA"/>
              <a:pPr>
                <a:defRPr/>
              </a:pPr>
              <a:t>10/09/1443</a:t>
            </a:fld>
            <a:endParaRPr lang="ar-SA"/>
          </a:p>
        </p:txBody>
      </p:sp>
      <p:sp>
        <p:nvSpPr>
          <p:cNvPr id="6" name="عنصر نائب للتذييل 21">
            <a:extLst>
              <a:ext uri="{FF2B5EF4-FFF2-40B4-BE49-F238E27FC236}">
                <a16:creationId xmlns:a16="http://schemas.microsoft.com/office/drawing/2014/main" id="{4F383651-0BC0-459E-8194-362FFE27850E}"/>
              </a:ext>
            </a:extLst>
          </p:cNvPr>
          <p:cNvSpPr>
            <a:spLocks noGrp="1"/>
          </p:cNvSpPr>
          <p:nvPr>
            <p:ph type="ftr" sz="quarter" idx="11"/>
          </p:nvPr>
        </p:nvSpPr>
        <p:spPr/>
        <p:txBody>
          <a:bodyPr/>
          <a:lstStyle>
            <a:lvl1pPr>
              <a:defRPr/>
            </a:lvl1pPr>
          </a:lstStyle>
          <a:p>
            <a:pPr>
              <a:defRPr/>
            </a:pPr>
            <a:endParaRPr lang="ar-SA"/>
          </a:p>
        </p:txBody>
      </p:sp>
      <p:sp>
        <p:nvSpPr>
          <p:cNvPr id="7" name="عنصر نائب لرقم الشريحة 17">
            <a:extLst>
              <a:ext uri="{FF2B5EF4-FFF2-40B4-BE49-F238E27FC236}">
                <a16:creationId xmlns:a16="http://schemas.microsoft.com/office/drawing/2014/main" id="{69013720-8891-4844-BCC8-0118E30A3B82}"/>
              </a:ext>
            </a:extLst>
          </p:cNvPr>
          <p:cNvSpPr>
            <a:spLocks noGrp="1"/>
          </p:cNvSpPr>
          <p:nvPr>
            <p:ph type="sldNum" sz="quarter" idx="12"/>
          </p:nvPr>
        </p:nvSpPr>
        <p:spPr/>
        <p:txBody>
          <a:bodyPr/>
          <a:lstStyle>
            <a:lvl1pPr>
              <a:defRPr/>
            </a:lvl1pPr>
          </a:lstStyle>
          <a:p>
            <a:fld id="{9C5DA97D-CF55-415A-A222-B1C0C4B2A8F4}" type="slidenum">
              <a:rPr lang="ar-SA" altLang="en-US"/>
              <a:pPr/>
              <a:t>‹#›</a:t>
            </a:fld>
            <a:endParaRPr lang="ar-SA" altLang="en-US"/>
          </a:p>
        </p:txBody>
      </p:sp>
    </p:spTree>
    <p:extLst>
      <p:ext uri="{BB962C8B-B14F-4D97-AF65-F5344CB8AC3E}">
        <p14:creationId xmlns:p14="http://schemas.microsoft.com/office/powerpoint/2010/main" val="4266090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8FAFB"/>
            </a:gs>
            <a:gs pos="74001">
              <a:srgbClr val="BED4DB"/>
            </a:gs>
            <a:gs pos="83000">
              <a:srgbClr val="BED4DB"/>
            </a:gs>
            <a:gs pos="100000">
              <a:srgbClr val="D4E2E7"/>
            </a:gs>
          </a:gsLst>
          <a:lin ang="5400000" scaled="1"/>
        </a:gradFill>
        <a:effectLst/>
      </p:bgPr>
    </p:bg>
    <p:spTree>
      <p:nvGrpSpPr>
        <p:cNvPr id="1" name=""/>
        <p:cNvGrpSpPr/>
        <p:nvPr/>
      </p:nvGrpSpPr>
      <p:grpSpPr>
        <a:xfrm>
          <a:off x="0" y="0"/>
          <a:ext cx="0" cy="0"/>
          <a:chOff x="0" y="0"/>
          <a:chExt cx="0" cy="0"/>
        </a:xfrm>
      </p:grpSpPr>
      <p:sp>
        <p:nvSpPr>
          <p:cNvPr id="12" name="شكل حر 11">
            <a:extLst>
              <a:ext uri="{FF2B5EF4-FFF2-40B4-BE49-F238E27FC236}">
                <a16:creationId xmlns:a16="http://schemas.microsoft.com/office/drawing/2014/main" id="{DFF1C611-8B3B-4127-886E-A6F05649416E}"/>
              </a:ext>
            </a:extLst>
          </p:cNvPr>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lgn="r" rtl="1" eaLnBrk="1" fontAlgn="auto" hangingPunct="1">
              <a:spcBef>
                <a:spcPts val="0"/>
              </a:spcBef>
              <a:spcAft>
                <a:spcPts val="0"/>
              </a:spcAft>
              <a:defRPr/>
            </a:pPr>
            <a:endParaRPr lang="en-US">
              <a:latin typeface="+mn-lt"/>
              <a:cs typeface="+mn-cs"/>
            </a:endParaRPr>
          </a:p>
        </p:txBody>
      </p:sp>
      <p:sp>
        <p:nvSpPr>
          <p:cNvPr id="16" name="شكل حر 15">
            <a:extLst>
              <a:ext uri="{FF2B5EF4-FFF2-40B4-BE49-F238E27FC236}">
                <a16:creationId xmlns:a16="http://schemas.microsoft.com/office/drawing/2014/main" id="{EC2E4D9E-C1CC-4D2C-B191-C7A97483D26E}"/>
              </a:ext>
            </a:extLst>
          </p:cNvPr>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lgn="r" rtl="1" eaLnBrk="1" fontAlgn="auto" hangingPunct="1">
              <a:spcBef>
                <a:spcPts val="0"/>
              </a:spcBef>
              <a:spcAft>
                <a:spcPts val="0"/>
              </a:spcAft>
              <a:defRPr/>
            </a:pPr>
            <a:endParaRPr lang="en-US">
              <a:latin typeface="+mn-lt"/>
              <a:cs typeface="+mn-cs"/>
            </a:endParaRPr>
          </a:p>
        </p:txBody>
      </p:sp>
      <p:sp>
        <p:nvSpPr>
          <p:cNvPr id="1028" name="عنصر نائب للعنوان 8">
            <a:extLst>
              <a:ext uri="{FF2B5EF4-FFF2-40B4-BE49-F238E27FC236}">
                <a16:creationId xmlns:a16="http://schemas.microsoft.com/office/drawing/2014/main" id="{3C033E01-0BCC-47CA-9376-01B14DC15ADC}"/>
              </a:ext>
            </a:extLst>
          </p:cNvPr>
          <p:cNvSpPr>
            <a:spLocks noGrp="1"/>
          </p:cNvSpPr>
          <p:nvPr>
            <p:ph type="title"/>
          </p:nvPr>
        </p:nvSpPr>
        <p:spPr bwMode="auto">
          <a:xfrm>
            <a:off x="457200" y="274638"/>
            <a:ext cx="7467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p>
            <a:pPr lvl="0"/>
            <a:r>
              <a:rPr lang="ar-SA" altLang="en-US"/>
              <a:t>انقر لتحرير نمط العنوان الرئيسي</a:t>
            </a:r>
          </a:p>
        </p:txBody>
      </p:sp>
      <p:sp>
        <p:nvSpPr>
          <p:cNvPr id="1029" name="عنصر نائب للنص 29">
            <a:extLst>
              <a:ext uri="{FF2B5EF4-FFF2-40B4-BE49-F238E27FC236}">
                <a16:creationId xmlns:a16="http://schemas.microsoft.com/office/drawing/2014/main" id="{37DEFBF3-6485-493C-A17D-7B5D7CAF9AF8}"/>
              </a:ext>
            </a:extLst>
          </p:cNvPr>
          <p:cNvSpPr>
            <a:spLocks noGrp="1"/>
          </p:cNvSpPr>
          <p:nvPr>
            <p:ph type="body" idx="1"/>
          </p:nvPr>
        </p:nvSpPr>
        <p:spPr bwMode="auto">
          <a:xfrm>
            <a:off x="457200" y="1600200"/>
            <a:ext cx="7467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altLang="en-US"/>
              <a:t>انقر لتحرير أنماط النص الرئيسي</a:t>
            </a:r>
          </a:p>
          <a:p>
            <a:pPr lvl="1"/>
            <a:r>
              <a:rPr lang="ar-SA" altLang="en-US"/>
              <a:t>المستوى الثاني</a:t>
            </a:r>
          </a:p>
          <a:p>
            <a:pPr lvl="2"/>
            <a:r>
              <a:rPr lang="ar-SA" altLang="en-US"/>
              <a:t>المستوى الثالث</a:t>
            </a:r>
          </a:p>
          <a:p>
            <a:pPr lvl="3"/>
            <a:r>
              <a:rPr lang="ar-SA" altLang="en-US"/>
              <a:t>المستوى الرابع</a:t>
            </a:r>
          </a:p>
          <a:p>
            <a:pPr lvl="4"/>
            <a:r>
              <a:rPr lang="ar-SA" altLang="en-US"/>
              <a:t>المستوى الخامس</a:t>
            </a:r>
          </a:p>
        </p:txBody>
      </p:sp>
      <p:sp>
        <p:nvSpPr>
          <p:cNvPr id="10" name="عنصر نائب للتاريخ 9">
            <a:extLst>
              <a:ext uri="{FF2B5EF4-FFF2-40B4-BE49-F238E27FC236}">
                <a16:creationId xmlns:a16="http://schemas.microsoft.com/office/drawing/2014/main" id="{ACA09C6D-FDE3-4A17-9A42-B79BA52FF55E}"/>
              </a:ext>
            </a:extLst>
          </p:cNvPr>
          <p:cNvSpPr>
            <a:spLocks noGrp="1"/>
          </p:cNvSpPr>
          <p:nvPr>
            <p:ph type="dt" sz="half" idx="2"/>
          </p:nvPr>
        </p:nvSpPr>
        <p:spPr>
          <a:xfrm>
            <a:off x="457200" y="6421438"/>
            <a:ext cx="2133600" cy="365125"/>
          </a:xfrm>
          <a:prstGeom prst="rect">
            <a:avLst/>
          </a:prstGeom>
        </p:spPr>
        <p:txBody>
          <a:bodyPr vert="horz" bIns="0" anchor="b"/>
          <a:lstStyle>
            <a:lvl1pPr algn="l" rtl="1" eaLnBrk="1" fontAlgn="auto" latinLnBrk="0" hangingPunct="1">
              <a:spcBef>
                <a:spcPts val="0"/>
              </a:spcBef>
              <a:spcAft>
                <a:spcPts val="0"/>
              </a:spcAft>
              <a:defRPr kumimoji="0" sz="1000">
                <a:solidFill>
                  <a:schemeClr val="tx2">
                    <a:shade val="50000"/>
                  </a:schemeClr>
                </a:solidFill>
                <a:latin typeface="+mn-lt"/>
                <a:cs typeface="+mn-cs"/>
              </a:defRPr>
            </a:lvl1pPr>
          </a:lstStyle>
          <a:p>
            <a:pPr>
              <a:defRPr/>
            </a:pPr>
            <a:fld id="{88FF4D58-EC6C-498C-B451-3ED9D554CC14}" type="datetimeFigureOut">
              <a:rPr lang="ar-SA"/>
              <a:pPr>
                <a:defRPr/>
              </a:pPr>
              <a:t>10/09/1443</a:t>
            </a:fld>
            <a:endParaRPr lang="ar-SA"/>
          </a:p>
        </p:txBody>
      </p:sp>
      <p:sp>
        <p:nvSpPr>
          <p:cNvPr id="22" name="عنصر نائب للتذييل 21">
            <a:extLst>
              <a:ext uri="{FF2B5EF4-FFF2-40B4-BE49-F238E27FC236}">
                <a16:creationId xmlns:a16="http://schemas.microsoft.com/office/drawing/2014/main" id="{B96694EC-DB10-42BF-BE26-7CEFEFCC1BF3}"/>
              </a:ext>
            </a:extLst>
          </p:cNvPr>
          <p:cNvSpPr>
            <a:spLocks noGrp="1"/>
          </p:cNvSpPr>
          <p:nvPr>
            <p:ph type="ftr" sz="quarter" idx="3"/>
          </p:nvPr>
        </p:nvSpPr>
        <p:spPr>
          <a:xfrm>
            <a:off x="3124200" y="6421438"/>
            <a:ext cx="2895600" cy="365125"/>
          </a:xfrm>
          <a:prstGeom prst="rect">
            <a:avLst/>
          </a:prstGeom>
        </p:spPr>
        <p:txBody>
          <a:bodyPr vert="horz" lIns="0" rIns="0" bIns="0" anchor="b"/>
          <a:lstStyle>
            <a:lvl1pPr algn="ctr" rtl="1" eaLnBrk="1" fontAlgn="auto" latinLnBrk="0" hangingPunct="1">
              <a:spcBef>
                <a:spcPts val="0"/>
              </a:spcBef>
              <a:spcAft>
                <a:spcPts val="0"/>
              </a:spcAft>
              <a:defRPr kumimoji="0" sz="1000">
                <a:solidFill>
                  <a:schemeClr val="tx2">
                    <a:shade val="50000"/>
                  </a:schemeClr>
                </a:solidFill>
                <a:latin typeface="+mn-lt"/>
                <a:cs typeface="+mn-cs"/>
              </a:defRPr>
            </a:lvl1pPr>
          </a:lstStyle>
          <a:p>
            <a:pPr>
              <a:defRPr/>
            </a:pPr>
            <a:endParaRPr lang="ar-SA"/>
          </a:p>
        </p:txBody>
      </p:sp>
      <p:sp>
        <p:nvSpPr>
          <p:cNvPr id="18" name="عنصر نائب لرقم الشريحة 17">
            <a:extLst>
              <a:ext uri="{FF2B5EF4-FFF2-40B4-BE49-F238E27FC236}">
                <a16:creationId xmlns:a16="http://schemas.microsoft.com/office/drawing/2014/main" id="{ACC0AAEC-357D-4DA5-AA38-3F7180AF9C04}"/>
              </a:ext>
            </a:extLst>
          </p:cNvPr>
          <p:cNvSpPr>
            <a:spLocks noGrp="1"/>
          </p:cNvSpPr>
          <p:nvPr>
            <p:ph type="sldNum" sz="quarter" idx="4"/>
          </p:nvPr>
        </p:nvSpPr>
        <p:spPr>
          <a:xfrm>
            <a:off x="8153400" y="6421438"/>
            <a:ext cx="762000" cy="365125"/>
          </a:xfrm>
          <a:prstGeom prst="rect">
            <a:avLst/>
          </a:prstGeom>
        </p:spPr>
        <p:txBody>
          <a:bodyPr vert="horz" wrap="square" lIns="0" tIns="0" rIns="0" bIns="0" numCol="1" anchor="b" anchorCtr="0" compatLnSpc="1">
            <a:prstTxWarp prst="textNoShape">
              <a:avLst/>
            </a:prstTxWarp>
          </a:bodyPr>
          <a:lstStyle>
            <a:lvl1pPr algn="r" rtl="1" eaLnBrk="1" hangingPunct="1">
              <a:defRPr sz="1000">
                <a:solidFill>
                  <a:srgbClr val="9B9A98"/>
                </a:solidFill>
                <a:cs typeface="Tahoma" panose="020B0604030504040204" pitchFamily="34" charset="0"/>
              </a:defRPr>
            </a:lvl1pPr>
          </a:lstStyle>
          <a:p>
            <a:fld id="{692D3DCD-88C0-477B-B655-8B4E9AD486D9}" type="slidenum">
              <a:rPr lang="ar-SA" altLang="en-US"/>
              <a:pPr/>
              <a:t>‹#›</a:t>
            </a:fld>
            <a:endParaRPr lang="ar-SA" altLang="en-US"/>
          </a:p>
        </p:txBody>
      </p:sp>
    </p:spTree>
  </p:cSld>
  <p:clrMap bg1="dk1" tx1="lt1" bg2="dk2" tx2="lt2" accent1="accent1" accent2="accent2" accent3="accent3" accent4="accent4" accent5="accent5" accent6="accent6" hlink="hlink" folHlink="folHlink"/>
  <p:sldLayoutIdLst>
    <p:sldLayoutId id="2147483893" r:id="rId1"/>
    <p:sldLayoutId id="2147483885" r:id="rId2"/>
    <p:sldLayoutId id="2147483894" r:id="rId3"/>
    <p:sldLayoutId id="2147483886" r:id="rId4"/>
    <p:sldLayoutId id="2147483887" r:id="rId5"/>
    <p:sldLayoutId id="2147483888" r:id="rId6"/>
    <p:sldLayoutId id="2147483889" r:id="rId7"/>
    <p:sldLayoutId id="2147483895" r:id="rId8"/>
    <p:sldLayoutId id="2147483890" r:id="rId9"/>
    <p:sldLayoutId id="2147483891" r:id="rId10"/>
    <p:sldLayoutId id="2147483892" r:id="rId11"/>
  </p:sldLayoutIdLst>
  <p:txStyles>
    <p:titleStyle>
      <a:lvl1pPr algn="l" rtl="1" eaLnBrk="0" fontAlgn="base" hangingPunct="0">
        <a:spcBef>
          <a:spcPct val="0"/>
        </a:spcBef>
        <a:spcAft>
          <a:spcPct val="0"/>
        </a:spcAft>
        <a:defRPr sz="4600" kern="1200">
          <a:solidFill>
            <a:schemeClr val="tx1"/>
          </a:solidFill>
          <a:latin typeface="+mj-lt"/>
          <a:ea typeface="+mj-ea"/>
          <a:cs typeface="+mj-cs"/>
        </a:defRPr>
      </a:lvl1pPr>
      <a:lvl2pPr algn="l" rtl="1" eaLnBrk="0" fontAlgn="base" hangingPunct="0">
        <a:spcBef>
          <a:spcPct val="0"/>
        </a:spcBef>
        <a:spcAft>
          <a:spcPct val="0"/>
        </a:spcAft>
        <a:defRPr sz="4600">
          <a:solidFill>
            <a:schemeClr val="tx1"/>
          </a:solidFill>
          <a:latin typeface="Franklin Gothic Book" panose="020B0503020102020204" pitchFamily="34" charset="0"/>
          <a:cs typeface="Tahoma" panose="020B0604030504040204" pitchFamily="34" charset="0"/>
        </a:defRPr>
      </a:lvl2pPr>
      <a:lvl3pPr algn="l" rtl="1" eaLnBrk="0" fontAlgn="base" hangingPunct="0">
        <a:spcBef>
          <a:spcPct val="0"/>
        </a:spcBef>
        <a:spcAft>
          <a:spcPct val="0"/>
        </a:spcAft>
        <a:defRPr sz="4600">
          <a:solidFill>
            <a:schemeClr val="tx1"/>
          </a:solidFill>
          <a:latin typeface="Franklin Gothic Book" panose="020B0503020102020204" pitchFamily="34" charset="0"/>
          <a:cs typeface="Tahoma" panose="020B0604030504040204" pitchFamily="34" charset="0"/>
        </a:defRPr>
      </a:lvl3pPr>
      <a:lvl4pPr algn="l" rtl="1" eaLnBrk="0" fontAlgn="base" hangingPunct="0">
        <a:spcBef>
          <a:spcPct val="0"/>
        </a:spcBef>
        <a:spcAft>
          <a:spcPct val="0"/>
        </a:spcAft>
        <a:defRPr sz="4600">
          <a:solidFill>
            <a:schemeClr val="tx1"/>
          </a:solidFill>
          <a:latin typeface="Franklin Gothic Book" panose="020B0503020102020204" pitchFamily="34" charset="0"/>
          <a:cs typeface="Tahoma" panose="020B0604030504040204" pitchFamily="34" charset="0"/>
        </a:defRPr>
      </a:lvl4pPr>
      <a:lvl5pPr algn="l" rtl="1" eaLnBrk="0" fontAlgn="base" hangingPunct="0">
        <a:spcBef>
          <a:spcPct val="0"/>
        </a:spcBef>
        <a:spcAft>
          <a:spcPct val="0"/>
        </a:spcAft>
        <a:defRPr sz="4600">
          <a:solidFill>
            <a:schemeClr val="tx1"/>
          </a:solidFill>
          <a:latin typeface="Franklin Gothic Book" panose="020B0503020102020204" pitchFamily="34" charset="0"/>
          <a:cs typeface="Tahoma" panose="020B0604030504040204" pitchFamily="34" charset="0"/>
        </a:defRPr>
      </a:lvl5pPr>
      <a:lvl6pPr marL="457200" algn="l" rtl="1" fontAlgn="base">
        <a:spcBef>
          <a:spcPct val="0"/>
        </a:spcBef>
        <a:spcAft>
          <a:spcPct val="0"/>
        </a:spcAft>
        <a:defRPr sz="4600">
          <a:solidFill>
            <a:schemeClr val="tx1"/>
          </a:solidFill>
          <a:latin typeface="Franklin Gothic Book" panose="020B0503020102020204" pitchFamily="34" charset="0"/>
          <a:cs typeface="Tahoma" panose="020B0604030504040204" pitchFamily="34" charset="0"/>
        </a:defRPr>
      </a:lvl6pPr>
      <a:lvl7pPr marL="914400" algn="l" rtl="1" fontAlgn="base">
        <a:spcBef>
          <a:spcPct val="0"/>
        </a:spcBef>
        <a:spcAft>
          <a:spcPct val="0"/>
        </a:spcAft>
        <a:defRPr sz="4600">
          <a:solidFill>
            <a:schemeClr val="tx1"/>
          </a:solidFill>
          <a:latin typeface="Franklin Gothic Book" panose="020B0503020102020204" pitchFamily="34" charset="0"/>
          <a:cs typeface="Tahoma" panose="020B0604030504040204" pitchFamily="34" charset="0"/>
        </a:defRPr>
      </a:lvl7pPr>
      <a:lvl8pPr marL="1371600" algn="l" rtl="1" fontAlgn="base">
        <a:spcBef>
          <a:spcPct val="0"/>
        </a:spcBef>
        <a:spcAft>
          <a:spcPct val="0"/>
        </a:spcAft>
        <a:defRPr sz="4600">
          <a:solidFill>
            <a:schemeClr val="tx1"/>
          </a:solidFill>
          <a:latin typeface="Franklin Gothic Book" panose="020B0503020102020204" pitchFamily="34" charset="0"/>
          <a:cs typeface="Tahoma" panose="020B0604030504040204" pitchFamily="34" charset="0"/>
        </a:defRPr>
      </a:lvl8pPr>
      <a:lvl9pPr marL="1828800" algn="l" rtl="1" fontAlgn="base">
        <a:spcBef>
          <a:spcPct val="0"/>
        </a:spcBef>
        <a:spcAft>
          <a:spcPct val="0"/>
        </a:spcAft>
        <a:defRPr sz="4600">
          <a:solidFill>
            <a:schemeClr val="tx1"/>
          </a:solidFill>
          <a:latin typeface="Franklin Gothic Book" panose="020B0503020102020204" pitchFamily="34" charset="0"/>
          <a:cs typeface="Tahoma" panose="020B0604030504040204" pitchFamily="34" charset="0"/>
        </a:defRPr>
      </a:lvl9pPr>
    </p:titleStyle>
    <p:bodyStyle>
      <a:lvl1pPr marL="419100" indent="-382588" algn="r" rtl="1" eaLnBrk="0" fontAlgn="base" hangingPunct="0">
        <a:spcBef>
          <a:spcPct val="20000"/>
        </a:spcBef>
        <a:spcAft>
          <a:spcPct val="0"/>
        </a:spcAft>
        <a:buClr>
          <a:schemeClr val="accent1"/>
        </a:buClr>
        <a:buSzPct val="80000"/>
        <a:buFont typeface="Wingdings 2" panose="05020102010507070707" pitchFamily="18" charset="2"/>
        <a:buChar char=""/>
        <a:defRPr sz="3000" kern="1200">
          <a:solidFill>
            <a:schemeClr val="tx1"/>
          </a:solidFill>
          <a:latin typeface="+mn-lt"/>
          <a:ea typeface="+mn-ea"/>
          <a:cs typeface="+mn-cs"/>
        </a:defRPr>
      </a:lvl1pPr>
      <a:lvl2pPr marL="722313" indent="-273050" algn="r" rtl="1" eaLnBrk="0" fontAlgn="base" hangingPunct="0">
        <a:spcBef>
          <a:spcPct val="20000"/>
        </a:spcBef>
        <a:spcAft>
          <a:spcPct val="0"/>
        </a:spcAft>
        <a:buClr>
          <a:schemeClr val="accent1"/>
        </a:buClr>
        <a:buSzPct val="90000"/>
        <a:buFont typeface="Wingdings 2" panose="05020102010507070707" pitchFamily="18" charset="2"/>
        <a:buChar char=""/>
        <a:defRPr sz="2600" kern="1200">
          <a:solidFill>
            <a:schemeClr val="tx1"/>
          </a:solidFill>
          <a:latin typeface="+mn-lt"/>
          <a:ea typeface="+mn-ea"/>
          <a:cs typeface="+mn-cs"/>
        </a:defRPr>
      </a:lvl2pPr>
      <a:lvl3pPr marL="1004888" indent="-255588" algn="r" rtl="1" eaLnBrk="0" fontAlgn="base" hangingPunct="0">
        <a:spcBef>
          <a:spcPct val="20000"/>
        </a:spcBef>
        <a:spcAft>
          <a:spcPct val="0"/>
        </a:spcAft>
        <a:buClr>
          <a:schemeClr val="accent2"/>
        </a:buClr>
        <a:buSzPct val="85000"/>
        <a:buFont typeface="Arial" panose="020B0604020202020204" pitchFamily="34" charset="0"/>
        <a:buChar char="○"/>
        <a:defRPr sz="2400" kern="1200">
          <a:solidFill>
            <a:schemeClr val="tx1"/>
          </a:solidFill>
          <a:latin typeface="+mn-lt"/>
          <a:ea typeface="+mn-ea"/>
          <a:cs typeface="+mn-cs"/>
        </a:defRPr>
      </a:lvl3pPr>
      <a:lvl4pPr marL="1279525" indent="-236538" algn="r" rtl="1" eaLnBrk="0" fontAlgn="base" hangingPunct="0">
        <a:spcBef>
          <a:spcPct val="20000"/>
        </a:spcBef>
        <a:spcAft>
          <a:spcPct val="0"/>
        </a:spcAft>
        <a:buClr>
          <a:srgbClr val="8D89A4"/>
        </a:buClr>
        <a:buSzPct val="90000"/>
        <a:buFont typeface="Wingdings 2" panose="05020102010507070707" pitchFamily="18" charset="2"/>
        <a:buChar char=""/>
        <a:defRPr sz="2000" kern="1200">
          <a:solidFill>
            <a:schemeClr val="tx1"/>
          </a:solidFill>
          <a:latin typeface="+mn-lt"/>
          <a:ea typeface="+mn-ea"/>
          <a:cs typeface="+mn-cs"/>
        </a:defRPr>
      </a:lvl4pPr>
      <a:lvl5pPr marL="1489075" indent="-182563" algn="r" rtl="1" eaLnBrk="0" fontAlgn="base" hangingPunct="0">
        <a:spcBef>
          <a:spcPct val="20000"/>
        </a:spcBef>
        <a:spcAft>
          <a:spcPct val="0"/>
        </a:spcAft>
        <a:buClr>
          <a:srgbClr val="748560"/>
        </a:buClr>
        <a:buSzPct val="100000"/>
        <a:buFont typeface="Arial" panose="020B0604020202020204" pitchFamily="34" charset="0"/>
        <a:buChar char="-"/>
        <a:defRPr sz="2000" kern="1200">
          <a:solidFill>
            <a:schemeClr val="tx1"/>
          </a:solidFill>
          <a:latin typeface="+mn-lt"/>
          <a:ea typeface="+mn-ea"/>
          <a:cs typeface="+mn-cs"/>
        </a:defRPr>
      </a:lvl5pPr>
      <a:lvl6pPr marL="1700784" indent="-182880" algn="r" rtl="1"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r" rtl="1"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r" rtl="1"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r" rtl="1"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2" Type="http://schemas.openxmlformats.org/officeDocument/2006/relationships/hyperlink" Target="https://www.verywellhealth.com/where-are-stem-cells-found-in-the-body-2252479" TargetMode="External"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4.emf"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3C86DBD-878D-4FA8-9721-866C3AFE4FC7}"/>
              </a:ext>
            </a:extLst>
          </p:cNvPr>
          <p:cNvSpPr>
            <a:spLocks noGrp="1"/>
          </p:cNvSpPr>
          <p:nvPr>
            <p:ph type="ctrTitle"/>
          </p:nvPr>
        </p:nvSpPr>
        <p:spPr>
          <a:xfrm>
            <a:off x="611560" y="500062"/>
            <a:ext cx="7992888" cy="1893888"/>
          </a:xfrm>
        </p:spPr>
        <p:txBody>
          <a:bodyPr>
            <a:normAutofit/>
          </a:bodyPr>
          <a:lstStyle/>
          <a:p>
            <a:pPr algn="ctr" rtl="0" eaLnBrk="1" fontAlgn="auto" hangingPunct="1">
              <a:spcAft>
                <a:spcPts val="0"/>
              </a:spcAft>
              <a:defRPr/>
            </a:pPr>
            <a:r>
              <a:rPr dirty="0">
                <a:solidFill>
                  <a:srgbClr val="002060"/>
                </a:solidFill>
              </a:rPr>
              <a:t>Bone Marrow</a:t>
            </a:r>
            <a:endParaRPr lang="ar-SA" sz="3200" dirty="0">
              <a:solidFill>
                <a:srgbClr val="002060"/>
              </a:solidFill>
            </a:endParaRPr>
          </a:p>
        </p:txBody>
      </p:sp>
      <p:sp>
        <p:nvSpPr>
          <p:cNvPr id="3" name="عنوان فرعي 2">
            <a:extLst>
              <a:ext uri="{FF2B5EF4-FFF2-40B4-BE49-F238E27FC236}">
                <a16:creationId xmlns:a16="http://schemas.microsoft.com/office/drawing/2014/main" id="{1A054375-D7FD-4C04-86E9-D6F22AB6F7A9}"/>
              </a:ext>
            </a:extLst>
          </p:cNvPr>
          <p:cNvSpPr>
            <a:spLocks noGrp="1"/>
          </p:cNvSpPr>
          <p:nvPr>
            <p:ph type="subTitle" idx="1"/>
          </p:nvPr>
        </p:nvSpPr>
        <p:spPr>
          <a:xfrm>
            <a:off x="1042988" y="4221089"/>
            <a:ext cx="6400800" cy="1656183"/>
          </a:xfrm>
        </p:spPr>
        <p:txBody>
          <a:bodyPr>
            <a:normAutofit/>
          </a:bodyPr>
          <a:lstStyle/>
          <a:p>
            <a:pPr algn="ctr" rtl="0" eaLnBrk="1" hangingPunct="1">
              <a:lnSpc>
                <a:spcPct val="90000"/>
              </a:lnSpc>
              <a:defRPr/>
            </a:pPr>
            <a:r>
              <a:rPr lang="en-US" altLang="en-US" sz="3000" b="1" i="1" dirty="0">
                <a:solidFill>
                  <a:srgbClr val="002060"/>
                </a:solidFill>
                <a:effectLst>
                  <a:outerShdw blurRad="38100" dist="38100" dir="2700000" algn="tl">
                    <a:srgbClr val="FFFFFF"/>
                  </a:outerShdw>
                </a:effectLst>
              </a:rPr>
              <a:t>BY</a:t>
            </a:r>
          </a:p>
          <a:p>
            <a:pPr algn="ctr" rtl="0" eaLnBrk="1" hangingPunct="1">
              <a:lnSpc>
                <a:spcPct val="90000"/>
              </a:lnSpc>
              <a:defRPr/>
            </a:pPr>
            <a:r>
              <a:rPr lang="en-US" altLang="en-US" sz="3000" b="1" dirty="0">
                <a:solidFill>
                  <a:srgbClr val="C00000"/>
                </a:solidFill>
                <a:effectLst>
                  <a:outerShdw blurRad="38100" dist="38100" dir="2700000" algn="tl">
                    <a:srgbClr val="FFFFFF"/>
                  </a:outerShdw>
                </a:effectLst>
              </a:rPr>
              <a:t>Dr. Nour A. Mohammed</a:t>
            </a:r>
          </a:p>
          <a:p>
            <a:pPr algn="ctr" rtl="0" eaLnBrk="1" hangingPunct="1">
              <a:lnSpc>
                <a:spcPct val="90000"/>
              </a:lnSpc>
              <a:defRPr/>
            </a:pPr>
            <a:r>
              <a:rPr lang="en-US" altLang="en-US" sz="3000" b="1" dirty="0">
                <a:solidFill>
                  <a:srgbClr val="002060"/>
                </a:solidFill>
                <a:effectLst>
                  <a:outerShdw blurRad="38100" dist="38100" dir="2700000" algn="tl">
                    <a:srgbClr val="FFFFFF"/>
                  </a:outerShdw>
                </a:effectLst>
              </a:rPr>
              <a:t>MUTAH SCHOOL OF MEDICINE</a:t>
            </a:r>
            <a:endParaRPr lang="ar-EG" altLang="en-US" sz="3000" b="1" dirty="0">
              <a:solidFill>
                <a:srgbClr val="002060"/>
              </a:solidFill>
              <a:effectLst>
                <a:outerShdw blurRad="38100" dist="38100" dir="2700000" algn="tl">
                  <a:srgbClr val="FFFFFF"/>
                </a:outerShdw>
              </a:effectLst>
            </a:endParaRPr>
          </a:p>
        </p:txBody>
      </p:sp>
      <p:pic>
        <p:nvPicPr>
          <p:cNvPr id="5125" name="Picture 3">
            <a:extLst>
              <a:ext uri="{FF2B5EF4-FFF2-40B4-BE49-F238E27FC236}">
                <a16:creationId xmlns:a16="http://schemas.microsoft.com/office/drawing/2014/main" id="{96F7A044-7BCB-4A57-B65A-1E897B666DE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35943" y="1447006"/>
            <a:ext cx="5472113" cy="262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عنصر نائب للمحتوى 2">
            <a:extLst>
              <a:ext uri="{FF2B5EF4-FFF2-40B4-BE49-F238E27FC236}">
                <a16:creationId xmlns:a16="http://schemas.microsoft.com/office/drawing/2014/main" id="{FA147A3B-9A86-4F04-8D4B-FA21AE05F6A7}"/>
              </a:ext>
            </a:extLst>
          </p:cNvPr>
          <p:cNvSpPr>
            <a:spLocks noGrp="1"/>
          </p:cNvSpPr>
          <p:nvPr>
            <p:ph idx="1"/>
          </p:nvPr>
        </p:nvSpPr>
        <p:spPr>
          <a:xfrm>
            <a:off x="136525" y="9525"/>
            <a:ext cx="9036050" cy="6735763"/>
          </a:xfrm>
        </p:spPr>
        <p:txBody>
          <a:bodyPr/>
          <a:lstStyle/>
          <a:p>
            <a:pPr marL="34925" indent="0" algn="ctr" rtl="0" eaLnBrk="1" hangingPunct="1">
              <a:lnSpc>
                <a:spcPct val="80000"/>
              </a:lnSpc>
              <a:buFont typeface="Wingdings 2" panose="05020102010507070707" pitchFamily="18" charset="2"/>
              <a:buNone/>
            </a:pPr>
            <a:endParaRPr lang="en-US" altLang="en-US" sz="2800" b="1" dirty="0">
              <a:solidFill>
                <a:srgbClr val="002060"/>
              </a:solidFill>
              <a:latin typeface="Times New Roman" panose="02020603050405020304" pitchFamily="18" charset="0"/>
              <a:cs typeface="Times New Roman" panose="02020603050405020304" pitchFamily="18" charset="0"/>
            </a:endParaRPr>
          </a:p>
          <a:p>
            <a:pPr marL="34925" indent="0" algn="ctr" rtl="0" eaLnBrk="1" hangingPunct="1">
              <a:lnSpc>
                <a:spcPct val="80000"/>
              </a:lnSpc>
              <a:buFont typeface="Wingdings 2" panose="05020102010507070707" pitchFamily="18" charset="2"/>
              <a:buNone/>
            </a:pPr>
            <a:r>
              <a:rPr lang="en-US" altLang="en-US" sz="3600" b="1" dirty="0">
                <a:solidFill>
                  <a:srgbClr val="C00000"/>
                </a:solidFill>
                <a:latin typeface="Times New Roman" panose="02020603050405020304" pitchFamily="18" charset="0"/>
                <a:cs typeface="Times New Roman" panose="02020603050405020304" pitchFamily="18" charset="0"/>
              </a:rPr>
              <a:t>Bone marrow</a:t>
            </a:r>
          </a:p>
          <a:p>
            <a:pPr marL="34925" indent="0" algn="l" rtl="0" eaLnBrk="1" hangingPunct="1">
              <a:lnSpc>
                <a:spcPct val="80000"/>
              </a:lnSpc>
              <a:buFont typeface="Wingdings 2" panose="05020102010507070707" pitchFamily="18" charset="2"/>
              <a:buNone/>
            </a:pPr>
            <a:r>
              <a:rPr lang="en-US" sz="2400" b="0" i="0" dirty="0">
                <a:solidFill>
                  <a:srgbClr val="212121"/>
                </a:solidFill>
                <a:effectLst/>
                <a:latin typeface="Times New Roman" panose="02020603050405020304" pitchFamily="18" charset="0"/>
                <a:cs typeface="Times New Roman" panose="02020603050405020304" pitchFamily="18" charset="0"/>
              </a:rPr>
              <a:t>Bone marrow is a spongy organ that fills the center of various bones of your body. It is where </a:t>
            </a:r>
            <a:r>
              <a:rPr lang="en-US" sz="2400" b="1" i="0" u="sng" dirty="0">
                <a:solidFill>
                  <a:srgbClr val="C00000"/>
                </a:solidFill>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stem cells</a:t>
            </a:r>
            <a:r>
              <a:rPr lang="en-US" sz="2400" b="1" i="0" dirty="0">
                <a:solidFill>
                  <a:srgbClr val="C00000"/>
                </a:solidFill>
                <a:effectLst/>
                <a:latin typeface="Times New Roman" panose="02020603050405020304" pitchFamily="18" charset="0"/>
                <a:cs typeface="Times New Roman" panose="02020603050405020304" pitchFamily="18" charset="0"/>
              </a:rPr>
              <a:t> </a:t>
            </a:r>
            <a:r>
              <a:rPr lang="en-US" sz="2400" b="0" i="0" dirty="0">
                <a:solidFill>
                  <a:srgbClr val="212121"/>
                </a:solidFill>
                <a:effectLst/>
                <a:latin typeface="Times New Roman" panose="02020603050405020304" pitchFamily="18" charset="0"/>
                <a:cs typeface="Times New Roman" panose="02020603050405020304" pitchFamily="18" charset="0"/>
              </a:rPr>
              <a:t>produce red and white blood cells and platelets. Without bone marrow, you couldn't move oxygen through your body or fight infections, and blood wouldn't clot.</a:t>
            </a:r>
            <a:r>
              <a:rPr lang="en-US" altLang="en-US" sz="2400" dirty="0">
                <a:solidFill>
                  <a:srgbClr val="002060"/>
                </a:solidFill>
                <a:latin typeface="Times New Roman" panose="02020603050405020304" pitchFamily="18" charset="0"/>
                <a:cs typeface="Times New Roman" panose="02020603050405020304" pitchFamily="18" charset="0"/>
              </a:rPr>
              <a:t> </a:t>
            </a:r>
          </a:p>
          <a:p>
            <a:pPr marL="34925" indent="0" algn="l" rtl="0" eaLnBrk="1" hangingPunct="1">
              <a:lnSpc>
                <a:spcPct val="80000"/>
              </a:lnSpc>
              <a:buFont typeface="Wingdings 2" panose="05020102010507070707" pitchFamily="18" charset="2"/>
              <a:buNone/>
            </a:pPr>
            <a:endParaRPr lang="en-US" altLang="en-US" sz="2400" dirty="0">
              <a:solidFill>
                <a:srgbClr val="002060"/>
              </a:solidFill>
              <a:latin typeface="Times New Roman" panose="02020603050405020304" pitchFamily="18" charset="0"/>
              <a:cs typeface="Times New Roman" panose="02020603050405020304" pitchFamily="18" charset="0"/>
            </a:endParaRPr>
          </a:p>
          <a:p>
            <a:pPr marL="34925" indent="0" algn="l" rtl="0" eaLnBrk="1" hangingPunct="1">
              <a:lnSpc>
                <a:spcPct val="80000"/>
              </a:lnSpc>
              <a:buFont typeface="Wingdings 2" panose="05020102010507070707" pitchFamily="18" charset="2"/>
              <a:buNone/>
            </a:pP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b="1" dirty="0">
                <a:solidFill>
                  <a:srgbClr val="C00000"/>
                </a:solidFill>
                <a:latin typeface="Times New Roman" panose="02020603050405020304" pitchFamily="18" charset="0"/>
                <a:cs typeface="Times New Roman" panose="02020603050405020304" pitchFamily="18" charset="0"/>
              </a:rPr>
              <a:t>It is composed of :</a:t>
            </a:r>
          </a:p>
          <a:p>
            <a:pPr marL="34925" indent="0" algn="l" rtl="0" eaLnBrk="1" hangingPunct="1">
              <a:lnSpc>
                <a:spcPct val="80000"/>
              </a:lnSpc>
              <a:buFont typeface="Wingdings 2" panose="05020102010507070707" pitchFamily="18" charset="2"/>
              <a:buNone/>
            </a:pPr>
            <a:r>
              <a:rPr lang="en-US" altLang="en-US" sz="2400" dirty="0">
                <a:solidFill>
                  <a:schemeClr val="bg1"/>
                </a:solidFill>
                <a:latin typeface="Times New Roman" panose="02020603050405020304" pitchFamily="18" charset="0"/>
                <a:cs typeface="Times New Roman" panose="02020603050405020304" pitchFamily="18" charset="0"/>
              </a:rPr>
              <a:t>Stem cells (hematopoietic )</a:t>
            </a:r>
          </a:p>
          <a:p>
            <a:pPr marL="34925" indent="0" algn="l" rtl="0" eaLnBrk="1" hangingPunct="1">
              <a:lnSpc>
                <a:spcPct val="80000"/>
              </a:lnSpc>
              <a:buFont typeface="Wingdings 2" panose="05020102010507070707" pitchFamily="18" charset="2"/>
              <a:buNone/>
            </a:pPr>
            <a:r>
              <a:rPr lang="en-US" altLang="en-US" sz="2400" dirty="0">
                <a:solidFill>
                  <a:schemeClr val="bg1"/>
                </a:solidFill>
                <a:latin typeface="Times New Roman" panose="02020603050405020304" pitchFamily="18" charset="0"/>
                <a:cs typeface="Times New Roman" panose="02020603050405020304" pitchFamily="18" charset="0"/>
              </a:rPr>
              <a:t>Marrow adipose tissue.</a:t>
            </a:r>
          </a:p>
          <a:p>
            <a:pPr marL="34925" indent="0" algn="l" rtl="0" eaLnBrk="1" hangingPunct="1">
              <a:lnSpc>
                <a:spcPct val="80000"/>
              </a:lnSpc>
              <a:buFont typeface="Wingdings 2" panose="05020102010507070707" pitchFamily="18" charset="2"/>
              <a:buNone/>
            </a:pPr>
            <a:r>
              <a:rPr lang="en-US" altLang="en-US" sz="2400" dirty="0">
                <a:solidFill>
                  <a:schemeClr val="bg1"/>
                </a:solidFill>
                <a:latin typeface="Times New Roman" panose="02020603050405020304" pitchFamily="18" charset="0"/>
                <a:cs typeface="Times New Roman" panose="02020603050405020304" pitchFamily="18" charset="0"/>
              </a:rPr>
              <a:t>Supportive stromal cells.</a:t>
            </a:r>
          </a:p>
          <a:p>
            <a:pPr marL="34925" indent="0" algn="l" rtl="0" eaLnBrk="1" hangingPunct="1">
              <a:lnSpc>
                <a:spcPct val="80000"/>
              </a:lnSpc>
              <a:buFont typeface="Wingdings 2" panose="05020102010507070707" pitchFamily="18" charset="2"/>
              <a:buNone/>
            </a:pPr>
            <a:endParaRPr lang="en-US" altLang="en-US" sz="2400" dirty="0">
              <a:solidFill>
                <a:schemeClr val="bg1"/>
              </a:solidFill>
              <a:latin typeface="Times New Roman" panose="02020603050405020304" pitchFamily="18" charset="0"/>
              <a:cs typeface="Times New Roman" panose="02020603050405020304" pitchFamily="18" charset="0"/>
            </a:endParaRPr>
          </a:p>
          <a:p>
            <a:pPr marL="34925" indent="0" algn="l" rtl="0" eaLnBrk="1" hangingPunct="1">
              <a:lnSpc>
                <a:spcPct val="80000"/>
              </a:lnSpc>
              <a:buFont typeface="Wingdings 2" panose="05020102010507070707" pitchFamily="18" charset="2"/>
              <a:buNone/>
            </a:pPr>
            <a:endParaRPr lang="en-US" altLang="en-US" sz="2400" dirty="0">
              <a:solidFill>
                <a:schemeClr val="bg1"/>
              </a:solidFill>
              <a:latin typeface="Times New Roman" panose="02020603050405020304" pitchFamily="18" charset="0"/>
              <a:cs typeface="Times New Roman" panose="02020603050405020304" pitchFamily="18" charset="0"/>
            </a:endParaRPr>
          </a:p>
          <a:p>
            <a:pPr marL="34925" indent="0" algn="l" rtl="0" eaLnBrk="1" hangingPunct="1">
              <a:lnSpc>
                <a:spcPct val="80000"/>
              </a:lnSpc>
              <a:buFont typeface="Wingdings 2" panose="05020102010507070707" pitchFamily="18" charset="2"/>
              <a:buNone/>
            </a:pPr>
            <a:r>
              <a:rPr lang="en-US" altLang="en-US" sz="2400" dirty="0">
                <a:solidFill>
                  <a:schemeClr val="bg1"/>
                </a:solidFill>
                <a:latin typeface="Times New Roman" panose="02020603050405020304" pitchFamily="18" charset="0"/>
                <a:cs typeface="Times New Roman" panose="02020603050405020304" pitchFamily="18" charset="0"/>
              </a:rPr>
              <a:t>In adult humans, bone marrow is primarily located in the </a:t>
            </a:r>
            <a:r>
              <a:rPr lang="en-US" sz="2400" dirty="0">
                <a:solidFill>
                  <a:schemeClr val="bg1"/>
                </a:solidFill>
                <a:latin typeface="Times New Roman" panose="02020603050405020304" pitchFamily="18" charset="0"/>
                <a:cs typeface="Times New Roman" panose="02020603050405020304" pitchFamily="18" charset="0"/>
              </a:rPr>
              <a:t>axial</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a:solidFill>
                  <a:schemeClr val="bg1"/>
                </a:solidFill>
                <a:latin typeface="Times New Roman" panose="02020603050405020304" pitchFamily="18" charset="0"/>
                <a:cs typeface="Times New Roman" panose="02020603050405020304" pitchFamily="18" charset="0"/>
              </a:rPr>
              <a:t>bones</a:t>
            </a:r>
            <a:r>
              <a:rPr 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b="1" dirty="0">
                <a:solidFill>
                  <a:srgbClr val="C00000"/>
                </a:solidFill>
                <a:latin typeface="Times New Roman" panose="02020603050405020304" pitchFamily="18" charset="0"/>
                <a:cs typeface="Times New Roman" panose="02020603050405020304" pitchFamily="18" charset="0"/>
              </a:rPr>
              <a:t>ribs, vertebrae, sternum, and bones of the pelvis.</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a:solidFill>
                  <a:schemeClr val="bg1"/>
                </a:solidFill>
                <a:latin typeface="Times New Roman" panose="02020603050405020304" pitchFamily="18" charset="0"/>
                <a:cs typeface="Times New Roman" panose="02020603050405020304" pitchFamily="18" charset="0"/>
              </a:rPr>
              <a:t>Bone marrow comprises approximately </a:t>
            </a:r>
            <a:r>
              <a:rPr lang="en-US" altLang="en-US" sz="2400" b="1" dirty="0">
                <a:solidFill>
                  <a:srgbClr val="C00000"/>
                </a:solidFill>
                <a:latin typeface="Times New Roman" panose="02020603050405020304" pitchFamily="18" charset="0"/>
                <a:cs typeface="Times New Roman" panose="02020603050405020304" pitchFamily="18" charset="0"/>
              </a:rPr>
              <a:t>5%</a:t>
            </a:r>
            <a:r>
              <a:rPr lang="en-US" altLang="en-US" sz="2400" dirty="0">
                <a:solidFill>
                  <a:schemeClr val="bg1"/>
                </a:solidFill>
                <a:latin typeface="Times New Roman" panose="02020603050405020304" pitchFamily="18" charset="0"/>
                <a:cs typeface="Times New Roman" panose="02020603050405020304" pitchFamily="18" charset="0"/>
              </a:rPr>
              <a:t> of total body mass in healthy adult humans. </a:t>
            </a:r>
          </a:p>
          <a:p>
            <a:pPr marL="34925" indent="0" algn="l" rtl="0" eaLnBrk="1" hangingPunct="1">
              <a:lnSpc>
                <a:spcPct val="80000"/>
              </a:lnSpc>
              <a:buFont typeface="Wingdings 2" panose="05020102010507070707" pitchFamily="18" charset="2"/>
              <a:buNone/>
            </a:pPr>
            <a:endParaRPr lang="en-US" altLang="en-US" sz="2400"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عنصر نائب للمحتوى 2">
            <a:extLst>
              <a:ext uri="{FF2B5EF4-FFF2-40B4-BE49-F238E27FC236}">
                <a16:creationId xmlns:a16="http://schemas.microsoft.com/office/drawing/2014/main" id="{4B05DC1E-AB68-4DB6-8505-289F962C196A}"/>
              </a:ext>
            </a:extLst>
          </p:cNvPr>
          <p:cNvSpPr>
            <a:spLocks noGrp="1"/>
          </p:cNvSpPr>
          <p:nvPr>
            <p:ph idx="1"/>
          </p:nvPr>
        </p:nvSpPr>
        <p:spPr>
          <a:xfrm>
            <a:off x="122238" y="122238"/>
            <a:ext cx="9036050" cy="6735762"/>
          </a:xfrm>
        </p:spPr>
        <p:txBody>
          <a:bodyPr/>
          <a:lstStyle/>
          <a:p>
            <a:pPr marL="34925" indent="0" algn="ctr" rtl="0" eaLnBrk="1" hangingPunct="1">
              <a:lnSpc>
                <a:spcPct val="80000"/>
              </a:lnSpc>
              <a:buFont typeface="Wingdings 2" panose="05020102010507070707" pitchFamily="18" charset="2"/>
              <a:buNone/>
            </a:pPr>
            <a:r>
              <a:rPr lang="en-US" altLang="en-US" sz="3600" b="1" dirty="0">
                <a:solidFill>
                  <a:srgbClr val="C00000"/>
                </a:solidFill>
                <a:latin typeface="Times New Roman" panose="02020603050405020304" pitchFamily="18" charset="0"/>
                <a:cs typeface="Times New Roman" panose="02020603050405020304" pitchFamily="18" charset="0"/>
              </a:rPr>
              <a:t>Structure</a:t>
            </a:r>
          </a:p>
          <a:p>
            <a:pPr marL="34925" indent="0" algn="just" rtl="0" eaLnBrk="1" hangingPunct="1">
              <a:lnSpc>
                <a:spcPct val="80000"/>
              </a:lnSpc>
              <a:buFont typeface="Wingdings 2" panose="05020102010507070707" pitchFamily="18" charset="2"/>
              <a:buNone/>
            </a:pPr>
            <a:r>
              <a:rPr lang="en-US" altLang="en-US" sz="2400" dirty="0">
                <a:solidFill>
                  <a:schemeClr val="bg1"/>
                </a:solidFill>
                <a:latin typeface="Times New Roman" panose="02020603050405020304" pitchFamily="18" charset="0"/>
                <a:cs typeface="Times New Roman" panose="02020603050405020304" pitchFamily="18" charset="0"/>
              </a:rPr>
              <a:t>In humans, marrow is characterized as </a:t>
            </a:r>
            <a:r>
              <a:rPr lang="en-US" altLang="en-US" sz="2400" b="1" dirty="0">
                <a:solidFill>
                  <a:srgbClr val="C00000"/>
                </a:solidFill>
                <a:latin typeface="Times New Roman" panose="02020603050405020304" pitchFamily="18" charset="0"/>
                <a:cs typeface="Times New Roman" panose="02020603050405020304" pitchFamily="18" charset="0"/>
              </a:rPr>
              <a:t>"red" </a:t>
            </a:r>
            <a:r>
              <a:rPr lang="en-US" altLang="en-US" sz="2400" dirty="0">
                <a:solidFill>
                  <a:schemeClr val="bg1"/>
                </a:solidFill>
                <a:latin typeface="Times New Roman" panose="02020603050405020304" pitchFamily="18" charset="0"/>
                <a:cs typeface="Times New Roman" panose="02020603050405020304" pitchFamily="18" charset="0"/>
              </a:rPr>
              <a:t>or </a:t>
            </a:r>
            <a:r>
              <a:rPr lang="en-US" altLang="en-US" sz="2400" b="1" dirty="0">
                <a:solidFill>
                  <a:srgbClr val="C00000"/>
                </a:solidFill>
                <a:latin typeface="Times New Roman" panose="02020603050405020304" pitchFamily="18" charset="0"/>
                <a:cs typeface="Times New Roman" panose="02020603050405020304" pitchFamily="18" charset="0"/>
              </a:rPr>
              <a:t>"yellow</a:t>
            </a:r>
            <a:r>
              <a:rPr lang="en-US" altLang="en-US" sz="2400" dirty="0">
                <a:solidFill>
                  <a:schemeClr val="bg1"/>
                </a:solidFill>
                <a:latin typeface="Times New Roman" panose="02020603050405020304" pitchFamily="18" charset="0"/>
                <a:cs typeface="Times New Roman" panose="02020603050405020304" pitchFamily="18" charset="0"/>
              </a:rPr>
              <a:t>" marrow, respectively depending on the prevalence of hematopoietic (stem cells) </a:t>
            </a:r>
            <a:r>
              <a:rPr lang="en-US" altLang="en-US" sz="2400" b="1" dirty="0">
                <a:solidFill>
                  <a:schemeClr val="bg1"/>
                </a:solidFill>
                <a:latin typeface="Times New Roman" panose="02020603050405020304" pitchFamily="18" charset="0"/>
                <a:cs typeface="Times New Roman" panose="02020603050405020304" pitchFamily="18" charset="0"/>
              </a:rPr>
              <a:t>vs</a:t>
            </a:r>
            <a:r>
              <a:rPr lang="en-US" altLang="en-US" sz="2400" dirty="0">
                <a:solidFill>
                  <a:schemeClr val="bg1"/>
                </a:solidFill>
                <a:latin typeface="Times New Roman" panose="02020603050405020304" pitchFamily="18" charset="0"/>
                <a:cs typeface="Times New Roman" panose="02020603050405020304" pitchFamily="18" charset="0"/>
              </a:rPr>
              <a:t> fat cells. </a:t>
            </a:r>
          </a:p>
          <a:p>
            <a:pPr marL="34925" indent="0" algn="just" rtl="0" eaLnBrk="1" hangingPunct="1">
              <a:lnSpc>
                <a:spcPct val="80000"/>
              </a:lnSpc>
              <a:buFont typeface="Wingdings 2" panose="05020102010507070707" pitchFamily="18" charset="2"/>
              <a:buNone/>
            </a:pPr>
            <a:r>
              <a:rPr lang="en-US" altLang="en-US" sz="2400" dirty="0">
                <a:solidFill>
                  <a:schemeClr val="bg1"/>
                </a:solidFill>
                <a:latin typeface="Times New Roman" panose="02020603050405020304" pitchFamily="18" charset="0"/>
                <a:cs typeface="Times New Roman" panose="02020603050405020304" pitchFamily="18" charset="0"/>
              </a:rPr>
              <a:t>A newborn baby's bones exclusively contain haematopoietically active </a:t>
            </a:r>
            <a:r>
              <a:rPr lang="en-US" altLang="en-US" sz="2400" dirty="0">
                <a:solidFill>
                  <a:srgbClr val="C00000"/>
                </a:solidFill>
                <a:latin typeface="Times New Roman" panose="02020603050405020304" pitchFamily="18" charset="0"/>
                <a:cs typeface="Times New Roman" panose="02020603050405020304" pitchFamily="18" charset="0"/>
              </a:rPr>
              <a:t>"</a:t>
            </a:r>
            <a:r>
              <a:rPr lang="en-US" altLang="en-US" sz="2400" b="1" dirty="0">
                <a:solidFill>
                  <a:srgbClr val="C00000"/>
                </a:solidFill>
                <a:latin typeface="Times New Roman" panose="02020603050405020304" pitchFamily="18" charset="0"/>
                <a:cs typeface="Times New Roman" panose="02020603050405020304" pitchFamily="18" charset="0"/>
              </a:rPr>
              <a:t>red</a:t>
            </a:r>
            <a:r>
              <a:rPr lang="en-US" altLang="en-US" sz="2400" dirty="0">
                <a:solidFill>
                  <a:schemeClr val="bg1"/>
                </a:solidFill>
                <a:latin typeface="Times New Roman" panose="02020603050405020304" pitchFamily="18" charset="0"/>
                <a:cs typeface="Times New Roman" panose="02020603050405020304" pitchFamily="18" charset="0"/>
              </a:rPr>
              <a:t>" marrow, and there is a progressive conversion towards </a:t>
            </a:r>
            <a:r>
              <a:rPr lang="en-US" altLang="en-US" sz="2400" dirty="0">
                <a:solidFill>
                  <a:srgbClr val="C00000"/>
                </a:solidFill>
                <a:latin typeface="Times New Roman" panose="02020603050405020304" pitchFamily="18" charset="0"/>
                <a:cs typeface="Times New Roman" panose="02020603050405020304" pitchFamily="18" charset="0"/>
              </a:rPr>
              <a:t>"</a:t>
            </a:r>
            <a:r>
              <a:rPr lang="en-US" altLang="en-US" sz="2400" b="1" dirty="0">
                <a:solidFill>
                  <a:srgbClr val="C00000"/>
                </a:solidFill>
                <a:latin typeface="Times New Roman" panose="02020603050405020304" pitchFamily="18" charset="0"/>
                <a:cs typeface="Times New Roman" panose="02020603050405020304" pitchFamily="18" charset="0"/>
              </a:rPr>
              <a:t>yellow</a:t>
            </a:r>
            <a:r>
              <a:rPr lang="en-US" altLang="en-US" sz="2400" dirty="0">
                <a:solidFill>
                  <a:srgbClr val="C00000"/>
                </a:solidFill>
                <a:latin typeface="Times New Roman" panose="02020603050405020304" pitchFamily="18" charset="0"/>
                <a:cs typeface="Times New Roman" panose="02020603050405020304" pitchFamily="18" charset="0"/>
              </a:rPr>
              <a:t>" </a:t>
            </a:r>
            <a:r>
              <a:rPr lang="en-US" altLang="en-US" sz="2400" dirty="0">
                <a:solidFill>
                  <a:schemeClr val="bg1"/>
                </a:solidFill>
                <a:latin typeface="Times New Roman" panose="02020603050405020304" pitchFamily="18" charset="0"/>
                <a:cs typeface="Times New Roman" panose="02020603050405020304" pitchFamily="18" charset="0"/>
              </a:rPr>
              <a:t>marrow with age.</a:t>
            </a:r>
          </a:p>
          <a:p>
            <a:pPr marL="34925" indent="0" algn="just" rtl="0" eaLnBrk="1" hangingPunct="1">
              <a:lnSpc>
                <a:spcPct val="80000"/>
              </a:lnSpc>
              <a:buFont typeface="Wingdings 2" panose="05020102010507070707" pitchFamily="18" charset="2"/>
              <a:buNone/>
            </a:pPr>
            <a:r>
              <a:rPr lang="en-US" sz="2400" b="1" dirty="0">
                <a:solidFill>
                  <a:srgbClr val="C00000"/>
                </a:solidFill>
                <a:latin typeface="Times New Roman" panose="02020603050405020304" pitchFamily="18" charset="0"/>
                <a:cs typeface="Times New Roman" panose="02020603050405020304" pitchFamily="18" charset="0"/>
              </a:rPr>
              <a:t>Yellow</a:t>
            </a:r>
            <a:r>
              <a:rPr lang="en-US" sz="2400" dirty="0">
                <a:solidFill>
                  <a:schemeClr val="bg1"/>
                </a:solidFill>
                <a:latin typeface="Times New Roman" panose="02020603050405020304" pitchFamily="18" charset="0"/>
                <a:cs typeface="Times New Roman" panose="02020603050405020304" pitchFamily="18" charset="0"/>
              </a:rPr>
              <a:t> bone marrow stores fat and nutrients for </a:t>
            </a:r>
            <a:r>
              <a:rPr lang="en-US" sz="2400" b="1" dirty="0">
                <a:solidFill>
                  <a:srgbClr val="C00000"/>
                </a:solidFill>
                <a:latin typeface="Times New Roman" panose="02020603050405020304" pitchFamily="18" charset="0"/>
                <a:cs typeface="Times New Roman" panose="02020603050405020304" pitchFamily="18" charset="0"/>
              </a:rPr>
              <a:t>red </a:t>
            </a:r>
            <a:r>
              <a:rPr lang="en-US" sz="2400" dirty="0">
                <a:solidFill>
                  <a:schemeClr val="bg1"/>
                </a:solidFill>
                <a:latin typeface="Times New Roman" panose="02020603050405020304" pitchFamily="18" charset="0"/>
                <a:cs typeface="Times New Roman" panose="02020603050405020304" pitchFamily="18" charset="0"/>
              </a:rPr>
              <a:t>bone marrow to use and to maintain body functions.</a:t>
            </a:r>
            <a:endParaRPr lang="en-US" altLang="en-US" sz="2400" dirty="0">
              <a:solidFill>
                <a:schemeClr val="bg1"/>
              </a:solidFill>
              <a:latin typeface="Times New Roman" panose="02020603050405020304" pitchFamily="18" charset="0"/>
              <a:cs typeface="Times New Roman" panose="02020603050405020304" pitchFamily="18" charset="0"/>
            </a:endParaRPr>
          </a:p>
          <a:p>
            <a:pPr marL="34925" indent="0" algn="just" rtl="0" eaLnBrk="1" hangingPunct="1">
              <a:lnSpc>
                <a:spcPct val="80000"/>
              </a:lnSpc>
              <a:buFont typeface="Wingdings 2" panose="05020102010507070707" pitchFamily="18" charset="2"/>
              <a:buNone/>
            </a:pPr>
            <a:r>
              <a:rPr lang="en-US" altLang="en-US" sz="2400" dirty="0">
                <a:solidFill>
                  <a:schemeClr val="bg1"/>
                </a:solidFill>
                <a:latin typeface="Times New Roman" panose="02020603050405020304" pitchFamily="18" charset="0"/>
                <a:cs typeface="Times New Roman" panose="02020603050405020304" pitchFamily="18" charset="0"/>
              </a:rPr>
              <a:t>In conditions of chronic hypoxia, the body can convert </a:t>
            </a:r>
            <a:r>
              <a:rPr lang="en-US" altLang="en-US" sz="2400" b="1" dirty="0">
                <a:solidFill>
                  <a:srgbClr val="C00000"/>
                </a:solidFill>
                <a:latin typeface="Times New Roman" panose="02020603050405020304" pitchFamily="18" charset="0"/>
                <a:cs typeface="Times New Roman" panose="02020603050405020304" pitchFamily="18" charset="0"/>
              </a:rPr>
              <a:t>yellow</a:t>
            </a:r>
            <a:r>
              <a:rPr lang="en-US" altLang="en-US" sz="2400" dirty="0">
                <a:solidFill>
                  <a:schemeClr val="bg1"/>
                </a:solidFill>
                <a:latin typeface="Times New Roman" panose="02020603050405020304" pitchFamily="18" charset="0"/>
                <a:cs typeface="Times New Roman" panose="02020603050405020304" pitchFamily="18" charset="0"/>
              </a:rPr>
              <a:t> marrow back to </a:t>
            </a:r>
            <a:r>
              <a:rPr lang="en-US" altLang="en-US" sz="2400" b="1" dirty="0">
                <a:solidFill>
                  <a:srgbClr val="C00000"/>
                </a:solidFill>
                <a:latin typeface="Times New Roman" panose="02020603050405020304" pitchFamily="18" charset="0"/>
                <a:cs typeface="Times New Roman" panose="02020603050405020304" pitchFamily="18" charset="0"/>
              </a:rPr>
              <a:t>red</a:t>
            </a:r>
            <a:r>
              <a:rPr lang="en-US" altLang="en-US" sz="2400" dirty="0">
                <a:solidFill>
                  <a:srgbClr val="C00000"/>
                </a:solidFill>
                <a:latin typeface="Times New Roman" panose="02020603050405020304" pitchFamily="18" charset="0"/>
                <a:cs typeface="Times New Roman" panose="02020603050405020304" pitchFamily="18" charset="0"/>
              </a:rPr>
              <a:t> </a:t>
            </a:r>
            <a:r>
              <a:rPr lang="en-US" altLang="en-US" sz="2400" dirty="0">
                <a:solidFill>
                  <a:schemeClr val="bg1"/>
                </a:solidFill>
                <a:latin typeface="Times New Roman" panose="02020603050405020304" pitchFamily="18" charset="0"/>
                <a:cs typeface="Times New Roman" panose="02020603050405020304" pitchFamily="18" charset="0"/>
              </a:rPr>
              <a:t>marrow to increase blood cell production.</a:t>
            </a:r>
          </a:p>
        </p:txBody>
      </p:sp>
      <p:pic>
        <p:nvPicPr>
          <p:cNvPr id="7171" name="Picture 1">
            <a:extLst>
              <a:ext uri="{FF2B5EF4-FFF2-40B4-BE49-F238E27FC236}">
                <a16:creationId xmlns:a16="http://schemas.microsoft.com/office/drawing/2014/main" id="{77D48CF3-BC0B-4674-B70D-81E1A008051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4149080"/>
            <a:ext cx="6048126" cy="2529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عنصر نائب للمحتوى 2">
            <a:extLst>
              <a:ext uri="{FF2B5EF4-FFF2-40B4-BE49-F238E27FC236}">
                <a16:creationId xmlns:a16="http://schemas.microsoft.com/office/drawing/2014/main" id="{49B69FA9-90AC-4754-9EE0-4C49B15DAAD5}"/>
              </a:ext>
            </a:extLst>
          </p:cNvPr>
          <p:cNvSpPr>
            <a:spLocks noGrp="1"/>
          </p:cNvSpPr>
          <p:nvPr>
            <p:ph idx="1"/>
          </p:nvPr>
        </p:nvSpPr>
        <p:spPr>
          <a:xfrm>
            <a:off x="122238" y="122238"/>
            <a:ext cx="9036050" cy="6735762"/>
          </a:xfrm>
        </p:spPr>
        <p:txBody>
          <a:bodyPr/>
          <a:lstStyle/>
          <a:p>
            <a:pPr marL="34925" indent="0" algn="ctr" rtl="0" eaLnBrk="1" hangingPunct="1">
              <a:lnSpc>
                <a:spcPct val="80000"/>
              </a:lnSpc>
              <a:buFont typeface="Wingdings 2" panose="05020102010507070707" pitchFamily="18" charset="2"/>
              <a:buNone/>
            </a:pPr>
            <a:r>
              <a:rPr lang="en-US" altLang="en-US" sz="3200" b="1" dirty="0">
                <a:solidFill>
                  <a:srgbClr val="C00000"/>
                </a:solidFill>
                <a:latin typeface="Times New Roman" panose="02020603050405020304" pitchFamily="18" charset="0"/>
                <a:cs typeface="Times New Roman" panose="02020603050405020304" pitchFamily="18" charset="0"/>
              </a:rPr>
              <a:t>Hematopoietic components</a:t>
            </a:r>
          </a:p>
          <a:p>
            <a:pPr marL="34925" indent="0" algn="just" rtl="0" eaLnBrk="1" hangingPunct="1">
              <a:lnSpc>
                <a:spcPct val="80000"/>
              </a:lnSpc>
              <a:buFont typeface="Wingdings 2" panose="05020102010507070707" pitchFamily="18" charset="2"/>
              <a:buNone/>
            </a:pPr>
            <a:endParaRPr lang="en-US" altLang="en-US" sz="1800" dirty="0">
              <a:solidFill>
                <a:srgbClr val="002060"/>
              </a:solidFill>
              <a:latin typeface="Times New Roman" panose="02020603050405020304" pitchFamily="18" charset="0"/>
              <a:cs typeface="Times New Roman" panose="02020603050405020304" pitchFamily="18" charset="0"/>
            </a:endParaRPr>
          </a:p>
          <a:p>
            <a:pPr marL="34925" indent="0" algn="just" rtl="0" eaLnBrk="1" hangingPunct="1">
              <a:lnSpc>
                <a:spcPct val="80000"/>
              </a:lnSpc>
              <a:buFont typeface="Wingdings 2" panose="05020102010507070707" pitchFamily="18" charset="2"/>
              <a:buNone/>
            </a:pPr>
            <a:r>
              <a:rPr lang="en-US" altLang="en-US" sz="2400" dirty="0">
                <a:solidFill>
                  <a:srgbClr val="002060"/>
                </a:solidFill>
                <a:latin typeface="Times New Roman" panose="02020603050405020304" pitchFamily="18" charset="0"/>
                <a:cs typeface="Times New Roman" panose="02020603050405020304" pitchFamily="18" charset="0"/>
              </a:rPr>
              <a:t>At the cellular level, the main functional component of bone marrow includes the </a:t>
            </a:r>
            <a:r>
              <a:rPr lang="en-US" altLang="en-US" sz="2400" b="1" dirty="0">
                <a:solidFill>
                  <a:srgbClr val="C00000"/>
                </a:solidFill>
                <a:latin typeface="Times New Roman" panose="02020603050405020304" pitchFamily="18" charset="0"/>
                <a:cs typeface="Times New Roman" panose="02020603050405020304" pitchFamily="18" charset="0"/>
              </a:rPr>
              <a:t>progenitor cells </a:t>
            </a:r>
            <a:r>
              <a:rPr lang="en-US" altLang="en-US" sz="2400" dirty="0">
                <a:solidFill>
                  <a:srgbClr val="002060"/>
                </a:solidFill>
                <a:latin typeface="Times New Roman" panose="02020603050405020304" pitchFamily="18" charset="0"/>
                <a:cs typeface="Times New Roman" panose="02020603050405020304" pitchFamily="18" charset="0"/>
              </a:rPr>
              <a:t>which are destined to mature into </a:t>
            </a:r>
            <a:r>
              <a:rPr lang="en-US" altLang="en-US" sz="2400" b="1" dirty="0">
                <a:solidFill>
                  <a:srgbClr val="C00000"/>
                </a:solidFill>
                <a:latin typeface="Times New Roman" panose="02020603050405020304" pitchFamily="18" charset="0"/>
                <a:cs typeface="Times New Roman" panose="02020603050405020304" pitchFamily="18" charset="0"/>
              </a:rPr>
              <a:t>blood and lymphoid cells.</a:t>
            </a:r>
          </a:p>
          <a:p>
            <a:pPr marL="34925" indent="0" algn="just" rtl="0" eaLnBrk="1" hangingPunct="1">
              <a:lnSpc>
                <a:spcPct val="80000"/>
              </a:lnSpc>
              <a:buFont typeface="Wingdings 2" panose="05020102010507070707" pitchFamily="18" charset="2"/>
              <a:buNone/>
            </a:pPr>
            <a:r>
              <a:rPr lang="en-US" altLang="en-US" sz="2400" dirty="0">
                <a:solidFill>
                  <a:srgbClr val="002060"/>
                </a:solidFill>
                <a:latin typeface="Times New Roman" panose="02020603050405020304" pitchFamily="18" charset="0"/>
                <a:cs typeface="Times New Roman" panose="02020603050405020304" pitchFamily="18" charset="0"/>
              </a:rPr>
              <a:t>Marrow contains </a:t>
            </a:r>
            <a:r>
              <a:rPr lang="en-US" altLang="en-US" sz="2400" b="1" dirty="0">
                <a:solidFill>
                  <a:srgbClr val="C00000"/>
                </a:solidFill>
                <a:latin typeface="Times New Roman" panose="02020603050405020304" pitchFamily="18" charset="0"/>
                <a:cs typeface="Times New Roman" panose="02020603050405020304" pitchFamily="18" charset="0"/>
              </a:rPr>
              <a:t>hematopoietic stem cells </a:t>
            </a:r>
            <a:r>
              <a:rPr lang="en-US" altLang="en-US" sz="2400" dirty="0">
                <a:solidFill>
                  <a:srgbClr val="002060"/>
                </a:solidFill>
                <a:latin typeface="Times New Roman" panose="02020603050405020304" pitchFamily="18" charset="0"/>
                <a:cs typeface="Times New Roman" panose="02020603050405020304" pitchFamily="18" charset="0"/>
              </a:rPr>
              <a:t>which give rise to the three classes of blood cells that are found in circulation: white blood cells </a:t>
            </a:r>
            <a:r>
              <a:rPr lang="en-US" altLang="en-US" sz="2400" b="1" dirty="0">
                <a:solidFill>
                  <a:srgbClr val="C00000"/>
                </a:solidFill>
                <a:latin typeface="Times New Roman" panose="02020603050405020304" pitchFamily="18" charset="0"/>
                <a:cs typeface="Times New Roman" panose="02020603050405020304" pitchFamily="18" charset="0"/>
              </a:rPr>
              <a:t>(leukocytes), </a:t>
            </a:r>
            <a:r>
              <a:rPr lang="en-US" altLang="en-US" sz="2400" dirty="0">
                <a:solidFill>
                  <a:srgbClr val="002060"/>
                </a:solidFill>
                <a:latin typeface="Times New Roman" panose="02020603050405020304" pitchFamily="18" charset="0"/>
                <a:cs typeface="Times New Roman" panose="02020603050405020304" pitchFamily="18" charset="0"/>
              </a:rPr>
              <a:t>red blood cells </a:t>
            </a:r>
            <a:r>
              <a:rPr lang="en-US" altLang="en-US" sz="2400" b="1" dirty="0">
                <a:solidFill>
                  <a:srgbClr val="C00000"/>
                </a:solidFill>
                <a:latin typeface="Times New Roman" panose="02020603050405020304" pitchFamily="18" charset="0"/>
                <a:cs typeface="Times New Roman" panose="02020603050405020304" pitchFamily="18" charset="0"/>
              </a:rPr>
              <a:t>(erythrocytes),</a:t>
            </a:r>
            <a:r>
              <a:rPr lang="en-US" altLang="en-US" sz="2400" dirty="0">
                <a:solidFill>
                  <a:srgbClr val="002060"/>
                </a:solidFill>
                <a:latin typeface="Times New Roman" panose="02020603050405020304" pitchFamily="18" charset="0"/>
                <a:cs typeface="Times New Roman" panose="02020603050405020304" pitchFamily="18" charset="0"/>
              </a:rPr>
              <a:t> and platelets </a:t>
            </a:r>
            <a:r>
              <a:rPr lang="en-US" altLang="en-US" sz="2400" dirty="0">
                <a:solidFill>
                  <a:srgbClr val="C00000"/>
                </a:solidFill>
                <a:latin typeface="Times New Roman" panose="02020603050405020304" pitchFamily="18" charset="0"/>
                <a:cs typeface="Times New Roman" panose="02020603050405020304" pitchFamily="18" charset="0"/>
              </a:rPr>
              <a:t>(</a:t>
            </a:r>
            <a:r>
              <a:rPr lang="en-US" altLang="en-US" sz="2400" b="1" dirty="0">
                <a:solidFill>
                  <a:srgbClr val="C00000"/>
                </a:solidFill>
                <a:latin typeface="Times New Roman" panose="02020603050405020304" pitchFamily="18" charset="0"/>
                <a:cs typeface="Times New Roman" panose="02020603050405020304" pitchFamily="18" charset="0"/>
              </a:rPr>
              <a:t>thrombocytes</a:t>
            </a:r>
            <a:r>
              <a:rPr lang="en-US" altLang="en-US" sz="2400" dirty="0">
                <a:solidFill>
                  <a:srgbClr val="C00000"/>
                </a:solidFill>
                <a:latin typeface="Times New Roman" panose="02020603050405020304" pitchFamily="18" charset="0"/>
                <a:cs typeface="Times New Roman" panose="02020603050405020304" pitchFamily="18" charset="0"/>
              </a:rPr>
              <a:t>).</a:t>
            </a:r>
          </a:p>
        </p:txBody>
      </p:sp>
      <p:pic>
        <p:nvPicPr>
          <p:cNvPr id="8195" name="Picture 3">
            <a:extLst>
              <a:ext uri="{FF2B5EF4-FFF2-40B4-BE49-F238E27FC236}">
                <a16:creationId xmlns:a16="http://schemas.microsoft.com/office/drawing/2014/main" id="{52AF8DB1-62B3-4716-A45F-142173176D2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825" y="3284984"/>
            <a:ext cx="8425631" cy="3434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Content Placeholder 2">
            <a:extLst>
              <a:ext uri="{FF2B5EF4-FFF2-40B4-BE49-F238E27FC236}">
                <a16:creationId xmlns:a16="http://schemas.microsoft.com/office/drawing/2014/main" id="{601B9082-67FA-49F4-AFB3-F5B3429BB343}"/>
              </a:ext>
            </a:extLst>
          </p:cNvPr>
          <p:cNvPicPr>
            <a:picLocks noGrp="1" noChangeAspect="1"/>
          </p:cNvPicPr>
          <p:nvPr>
            <p:ph idx="1"/>
          </p:nvPr>
        </p:nvPicPr>
        <p:blipFill>
          <a:blip r:embed="rId2">
            <a:lum contrast="40000"/>
            <a:extLst>
              <a:ext uri="{28A0092B-C50C-407E-A947-70E740481C1C}">
                <a14:useLocalDpi xmlns:a14="http://schemas.microsoft.com/office/drawing/2010/main" val="0"/>
              </a:ext>
            </a:extLst>
          </a:blip>
          <a:srcRect/>
          <a:stretch>
            <a:fillRect/>
          </a:stretch>
        </p:blipFill>
        <p:spPr>
          <a:xfrm>
            <a:off x="250825" y="188913"/>
            <a:ext cx="8497888" cy="647065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1">
            <a:extLst>
              <a:ext uri="{FF2B5EF4-FFF2-40B4-BE49-F238E27FC236}">
                <a16:creationId xmlns:a16="http://schemas.microsoft.com/office/drawing/2014/main" id="{58A22AC1-D1A8-4396-A809-63B3F793B175}"/>
              </a:ext>
            </a:extLst>
          </p:cNvPr>
          <p:cNvSpPr>
            <a:spLocks noGrp="1"/>
          </p:cNvSpPr>
          <p:nvPr>
            <p:ph idx="1"/>
          </p:nvPr>
        </p:nvSpPr>
        <p:spPr>
          <a:xfrm>
            <a:off x="179388" y="620712"/>
            <a:ext cx="8785225" cy="6237287"/>
          </a:xfrm>
        </p:spPr>
        <p:txBody>
          <a:bodyPr/>
          <a:lstStyle/>
          <a:p>
            <a:pPr marL="34925" indent="0" algn="ctr" rtl="0">
              <a:buFont typeface="Wingdings 2" panose="05020102010507070707" pitchFamily="18" charset="2"/>
              <a:buNone/>
            </a:pPr>
            <a:r>
              <a:rPr lang="en-US" altLang="en-US" sz="2800" b="1" dirty="0">
                <a:solidFill>
                  <a:srgbClr val="C00000"/>
                </a:solidFill>
                <a:latin typeface="Times New Roman" panose="02020603050405020304" pitchFamily="18" charset="0"/>
                <a:cs typeface="Times New Roman" panose="02020603050405020304" pitchFamily="18" charset="0"/>
              </a:rPr>
              <a:t>Stroma</a:t>
            </a:r>
          </a:p>
          <a:p>
            <a:pPr marL="377825" indent="-342900" algn="l" rtl="0">
              <a:buFont typeface="Wingdings" panose="05000000000000000000" pitchFamily="2" charset="2"/>
              <a:buChar char="v"/>
            </a:pPr>
            <a:r>
              <a:rPr lang="en-US" altLang="en-US" sz="2000" dirty="0">
                <a:solidFill>
                  <a:schemeClr val="bg1"/>
                </a:solidFill>
                <a:latin typeface="Times New Roman" panose="02020603050405020304" pitchFamily="18" charset="0"/>
                <a:cs typeface="Times New Roman" panose="02020603050405020304" pitchFamily="18" charset="0"/>
              </a:rPr>
              <a:t>Stromal cells may be indirectly involved in hematopoiesis, providing suitable-environment that influences the function and  differentiation of  hematopoietic cells. </a:t>
            </a:r>
          </a:p>
          <a:p>
            <a:pPr marL="34925" indent="0" algn="l" rtl="0">
              <a:buFont typeface="Wingdings 2" panose="05020102010507070707" pitchFamily="18" charset="2"/>
              <a:buNone/>
            </a:pPr>
            <a:r>
              <a:rPr lang="en-US" altLang="en-US" sz="2000" dirty="0">
                <a:solidFill>
                  <a:schemeClr val="bg1"/>
                </a:solidFill>
                <a:latin typeface="Times New Roman" panose="02020603050405020304" pitchFamily="18" charset="0"/>
                <a:cs typeface="Times New Roman" panose="02020603050405020304" pitchFamily="18" charset="0"/>
              </a:rPr>
              <a:t>For example :  they generate</a:t>
            </a:r>
            <a:r>
              <a:rPr lang="en-US" altLang="en-US" sz="2000" dirty="0">
                <a:solidFill>
                  <a:srgbClr val="002060"/>
                </a:solidFill>
                <a:latin typeface="Times New Roman" panose="02020603050405020304" pitchFamily="18" charset="0"/>
                <a:cs typeface="Times New Roman" panose="02020603050405020304" pitchFamily="18" charset="0"/>
              </a:rPr>
              <a:t> </a:t>
            </a:r>
            <a:r>
              <a:rPr lang="en-US" altLang="en-US" sz="2000" b="1" dirty="0">
                <a:solidFill>
                  <a:srgbClr val="C00000"/>
                </a:solidFill>
                <a:latin typeface="Times New Roman" panose="02020603050405020304" pitchFamily="18" charset="0"/>
                <a:cs typeface="Times New Roman" panose="02020603050405020304" pitchFamily="18" charset="0"/>
              </a:rPr>
              <a:t>colony stimulating factors</a:t>
            </a:r>
            <a:r>
              <a:rPr lang="en-US" altLang="en-US" sz="2000" dirty="0">
                <a:solidFill>
                  <a:schemeClr val="bg1"/>
                </a:solidFill>
                <a:latin typeface="Times New Roman" panose="02020603050405020304" pitchFamily="18" charset="0"/>
                <a:cs typeface="Times New Roman" panose="02020603050405020304" pitchFamily="18" charset="0"/>
              </a:rPr>
              <a:t>, which have a significant effect on hematopoiesis.</a:t>
            </a:r>
          </a:p>
          <a:p>
            <a:pPr marL="377825" indent="-342900" algn="l" rtl="0">
              <a:buFont typeface="Wingdings" panose="05000000000000000000" pitchFamily="2" charset="2"/>
              <a:buChar char="v"/>
            </a:pPr>
            <a:r>
              <a:rPr lang="en-US" altLang="en-US" sz="2000" dirty="0">
                <a:solidFill>
                  <a:schemeClr val="bg1"/>
                </a:solidFill>
                <a:latin typeface="Times New Roman" panose="02020603050405020304" pitchFamily="18" charset="0"/>
                <a:cs typeface="Times New Roman" panose="02020603050405020304" pitchFamily="18" charset="0"/>
              </a:rPr>
              <a:t>Cell types that constitute the </a:t>
            </a:r>
            <a:r>
              <a:rPr lang="en-US" altLang="en-US" sz="2000" b="1" dirty="0">
                <a:solidFill>
                  <a:srgbClr val="C00000"/>
                </a:solidFill>
                <a:latin typeface="Times New Roman" panose="02020603050405020304" pitchFamily="18" charset="0"/>
                <a:cs typeface="Times New Roman" panose="02020603050405020304" pitchFamily="18" charset="0"/>
              </a:rPr>
              <a:t>bone marrow stroma </a:t>
            </a:r>
            <a:r>
              <a:rPr lang="en-US" altLang="en-US" sz="2000" dirty="0">
                <a:solidFill>
                  <a:schemeClr val="bg1"/>
                </a:solidFill>
                <a:latin typeface="Times New Roman" panose="02020603050405020304" pitchFamily="18" charset="0"/>
                <a:cs typeface="Times New Roman" panose="02020603050405020304" pitchFamily="18" charset="0"/>
              </a:rPr>
              <a:t>include:</a:t>
            </a:r>
          </a:p>
          <a:p>
            <a:pPr marL="34925" indent="0" algn="l" rtl="0">
              <a:buFont typeface="Wingdings 2" panose="05020102010507070707" pitchFamily="18" charset="2"/>
              <a:buNone/>
            </a:pPr>
            <a:r>
              <a:rPr lang="en-US" altLang="en-US" sz="2000" dirty="0">
                <a:solidFill>
                  <a:srgbClr val="C00000"/>
                </a:solidFill>
                <a:latin typeface="Times New Roman" panose="02020603050405020304" pitchFamily="18" charset="0"/>
                <a:cs typeface="Times New Roman" panose="02020603050405020304" pitchFamily="18" charset="0"/>
              </a:rPr>
              <a:t>Fibroblasts</a:t>
            </a:r>
            <a:r>
              <a:rPr lang="en-US" altLang="en-US" sz="2000" dirty="0">
                <a:solidFill>
                  <a:srgbClr val="002060"/>
                </a:solidFill>
                <a:latin typeface="Times New Roman" panose="02020603050405020304" pitchFamily="18" charset="0"/>
                <a:cs typeface="Times New Roman" panose="02020603050405020304" pitchFamily="18" charset="0"/>
              </a:rPr>
              <a:t> </a:t>
            </a:r>
            <a:r>
              <a:rPr lang="en-US" altLang="en-US" sz="2000" dirty="0">
                <a:solidFill>
                  <a:schemeClr val="bg1"/>
                </a:solidFill>
                <a:latin typeface="Times New Roman" panose="02020603050405020304" pitchFamily="18" charset="0"/>
                <a:cs typeface="Times New Roman" panose="02020603050405020304" pitchFamily="18" charset="0"/>
              </a:rPr>
              <a:t>(reticular connective tissue), </a:t>
            </a:r>
            <a:r>
              <a:rPr lang="en-US" altLang="en-US" sz="2000" dirty="0">
                <a:solidFill>
                  <a:srgbClr val="C00000"/>
                </a:solidFill>
                <a:latin typeface="Times New Roman" panose="02020603050405020304" pitchFamily="18" charset="0"/>
                <a:cs typeface="Times New Roman" panose="02020603050405020304" pitchFamily="18" charset="0"/>
              </a:rPr>
              <a:t>Adipocytes</a:t>
            </a:r>
            <a:r>
              <a:rPr lang="en-US" altLang="en-US" sz="2000" dirty="0">
                <a:solidFill>
                  <a:srgbClr val="002060"/>
                </a:solidFill>
                <a:latin typeface="Times New Roman" panose="02020603050405020304" pitchFamily="18" charset="0"/>
                <a:cs typeface="Times New Roman" panose="02020603050405020304" pitchFamily="18" charset="0"/>
              </a:rPr>
              <a:t> </a:t>
            </a:r>
            <a:r>
              <a:rPr lang="en-US" altLang="en-US" sz="2000" dirty="0">
                <a:solidFill>
                  <a:schemeClr val="bg1"/>
                </a:solidFill>
                <a:latin typeface="Times New Roman" panose="02020603050405020304" pitchFamily="18" charset="0"/>
                <a:cs typeface="Times New Roman" panose="02020603050405020304" pitchFamily="18" charset="0"/>
              </a:rPr>
              <a:t>(fat cells) , </a:t>
            </a:r>
            <a:r>
              <a:rPr lang="en-US" altLang="en-US" sz="2000" dirty="0">
                <a:solidFill>
                  <a:srgbClr val="C00000"/>
                </a:solidFill>
                <a:latin typeface="Times New Roman" panose="02020603050405020304" pitchFamily="18" charset="0"/>
                <a:cs typeface="Times New Roman" panose="02020603050405020304" pitchFamily="18" charset="0"/>
              </a:rPr>
              <a:t>Osteoblasts</a:t>
            </a:r>
            <a:r>
              <a:rPr lang="en-US" altLang="en-US" sz="2000" dirty="0">
                <a:solidFill>
                  <a:srgbClr val="002060"/>
                </a:solidFill>
                <a:latin typeface="Times New Roman" panose="02020603050405020304" pitchFamily="18" charset="0"/>
                <a:cs typeface="Times New Roman" panose="02020603050405020304" pitchFamily="18" charset="0"/>
              </a:rPr>
              <a:t> </a:t>
            </a:r>
            <a:r>
              <a:rPr lang="en-US" altLang="en-US" sz="2000" dirty="0">
                <a:solidFill>
                  <a:schemeClr val="bg1"/>
                </a:solidFill>
                <a:latin typeface="Times New Roman" panose="02020603050405020304" pitchFamily="18" charset="0"/>
                <a:cs typeface="Times New Roman" panose="02020603050405020304" pitchFamily="18" charset="0"/>
              </a:rPr>
              <a:t>(synthesize bone), </a:t>
            </a:r>
            <a:r>
              <a:rPr lang="en-US" altLang="en-US" sz="2000" dirty="0">
                <a:solidFill>
                  <a:srgbClr val="C00000"/>
                </a:solidFill>
                <a:latin typeface="Times New Roman" panose="02020603050405020304" pitchFamily="18" charset="0"/>
                <a:cs typeface="Times New Roman" panose="02020603050405020304" pitchFamily="18" charset="0"/>
              </a:rPr>
              <a:t>Osteoclasts</a:t>
            </a:r>
            <a:r>
              <a:rPr lang="en-US" altLang="en-US" sz="2000" dirty="0">
                <a:solidFill>
                  <a:srgbClr val="002060"/>
                </a:solidFill>
                <a:latin typeface="Times New Roman" panose="02020603050405020304" pitchFamily="18" charset="0"/>
                <a:cs typeface="Times New Roman" panose="02020603050405020304" pitchFamily="18" charset="0"/>
              </a:rPr>
              <a:t> </a:t>
            </a:r>
            <a:r>
              <a:rPr lang="en-US" altLang="en-US" sz="2000" dirty="0">
                <a:solidFill>
                  <a:schemeClr val="bg1"/>
                </a:solidFill>
                <a:latin typeface="Times New Roman" panose="02020603050405020304" pitchFamily="18" charset="0"/>
                <a:cs typeface="Times New Roman" panose="02020603050405020304" pitchFamily="18" charset="0"/>
              </a:rPr>
              <a:t>(resorb bone), </a:t>
            </a:r>
            <a:r>
              <a:rPr lang="en-US" altLang="en-US" sz="2000" dirty="0">
                <a:solidFill>
                  <a:srgbClr val="C00000"/>
                </a:solidFill>
                <a:latin typeface="Times New Roman" panose="02020603050405020304" pitchFamily="18" charset="0"/>
                <a:cs typeface="Times New Roman" panose="02020603050405020304" pitchFamily="18" charset="0"/>
              </a:rPr>
              <a:t>Endothelial cells</a:t>
            </a:r>
            <a:r>
              <a:rPr lang="en-US" altLang="en-US" sz="2000" dirty="0">
                <a:solidFill>
                  <a:srgbClr val="002060"/>
                </a:solidFill>
                <a:latin typeface="Times New Roman" panose="02020603050405020304" pitchFamily="18" charset="0"/>
                <a:cs typeface="Times New Roman" panose="02020603050405020304" pitchFamily="18" charset="0"/>
              </a:rPr>
              <a:t>, </a:t>
            </a:r>
            <a:r>
              <a:rPr lang="en-US" altLang="en-US" sz="2000" dirty="0">
                <a:solidFill>
                  <a:schemeClr val="bg1"/>
                </a:solidFill>
                <a:latin typeface="Times New Roman" panose="02020603050405020304" pitchFamily="18" charset="0"/>
                <a:cs typeface="Times New Roman" panose="02020603050405020304" pitchFamily="18" charset="0"/>
              </a:rPr>
              <a:t>which form the sinusoids.</a:t>
            </a:r>
          </a:p>
          <a:p>
            <a:pPr marL="34925" indent="0" algn="ctr" rtl="0">
              <a:buFont typeface="Wingdings 2" panose="05020102010507070707" pitchFamily="18" charset="2"/>
              <a:buNone/>
            </a:pPr>
            <a:r>
              <a:rPr lang="en-US" altLang="en-US" sz="1800" b="1" dirty="0">
                <a:solidFill>
                  <a:srgbClr val="C00000"/>
                </a:solidFill>
                <a:latin typeface="Times New Roman" panose="02020603050405020304" pitchFamily="18" charset="0"/>
                <a:cs typeface="Times New Roman" panose="02020603050405020304" pitchFamily="18" charset="0"/>
              </a:rPr>
              <a:t>Function</a:t>
            </a:r>
          </a:p>
          <a:p>
            <a:pPr marL="34925" indent="0" algn="l" rtl="0">
              <a:buFont typeface="Wingdings 2" panose="05020102010507070707" pitchFamily="18" charset="2"/>
              <a:buNone/>
            </a:pPr>
            <a:r>
              <a:rPr lang="en-US" altLang="en-US" sz="1800" b="1" dirty="0">
                <a:solidFill>
                  <a:srgbClr val="C00000"/>
                </a:solidFill>
                <a:latin typeface="Times New Roman" panose="02020603050405020304" pitchFamily="18" charset="0"/>
                <a:cs typeface="Times New Roman" panose="02020603050405020304" pitchFamily="18" charset="0"/>
              </a:rPr>
              <a:t>Mesenchymal stem cells</a:t>
            </a:r>
          </a:p>
          <a:p>
            <a:pPr marL="34925" indent="0" algn="l" rtl="0">
              <a:buFont typeface="Wingdings 2" panose="05020102010507070707" pitchFamily="18" charset="2"/>
              <a:buNone/>
            </a:pPr>
            <a:r>
              <a:rPr lang="en-US" altLang="en-US" sz="2000" dirty="0">
                <a:solidFill>
                  <a:schemeClr val="bg1"/>
                </a:solidFill>
                <a:latin typeface="Times New Roman" panose="02020603050405020304" pitchFamily="18" charset="0"/>
                <a:cs typeface="Times New Roman" panose="02020603050405020304" pitchFamily="18" charset="0"/>
              </a:rPr>
              <a:t>The bone marrow stroma contains mesenchymal stem cells</a:t>
            </a:r>
            <a:r>
              <a:rPr lang="en-US" altLang="en-US" sz="2000" dirty="0">
                <a:solidFill>
                  <a:srgbClr val="002060"/>
                </a:solidFill>
                <a:latin typeface="Times New Roman" panose="02020603050405020304" pitchFamily="18" charset="0"/>
                <a:cs typeface="Times New Roman" panose="02020603050405020304" pitchFamily="18" charset="0"/>
              </a:rPr>
              <a:t> </a:t>
            </a:r>
            <a:r>
              <a:rPr lang="en-US" altLang="en-US" sz="2000" b="1" dirty="0">
                <a:solidFill>
                  <a:srgbClr val="C00000"/>
                </a:solidFill>
                <a:latin typeface="Times New Roman" panose="02020603050405020304" pitchFamily="18" charset="0"/>
                <a:cs typeface="Times New Roman" panose="02020603050405020304" pitchFamily="18" charset="0"/>
              </a:rPr>
              <a:t>(MSCs), </a:t>
            </a:r>
            <a:r>
              <a:rPr lang="en-US" altLang="en-US" sz="2000" dirty="0">
                <a:solidFill>
                  <a:schemeClr val="bg1"/>
                </a:solidFill>
                <a:latin typeface="Times New Roman" panose="02020603050405020304" pitchFamily="18" charset="0"/>
                <a:cs typeface="Times New Roman" panose="02020603050405020304" pitchFamily="18" charset="0"/>
              </a:rPr>
              <a:t>also known as marrow stromal cells. These are </a:t>
            </a:r>
            <a:r>
              <a:rPr lang="en-US" altLang="en-US" sz="2000" b="1" dirty="0">
                <a:solidFill>
                  <a:srgbClr val="C00000"/>
                </a:solidFill>
                <a:latin typeface="Times New Roman" panose="02020603050405020304" pitchFamily="18" charset="0"/>
                <a:cs typeface="Times New Roman" panose="02020603050405020304" pitchFamily="18" charset="0"/>
              </a:rPr>
              <a:t>multi-potent stem cells </a:t>
            </a:r>
            <a:r>
              <a:rPr lang="en-US" altLang="en-US" sz="2000" dirty="0">
                <a:solidFill>
                  <a:schemeClr val="bg1"/>
                </a:solidFill>
                <a:latin typeface="Times New Roman" panose="02020603050405020304" pitchFamily="18" charset="0"/>
                <a:cs typeface="Times New Roman" panose="02020603050405020304" pitchFamily="18" charset="0"/>
              </a:rPr>
              <a:t>that can differentiate into a variety of cell types. MSCs have been shown to differentiate</a:t>
            </a:r>
            <a:r>
              <a:rPr lang="en-US" altLang="en-US" sz="2000" dirty="0">
                <a:solidFill>
                  <a:srgbClr val="002060"/>
                </a:solidFill>
                <a:latin typeface="Times New Roman" panose="02020603050405020304" pitchFamily="18" charset="0"/>
                <a:cs typeface="Times New Roman" panose="02020603050405020304" pitchFamily="18" charset="0"/>
              </a:rPr>
              <a:t>, </a:t>
            </a:r>
            <a:r>
              <a:rPr lang="en-US" altLang="en-US" sz="2000" dirty="0">
                <a:solidFill>
                  <a:srgbClr val="C00000"/>
                </a:solidFill>
                <a:latin typeface="Times New Roman" panose="02020603050405020304" pitchFamily="18" charset="0"/>
                <a:cs typeface="Times New Roman" panose="02020603050405020304" pitchFamily="18" charset="0"/>
              </a:rPr>
              <a:t>in vitro </a:t>
            </a:r>
            <a:r>
              <a:rPr lang="en-US" altLang="en-US" sz="2000" dirty="0">
                <a:solidFill>
                  <a:schemeClr val="bg1"/>
                </a:solidFill>
                <a:latin typeface="Times New Roman" panose="02020603050405020304" pitchFamily="18" charset="0"/>
                <a:cs typeface="Times New Roman" panose="02020603050405020304" pitchFamily="18" charset="0"/>
              </a:rPr>
              <a:t>or</a:t>
            </a:r>
            <a:r>
              <a:rPr lang="en-US" altLang="en-US" sz="2000" dirty="0">
                <a:solidFill>
                  <a:srgbClr val="002060"/>
                </a:solidFill>
                <a:latin typeface="Times New Roman" panose="02020603050405020304" pitchFamily="18" charset="0"/>
                <a:cs typeface="Times New Roman" panose="02020603050405020304" pitchFamily="18" charset="0"/>
              </a:rPr>
              <a:t> </a:t>
            </a:r>
            <a:r>
              <a:rPr lang="en-US" altLang="en-US" sz="2000" dirty="0">
                <a:solidFill>
                  <a:srgbClr val="C00000"/>
                </a:solidFill>
                <a:latin typeface="Times New Roman" panose="02020603050405020304" pitchFamily="18" charset="0"/>
                <a:cs typeface="Times New Roman" panose="02020603050405020304" pitchFamily="18" charset="0"/>
              </a:rPr>
              <a:t>in vivo</a:t>
            </a:r>
            <a:r>
              <a:rPr lang="en-US" altLang="en-US" sz="2000" dirty="0">
                <a:solidFill>
                  <a:srgbClr val="002060"/>
                </a:solidFill>
                <a:latin typeface="Times New Roman" panose="02020603050405020304" pitchFamily="18" charset="0"/>
                <a:cs typeface="Times New Roman" panose="02020603050405020304" pitchFamily="18" charset="0"/>
              </a:rPr>
              <a:t>, </a:t>
            </a:r>
            <a:r>
              <a:rPr lang="en-US" altLang="en-US" sz="2000" dirty="0">
                <a:solidFill>
                  <a:schemeClr val="bg1"/>
                </a:solidFill>
                <a:latin typeface="Times New Roman" panose="02020603050405020304" pitchFamily="18" charset="0"/>
                <a:cs typeface="Times New Roman" panose="02020603050405020304" pitchFamily="18" charset="0"/>
              </a:rPr>
              <a:t>into</a:t>
            </a:r>
            <a:r>
              <a:rPr lang="en-US" altLang="en-US" sz="2000" dirty="0">
                <a:solidFill>
                  <a:srgbClr val="002060"/>
                </a:solidFill>
                <a:latin typeface="Times New Roman" panose="02020603050405020304" pitchFamily="18" charset="0"/>
                <a:cs typeface="Times New Roman" panose="02020603050405020304" pitchFamily="18" charset="0"/>
              </a:rPr>
              <a:t> </a:t>
            </a:r>
            <a:r>
              <a:rPr lang="en-US" altLang="en-US" sz="2000" dirty="0">
                <a:solidFill>
                  <a:srgbClr val="C00000"/>
                </a:solidFill>
                <a:latin typeface="Times New Roman" panose="02020603050405020304" pitchFamily="18" charset="0"/>
                <a:cs typeface="Times New Roman" panose="02020603050405020304" pitchFamily="18" charset="0"/>
              </a:rPr>
              <a:t>osteoblasts, chondrocytes</a:t>
            </a:r>
            <a:r>
              <a:rPr lang="en-US" altLang="en-US" sz="2000" dirty="0">
                <a:solidFill>
                  <a:srgbClr val="002060"/>
                </a:solidFill>
                <a:latin typeface="Times New Roman" panose="02020603050405020304" pitchFamily="18" charset="0"/>
                <a:cs typeface="Times New Roman" panose="02020603050405020304" pitchFamily="18" charset="0"/>
              </a:rPr>
              <a:t>, </a:t>
            </a:r>
            <a:r>
              <a:rPr lang="en-US" altLang="en-US" sz="2000" dirty="0">
                <a:solidFill>
                  <a:srgbClr val="C00000"/>
                </a:solidFill>
                <a:latin typeface="Times New Roman" panose="02020603050405020304" pitchFamily="18" charset="0"/>
                <a:cs typeface="Times New Roman" panose="02020603050405020304" pitchFamily="18" charset="0"/>
              </a:rPr>
              <a:t>myocytes</a:t>
            </a:r>
            <a:r>
              <a:rPr lang="en-US" altLang="en-US" sz="2000" dirty="0">
                <a:solidFill>
                  <a:srgbClr val="002060"/>
                </a:solidFill>
                <a:latin typeface="Times New Roman" panose="02020603050405020304" pitchFamily="18" charset="0"/>
                <a:cs typeface="Times New Roman" panose="02020603050405020304" pitchFamily="18" charset="0"/>
              </a:rPr>
              <a:t>, </a:t>
            </a:r>
            <a:r>
              <a:rPr lang="en-US" altLang="en-US" sz="2000" dirty="0">
                <a:solidFill>
                  <a:srgbClr val="C00000"/>
                </a:solidFill>
                <a:latin typeface="Times New Roman" panose="02020603050405020304" pitchFamily="18" charset="0"/>
                <a:cs typeface="Times New Roman" panose="02020603050405020304" pitchFamily="18" charset="0"/>
              </a:rPr>
              <a:t>marrow adipocytes </a:t>
            </a:r>
            <a:r>
              <a:rPr lang="en-US" altLang="en-US" sz="2000" dirty="0">
                <a:solidFill>
                  <a:schemeClr val="bg1"/>
                </a:solidFill>
                <a:latin typeface="Times New Roman" panose="02020603050405020304" pitchFamily="18" charset="0"/>
                <a:cs typeface="Times New Roman" panose="02020603050405020304" pitchFamily="18" charset="0"/>
              </a:rPr>
              <a:t>and</a:t>
            </a:r>
            <a:r>
              <a:rPr lang="en-US" altLang="en-US" sz="2000" dirty="0">
                <a:solidFill>
                  <a:srgbClr val="002060"/>
                </a:solidFill>
                <a:latin typeface="Times New Roman" panose="02020603050405020304" pitchFamily="18" charset="0"/>
                <a:cs typeface="Times New Roman" panose="02020603050405020304" pitchFamily="18" charset="0"/>
              </a:rPr>
              <a:t> </a:t>
            </a:r>
            <a:r>
              <a:rPr lang="en-US" altLang="en-US" sz="2000" dirty="0">
                <a:solidFill>
                  <a:srgbClr val="C00000"/>
                </a:solidFill>
                <a:latin typeface="Times New Roman" panose="02020603050405020304" pitchFamily="18" charset="0"/>
                <a:cs typeface="Times New Roman" panose="02020603050405020304" pitchFamily="18" charset="0"/>
              </a:rPr>
              <a:t>beta-pancreatic islets cells.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a:extLst>
              <a:ext uri="{FF2B5EF4-FFF2-40B4-BE49-F238E27FC236}">
                <a16:creationId xmlns:a16="http://schemas.microsoft.com/office/drawing/2014/main" id="{3DE23190-5013-4D97-BF4B-C6C20C919749}"/>
              </a:ext>
            </a:extLst>
          </p:cNvPr>
          <p:cNvSpPr>
            <a:spLocks noGrp="1"/>
          </p:cNvSpPr>
          <p:nvPr>
            <p:ph idx="1"/>
          </p:nvPr>
        </p:nvSpPr>
        <p:spPr>
          <a:xfrm>
            <a:off x="179388" y="260648"/>
            <a:ext cx="8785225" cy="6597351"/>
          </a:xfrm>
        </p:spPr>
        <p:txBody>
          <a:bodyPr/>
          <a:lstStyle/>
          <a:p>
            <a:pPr marL="34925" indent="0" algn="ctr" rtl="0">
              <a:buFont typeface="Wingdings 2" panose="05020102010507070707" pitchFamily="18" charset="2"/>
              <a:buNone/>
            </a:pPr>
            <a:r>
              <a:rPr lang="en-US" altLang="en-US" sz="2800" b="1" dirty="0">
                <a:solidFill>
                  <a:srgbClr val="C00000"/>
                </a:solidFill>
                <a:latin typeface="Times New Roman" panose="02020603050405020304" pitchFamily="18" charset="0"/>
                <a:cs typeface="Times New Roman" panose="02020603050405020304" pitchFamily="18" charset="0"/>
              </a:rPr>
              <a:t>Bone marrow barrier</a:t>
            </a:r>
          </a:p>
          <a:p>
            <a:pPr marL="34925" indent="0" algn="just" rtl="0">
              <a:buFont typeface="Wingdings 2" panose="05020102010507070707" pitchFamily="18" charset="2"/>
              <a:buNone/>
            </a:pPr>
            <a:r>
              <a:rPr lang="en-US" altLang="en-US" sz="2400" dirty="0">
                <a:solidFill>
                  <a:schemeClr val="bg1"/>
                </a:solidFill>
                <a:latin typeface="Times New Roman" panose="02020603050405020304" pitchFamily="18" charset="0"/>
                <a:cs typeface="Times New Roman" panose="02020603050405020304" pitchFamily="18" charset="0"/>
              </a:rPr>
              <a:t>The </a:t>
            </a:r>
            <a:r>
              <a:rPr lang="en-US" altLang="en-US" sz="2400" b="1" dirty="0">
                <a:solidFill>
                  <a:srgbClr val="C00000"/>
                </a:solidFill>
                <a:latin typeface="Times New Roman" panose="02020603050405020304" pitchFamily="18" charset="0"/>
                <a:cs typeface="Times New Roman" panose="02020603050405020304" pitchFamily="18" charset="0"/>
              </a:rPr>
              <a:t>blood vessels </a:t>
            </a:r>
            <a:r>
              <a:rPr lang="en-US" altLang="en-US" sz="2400" dirty="0">
                <a:solidFill>
                  <a:schemeClr val="bg1"/>
                </a:solidFill>
                <a:latin typeface="Times New Roman" panose="02020603050405020304" pitchFamily="18" charset="0"/>
                <a:cs typeface="Times New Roman" panose="02020603050405020304" pitchFamily="18" charset="0"/>
              </a:rPr>
              <a:t>of the bone marrow constitute a barrier, inhibiting immature blood cells from leaving the marrow. Only </a:t>
            </a:r>
            <a:r>
              <a:rPr lang="en-US" altLang="en-US" sz="2400" b="1" dirty="0">
                <a:solidFill>
                  <a:srgbClr val="C00000"/>
                </a:solidFill>
                <a:latin typeface="Times New Roman" panose="02020603050405020304" pitchFamily="18" charset="0"/>
                <a:cs typeface="Times New Roman" panose="02020603050405020304" pitchFamily="18" charset="0"/>
              </a:rPr>
              <a:t>mature blood cells </a:t>
            </a:r>
            <a:r>
              <a:rPr lang="en-US" altLang="en-US" sz="2400" dirty="0">
                <a:solidFill>
                  <a:schemeClr val="bg1"/>
                </a:solidFill>
                <a:latin typeface="Times New Roman" panose="02020603050405020304" pitchFamily="18" charset="0"/>
                <a:cs typeface="Times New Roman" panose="02020603050405020304" pitchFamily="18" charset="0"/>
              </a:rPr>
              <a:t>contain the membrane proteins, such as </a:t>
            </a:r>
            <a:r>
              <a:rPr lang="en-US" altLang="en-US" sz="2400" b="1" dirty="0">
                <a:solidFill>
                  <a:srgbClr val="FF0000"/>
                </a:solidFill>
                <a:latin typeface="Times New Roman" panose="02020603050405020304" pitchFamily="18" charset="0"/>
                <a:cs typeface="Times New Roman" panose="02020603050405020304" pitchFamily="18" charset="0"/>
              </a:rPr>
              <a:t>aquaporin</a:t>
            </a:r>
            <a:r>
              <a:rPr lang="en-US" altLang="en-US" sz="2400" dirty="0">
                <a:solidFill>
                  <a:schemeClr val="bg1"/>
                </a:solidFill>
                <a:latin typeface="Times New Roman" panose="02020603050405020304" pitchFamily="18" charset="0"/>
                <a:cs typeface="Times New Roman" panose="02020603050405020304" pitchFamily="18" charset="0"/>
              </a:rPr>
              <a:t> and </a:t>
            </a:r>
            <a:r>
              <a:rPr lang="en-US" altLang="en-US" sz="2400" b="1" dirty="0">
                <a:solidFill>
                  <a:srgbClr val="FF0000"/>
                </a:solidFill>
                <a:latin typeface="Times New Roman" panose="02020603050405020304" pitchFamily="18" charset="0"/>
                <a:cs typeface="Times New Roman" panose="02020603050405020304" pitchFamily="18" charset="0"/>
              </a:rPr>
              <a:t>glycophorin</a:t>
            </a:r>
            <a:r>
              <a:rPr lang="en-US" altLang="en-US" sz="2400" b="1" dirty="0">
                <a:solidFill>
                  <a:schemeClr val="bg1"/>
                </a:solidFill>
                <a:latin typeface="Times New Roman" panose="02020603050405020304" pitchFamily="18" charset="0"/>
                <a:cs typeface="Times New Roman" panose="02020603050405020304" pitchFamily="18" charset="0"/>
              </a:rPr>
              <a:t>,</a:t>
            </a:r>
            <a:r>
              <a:rPr lang="en-US" altLang="en-US" sz="2400" dirty="0">
                <a:solidFill>
                  <a:schemeClr val="bg1"/>
                </a:solidFill>
                <a:latin typeface="Times New Roman" panose="02020603050405020304" pitchFamily="18" charset="0"/>
                <a:cs typeface="Times New Roman" panose="02020603050405020304" pitchFamily="18" charset="0"/>
              </a:rPr>
              <a:t> that are required to attach to and pass the blood vessel endothelium. </a:t>
            </a:r>
          </a:p>
          <a:p>
            <a:pPr marL="34925" indent="0" algn="ctr" rtl="0">
              <a:buFont typeface="Wingdings 2" panose="05020102010507070707" pitchFamily="18" charset="2"/>
              <a:buNone/>
            </a:pPr>
            <a:endParaRPr lang="en-US" altLang="en-US" sz="1800" b="1" dirty="0">
              <a:solidFill>
                <a:srgbClr val="002060"/>
              </a:solidFill>
              <a:latin typeface="Times New Roman" panose="02020603050405020304" pitchFamily="18" charset="0"/>
              <a:cs typeface="Times New Roman" panose="02020603050405020304" pitchFamily="18" charset="0"/>
            </a:endParaRPr>
          </a:p>
          <a:p>
            <a:pPr marL="34925" indent="0" algn="ctr" rtl="0">
              <a:buFont typeface="Wingdings 2" panose="05020102010507070707" pitchFamily="18" charset="2"/>
              <a:buNone/>
            </a:pPr>
            <a:r>
              <a:rPr lang="en-US" altLang="en-US" sz="2800" b="1" dirty="0">
                <a:solidFill>
                  <a:srgbClr val="C00000"/>
                </a:solidFill>
                <a:latin typeface="Times New Roman" panose="02020603050405020304" pitchFamily="18" charset="0"/>
                <a:cs typeface="Times New Roman" panose="02020603050405020304" pitchFamily="18" charset="0"/>
              </a:rPr>
              <a:t>Lymphatic role</a:t>
            </a:r>
          </a:p>
          <a:p>
            <a:pPr marL="34925" indent="0" algn="just" rtl="0">
              <a:buFont typeface="Wingdings 2" panose="05020102010507070707" pitchFamily="18" charset="2"/>
              <a:buNone/>
            </a:pPr>
            <a:r>
              <a:rPr lang="en-US" altLang="en-US" sz="2400" dirty="0">
                <a:solidFill>
                  <a:schemeClr val="bg1"/>
                </a:solidFill>
                <a:latin typeface="Times New Roman" panose="02020603050405020304" pitchFamily="18" charset="0"/>
                <a:cs typeface="Times New Roman" panose="02020603050405020304" pitchFamily="18" charset="0"/>
              </a:rPr>
              <a:t>The </a:t>
            </a:r>
            <a:r>
              <a:rPr lang="en-US" altLang="en-US" sz="2400" dirty="0">
                <a:solidFill>
                  <a:srgbClr val="C00000"/>
                </a:solidFill>
                <a:latin typeface="Times New Roman" panose="02020603050405020304" pitchFamily="18" charset="0"/>
                <a:cs typeface="Times New Roman" panose="02020603050405020304" pitchFamily="18" charset="0"/>
              </a:rPr>
              <a:t>red bone marrow </a:t>
            </a:r>
            <a:r>
              <a:rPr lang="en-US" altLang="en-US" sz="2400" dirty="0">
                <a:solidFill>
                  <a:schemeClr val="bg1"/>
                </a:solidFill>
                <a:latin typeface="Times New Roman" panose="02020603050405020304" pitchFamily="18" charset="0"/>
                <a:cs typeface="Times New Roman" panose="02020603050405020304" pitchFamily="18" charset="0"/>
              </a:rPr>
              <a:t>is a key element of the lymphatic system, being one of the primary lymphoid organs that generate lymphocytes from immature hematopoietic progenitor cells. The bone marrow and thymus constitute the primary lymphoid tissues involved in the production and maturation of lymphocytes.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a:extLst>
              <a:ext uri="{FF2B5EF4-FFF2-40B4-BE49-F238E27FC236}">
                <a16:creationId xmlns:a16="http://schemas.microsoft.com/office/drawing/2014/main" id="{6E086652-2BDA-4586-9F5D-1F6BAD066AA3}"/>
              </a:ext>
            </a:extLst>
          </p:cNvPr>
          <p:cNvSpPr>
            <a:spLocks noGrp="1"/>
          </p:cNvSpPr>
          <p:nvPr>
            <p:ph idx="1"/>
          </p:nvPr>
        </p:nvSpPr>
        <p:spPr>
          <a:xfrm>
            <a:off x="107504" y="260648"/>
            <a:ext cx="8928991" cy="6408712"/>
          </a:xfrm>
        </p:spPr>
        <p:txBody>
          <a:bodyPr/>
          <a:lstStyle/>
          <a:p>
            <a:pPr marL="34925" indent="0" algn="ctr" rtl="0">
              <a:buFont typeface="Wingdings 2" panose="05020102010507070707" pitchFamily="18" charset="2"/>
              <a:buNone/>
            </a:pPr>
            <a:r>
              <a:rPr lang="en-US" altLang="en-US" sz="2400" b="1" dirty="0">
                <a:solidFill>
                  <a:srgbClr val="C00000"/>
                </a:solidFill>
                <a:latin typeface="Times New Roman" panose="02020603050405020304" pitchFamily="18" charset="0"/>
                <a:cs typeface="Times New Roman" panose="02020603050405020304" pitchFamily="18" charset="0"/>
              </a:rPr>
              <a:t>Clinical significance</a:t>
            </a:r>
          </a:p>
          <a:p>
            <a:pPr marL="34925" indent="0" algn="ctr" rtl="0">
              <a:buFont typeface="Wingdings 2" panose="05020102010507070707" pitchFamily="18" charset="2"/>
              <a:buNone/>
            </a:pPr>
            <a:endParaRPr lang="en-US" altLang="en-US" sz="1800" b="1" dirty="0">
              <a:solidFill>
                <a:srgbClr val="002060"/>
              </a:solidFill>
              <a:latin typeface="Times New Roman" panose="02020603050405020304" pitchFamily="18" charset="0"/>
              <a:cs typeface="Times New Roman" panose="02020603050405020304" pitchFamily="18" charset="0"/>
            </a:endParaRPr>
          </a:p>
          <a:p>
            <a:pPr marL="34925" indent="0" algn="ctr" rtl="0">
              <a:buFont typeface="Wingdings 2" panose="05020102010507070707" pitchFamily="18" charset="2"/>
              <a:buNone/>
            </a:pPr>
            <a:r>
              <a:rPr lang="en-US" altLang="en-US" sz="2000" b="1" dirty="0">
                <a:solidFill>
                  <a:srgbClr val="C00000"/>
                </a:solidFill>
                <a:latin typeface="Times New Roman" panose="02020603050405020304" pitchFamily="18" charset="0"/>
                <a:cs typeface="Times New Roman" panose="02020603050405020304" pitchFamily="18" charset="0"/>
              </a:rPr>
              <a:t>Disease</a:t>
            </a:r>
          </a:p>
          <a:p>
            <a:pPr marL="34925" indent="0" algn="just" rtl="0">
              <a:buFont typeface="Wingdings 2" panose="05020102010507070707" pitchFamily="18" charset="2"/>
              <a:buNone/>
            </a:pPr>
            <a:r>
              <a:rPr lang="en-US" altLang="en-US" sz="2400" dirty="0">
                <a:solidFill>
                  <a:schemeClr val="bg1"/>
                </a:solidFill>
                <a:latin typeface="Times New Roman" panose="02020603050405020304" pitchFamily="18" charset="0"/>
                <a:cs typeface="Times New Roman" panose="02020603050405020304" pitchFamily="18" charset="0"/>
              </a:rPr>
              <a:t>The normal bone marrow architecture can be damaged or displaced by</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b="1" dirty="0">
                <a:solidFill>
                  <a:srgbClr val="C00000"/>
                </a:solidFill>
                <a:latin typeface="Times New Roman" panose="02020603050405020304" pitchFamily="18" charset="0"/>
                <a:cs typeface="Times New Roman" panose="02020603050405020304" pitchFamily="18" charset="0"/>
              </a:rPr>
              <a:t>aplastic anemia</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b="1" dirty="0">
                <a:solidFill>
                  <a:srgbClr val="C00000"/>
                </a:solidFill>
                <a:latin typeface="Times New Roman" panose="02020603050405020304" pitchFamily="18" charset="0"/>
                <a:cs typeface="Times New Roman" panose="02020603050405020304" pitchFamily="18" charset="0"/>
              </a:rPr>
              <a:t>malignancies</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a:solidFill>
                  <a:schemeClr val="bg1"/>
                </a:solidFill>
                <a:latin typeface="Times New Roman" panose="02020603050405020304" pitchFamily="18" charset="0"/>
                <a:cs typeface="Times New Roman" panose="02020603050405020304" pitchFamily="18" charset="0"/>
              </a:rPr>
              <a:t>such as multiple myeloma, or </a:t>
            </a:r>
            <a:r>
              <a:rPr lang="en-US" altLang="en-US" sz="2400" b="1" dirty="0">
                <a:solidFill>
                  <a:srgbClr val="C00000"/>
                </a:solidFill>
                <a:latin typeface="Times New Roman" panose="02020603050405020304" pitchFamily="18" charset="0"/>
                <a:cs typeface="Times New Roman" panose="02020603050405020304" pitchFamily="18" charset="0"/>
              </a:rPr>
              <a:t>infections</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a:solidFill>
                  <a:schemeClr val="bg1"/>
                </a:solidFill>
                <a:latin typeface="Times New Roman" panose="02020603050405020304" pitchFamily="18" charset="0"/>
                <a:cs typeface="Times New Roman" panose="02020603050405020304" pitchFamily="18" charset="0"/>
              </a:rPr>
              <a:t>which</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a:solidFill>
                  <a:schemeClr val="bg1"/>
                </a:solidFill>
                <a:latin typeface="Times New Roman" panose="02020603050405020304" pitchFamily="18" charset="0"/>
                <a:cs typeface="Times New Roman" panose="02020603050405020304" pitchFamily="18" charset="0"/>
              </a:rPr>
              <a:t>leading to a decrease in the production of blood cells and blood platelets.</a:t>
            </a:r>
          </a:p>
          <a:p>
            <a:pPr marL="34925" indent="0" algn="just" rtl="0">
              <a:buFont typeface="Wingdings 2" panose="05020102010507070707" pitchFamily="18" charset="2"/>
              <a:buNone/>
            </a:pPr>
            <a:r>
              <a:rPr lang="en-US" altLang="en-US" sz="2400" dirty="0">
                <a:solidFill>
                  <a:schemeClr val="bg1"/>
                </a:solidFill>
                <a:latin typeface="Times New Roman" panose="02020603050405020304" pitchFamily="18" charset="0"/>
                <a:cs typeface="Times New Roman" panose="02020603050405020304" pitchFamily="18" charset="0"/>
              </a:rPr>
              <a:t>The bone marrow can also be affected by various forms of </a:t>
            </a:r>
            <a:r>
              <a:rPr lang="en-US" altLang="en-US" sz="2400" b="1" dirty="0">
                <a:solidFill>
                  <a:srgbClr val="C00000"/>
                </a:solidFill>
                <a:latin typeface="Times New Roman" panose="02020603050405020304" pitchFamily="18" charset="0"/>
                <a:cs typeface="Times New Roman" panose="02020603050405020304" pitchFamily="18" charset="0"/>
              </a:rPr>
              <a:t>leukemia</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a:solidFill>
                  <a:schemeClr val="bg1"/>
                </a:solidFill>
                <a:latin typeface="Times New Roman" panose="02020603050405020304" pitchFamily="18" charset="0"/>
                <a:cs typeface="Times New Roman" panose="02020603050405020304" pitchFamily="18" charset="0"/>
              </a:rPr>
              <a:t>which</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b="1" dirty="0">
                <a:solidFill>
                  <a:srgbClr val="C00000"/>
                </a:solidFill>
                <a:latin typeface="Times New Roman" panose="02020603050405020304" pitchFamily="18" charset="0"/>
                <a:cs typeface="Times New Roman" panose="02020603050405020304" pitchFamily="18" charset="0"/>
              </a:rPr>
              <a:t>attacks</a:t>
            </a:r>
            <a:r>
              <a:rPr lang="en-US" altLang="en-US" sz="2400" dirty="0">
                <a:solidFill>
                  <a:srgbClr val="C00000"/>
                </a:solidFill>
                <a:latin typeface="Times New Roman" panose="02020603050405020304" pitchFamily="18" charset="0"/>
                <a:cs typeface="Times New Roman" panose="02020603050405020304" pitchFamily="18" charset="0"/>
              </a:rPr>
              <a:t> </a:t>
            </a:r>
            <a:r>
              <a:rPr lang="en-US" altLang="en-US" sz="2400" dirty="0">
                <a:solidFill>
                  <a:schemeClr val="bg1"/>
                </a:solidFill>
                <a:latin typeface="Times New Roman" panose="02020603050405020304" pitchFamily="18" charset="0"/>
                <a:cs typeface="Times New Roman" panose="02020603050405020304" pitchFamily="18" charset="0"/>
              </a:rPr>
              <a:t>its</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b="1">
                <a:solidFill>
                  <a:srgbClr val="C00000"/>
                </a:solidFill>
                <a:latin typeface="Times New Roman" panose="02020603050405020304" pitchFamily="18" charset="0"/>
                <a:cs typeface="Times New Roman" panose="02020603050405020304" pitchFamily="18" charset="0"/>
              </a:rPr>
              <a:t>hematopoietic progenitor </a:t>
            </a:r>
            <a:r>
              <a:rPr lang="en-US" altLang="en-US" sz="2400" b="1" dirty="0">
                <a:solidFill>
                  <a:srgbClr val="C00000"/>
                </a:solidFill>
                <a:latin typeface="Times New Roman" panose="02020603050405020304" pitchFamily="18" charset="0"/>
                <a:cs typeface="Times New Roman" panose="02020603050405020304" pitchFamily="18" charset="0"/>
              </a:rPr>
              <a:t>cells</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a:solidFill>
                  <a:schemeClr val="bg1"/>
                </a:solidFill>
                <a:latin typeface="Times New Roman" panose="02020603050405020304" pitchFamily="18" charset="0"/>
                <a:cs typeface="Times New Roman" panose="02020603050405020304" pitchFamily="18" charset="0"/>
              </a:rPr>
              <a:t>Furthermore, exposure to </a:t>
            </a:r>
            <a:r>
              <a:rPr lang="en-US" altLang="en-US" sz="2400" b="1" dirty="0">
                <a:solidFill>
                  <a:srgbClr val="C00000"/>
                </a:solidFill>
                <a:latin typeface="Times New Roman" panose="02020603050405020304" pitchFamily="18" charset="0"/>
                <a:cs typeface="Times New Roman" panose="02020603050405020304" pitchFamily="18" charset="0"/>
              </a:rPr>
              <a:t>radiation</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a:solidFill>
                  <a:schemeClr val="bg1"/>
                </a:solidFill>
                <a:latin typeface="Times New Roman" panose="02020603050405020304" pitchFamily="18" charset="0"/>
                <a:cs typeface="Times New Roman" panose="02020603050405020304" pitchFamily="18" charset="0"/>
              </a:rPr>
              <a:t>or</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b="1" dirty="0">
                <a:solidFill>
                  <a:srgbClr val="C00000"/>
                </a:solidFill>
                <a:latin typeface="Times New Roman" panose="02020603050405020304" pitchFamily="18" charset="0"/>
                <a:cs typeface="Times New Roman" panose="02020603050405020304" pitchFamily="18" charset="0"/>
              </a:rPr>
              <a:t>chemotherapy</a:t>
            </a: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a:solidFill>
                  <a:schemeClr val="bg1"/>
                </a:solidFill>
                <a:latin typeface="Times New Roman" panose="02020603050405020304" pitchFamily="18" charset="0"/>
                <a:cs typeface="Times New Roman" panose="02020603050405020304" pitchFamily="18" charset="0"/>
              </a:rPr>
              <a:t>will kill many of the rapidly dividing cells of the bone marrow and will therefore result in a depressed immune system.</a:t>
            </a:r>
          </a:p>
          <a:p>
            <a:pPr marL="34925" indent="0" algn="just" rtl="0">
              <a:buFont typeface="Wingdings 2" panose="05020102010507070707" pitchFamily="18" charset="2"/>
              <a:buNone/>
            </a:pPr>
            <a:endParaRPr lang="en-US" altLang="en-US" sz="1800" dirty="0">
              <a:solidFill>
                <a:srgbClr val="002060"/>
              </a:solidFill>
              <a:latin typeface="Times New Roman" panose="02020603050405020304" pitchFamily="18" charset="0"/>
              <a:cs typeface="Times New Roman" panose="02020603050405020304" pitchFamily="18" charset="0"/>
            </a:endParaRPr>
          </a:p>
          <a:p>
            <a:pPr marL="34925" indent="0" algn="ctr" rtl="0">
              <a:buFont typeface="Wingdings 2" panose="05020102010507070707" pitchFamily="18" charset="2"/>
              <a:buNone/>
            </a:pPr>
            <a:r>
              <a:rPr lang="en-US" altLang="en-US" sz="2000" b="1" dirty="0">
                <a:solidFill>
                  <a:srgbClr val="C00000"/>
                </a:solidFill>
                <a:latin typeface="Times New Roman" panose="02020603050405020304" pitchFamily="18" charset="0"/>
                <a:cs typeface="Times New Roman" panose="02020603050405020304" pitchFamily="18" charset="0"/>
              </a:rPr>
              <a:t>Application of stem cells in therapeutics</a:t>
            </a:r>
          </a:p>
          <a:p>
            <a:pPr marL="34925" indent="0" algn="just" rtl="0">
              <a:buFont typeface="Wingdings 2" panose="05020102010507070707" pitchFamily="18" charset="2"/>
              <a:buNone/>
            </a:pPr>
            <a:r>
              <a:rPr lang="en-US" altLang="en-US" sz="2000" b="1" dirty="0">
                <a:solidFill>
                  <a:srgbClr val="C00000"/>
                </a:solidFill>
                <a:latin typeface="Times New Roman" panose="02020603050405020304" pitchFamily="18" charset="0"/>
                <a:cs typeface="Times New Roman" panose="02020603050405020304" pitchFamily="18" charset="0"/>
              </a:rPr>
              <a:t>Bone marrow derived stem cells</a:t>
            </a:r>
            <a:r>
              <a:rPr lang="en-US" altLang="en-US" sz="2000" b="1" dirty="0">
                <a:solidFill>
                  <a:schemeClr val="bg1"/>
                </a:solidFill>
                <a:latin typeface="Times New Roman" panose="02020603050405020304" pitchFamily="18" charset="0"/>
                <a:cs typeface="Times New Roman" panose="02020603050405020304" pitchFamily="18" charset="0"/>
              </a:rPr>
              <a:t> </a:t>
            </a:r>
            <a:r>
              <a:rPr lang="en-US" altLang="en-US" sz="2000" dirty="0">
                <a:solidFill>
                  <a:schemeClr val="bg1"/>
                </a:solidFill>
                <a:latin typeface="Times New Roman" panose="02020603050405020304" pitchFamily="18" charset="0"/>
                <a:cs typeface="Times New Roman" panose="02020603050405020304" pitchFamily="18" charset="0"/>
              </a:rPr>
              <a:t>have a wide array of application in regenerative medicine.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4C9CD-DD8F-4B79-8ADE-D46E53F2F4D6}"/>
              </a:ext>
            </a:extLst>
          </p:cNvPr>
          <p:cNvSpPr>
            <a:spLocks noGrp="1"/>
          </p:cNvSpPr>
          <p:nvPr>
            <p:ph type="title"/>
          </p:nvPr>
        </p:nvSpPr>
        <p:spPr>
          <a:xfrm>
            <a:off x="468313" y="2060575"/>
            <a:ext cx="7467600" cy="1143000"/>
          </a:xfrm>
        </p:spPr>
        <p:txBody>
          <a:bodyPr/>
          <a:lstStyle/>
          <a:p>
            <a:pPr algn="ctr" eaLnBrk="1" hangingPunct="1">
              <a:defRPr/>
            </a:pPr>
            <a:r>
              <a:rPr lang="en-US" sz="7200" dirty="0">
                <a:solidFill>
                  <a:srgbClr val="0070C0"/>
                </a:solidFill>
                <a:effectLst>
                  <a:outerShdw blurRad="38100" dist="38100" dir="2700000" algn="tl">
                    <a:srgbClr val="000000">
                      <a:alpha val="43137"/>
                    </a:srgbClr>
                  </a:outerShdw>
                </a:effectLst>
              </a:rPr>
              <a:t>Thank You</a:t>
            </a:r>
          </a:p>
        </p:txBody>
      </p:sp>
    </p:spTree>
  </p:cSld>
  <p:clrMapOvr>
    <a:masterClrMapping/>
  </p:clrMapOvr>
</p:sld>
</file>

<file path=ppt/theme/theme1.xml><?xml version="1.0" encoding="utf-8"?>
<a:theme xmlns:a="http://schemas.openxmlformats.org/drawingml/2006/main" name="تقنية">
  <a:themeElements>
    <a:clrScheme name="تقنية">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تقنية">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تقنية">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 /></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 /></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 /></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39C3ED3DEA17740B4EB3533678EA4C2" ma:contentTypeVersion="2" ma:contentTypeDescription="Create a new document." ma:contentTypeScope="" ma:versionID="efe68d5bfe16a8930d63b5bc9d503ea4">
  <xsd:schema xmlns:xsd="http://www.w3.org/2001/XMLSchema" xmlns:xs="http://www.w3.org/2001/XMLSchema" xmlns:p="http://schemas.microsoft.com/office/2006/metadata/properties" xmlns:ns2="149687d4-d180-482e-8c72-8a95e3dd3821" targetNamespace="http://schemas.microsoft.com/office/2006/metadata/properties" ma:root="true" ma:fieldsID="ab8c008b876bd206f6ba4931f36fbb6d" ns2:_="">
    <xsd:import namespace="149687d4-d180-482e-8c72-8a95e3dd3821"/>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9687d4-d180-482e-8c72-8a95e3dd38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920E1E1-14A1-4697-820A-F072CB48A752}">
  <ds:schemaRefs>
    <ds:schemaRef ds:uri="http://schemas.microsoft.com/office/2006/metadata/contentType"/>
    <ds:schemaRef ds:uri="http://schemas.microsoft.com/office/2006/metadata/properties/metaAttributes"/>
    <ds:schemaRef ds:uri="http://www.w3.org/2000/xmlns/"/>
    <ds:schemaRef ds:uri="http://www.w3.org/2001/XMLSchema"/>
    <ds:schemaRef ds:uri="149687d4-d180-482e-8c72-8a95e3dd3821"/>
  </ds:schemaRefs>
</ds:datastoreItem>
</file>

<file path=customXml/itemProps2.xml><?xml version="1.0" encoding="utf-8"?>
<ds:datastoreItem xmlns:ds="http://schemas.openxmlformats.org/officeDocument/2006/customXml" ds:itemID="{93EAF032-4A13-49E6-AD0B-EE9FE5F36C22}">
  <ds:schemaRefs>
    <ds:schemaRef ds:uri="http://schemas.microsoft.com/sharepoint/v3/contenttype/forms"/>
  </ds:schemaRefs>
</ds:datastoreItem>
</file>

<file path=customXml/itemProps3.xml><?xml version="1.0" encoding="utf-8"?>
<ds:datastoreItem xmlns:ds="http://schemas.openxmlformats.org/officeDocument/2006/customXml" ds:itemID="{9C83B981-B6C5-4345-9B47-ADEB983901CB}">
  <ds:schemaRefs>
    <ds:schemaRef ds:uri="http://schemas.microsoft.com/office/2006/metadata/properties"/>
    <ds:schemaRef ds:uri="http://www.w3.org/2000/xmlns/"/>
  </ds:schemaRefs>
</ds:datastoreItem>
</file>

<file path=docProps/app.xml><?xml version="1.0" encoding="utf-8"?>
<Properties xmlns="http://schemas.openxmlformats.org/officeDocument/2006/extended-properties" xmlns:vt="http://schemas.openxmlformats.org/officeDocument/2006/docPropsVTypes">
  <Template>Organic</Template>
  <TotalTime>1740</TotalTime>
  <Words>648</Words>
  <Application>Microsoft Office PowerPoint</Application>
  <PresentationFormat>On-screen Show (4:3)</PresentationFormat>
  <Paragraphs>46</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تقنية</vt:lpstr>
      <vt:lpstr>Bone Marrow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CARDIAC CYCLE</dc:title>
  <dc:creator>Dr.Waleed R. Ezzat</dc:creator>
  <cp:lastModifiedBy>Sanabil Hassanat</cp:lastModifiedBy>
  <cp:revision>94</cp:revision>
  <dcterms:created xsi:type="dcterms:W3CDTF">2018-04-21T22:12:54Z</dcterms:created>
  <dcterms:modified xsi:type="dcterms:W3CDTF">2022-04-11T06:58:49Z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0x010100139C3ED3DEA17740B4EB3533678EA4C2</vt:lpwstr>
  </property>
</Properties>
</file>